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93" r:id="rId2"/>
    <p:sldId id="294" r:id="rId3"/>
    <p:sldId id="256" r:id="rId4"/>
    <p:sldId id="295" r:id="rId5"/>
    <p:sldId id="302" r:id="rId6"/>
    <p:sldId id="297" r:id="rId7"/>
    <p:sldId id="298" r:id="rId8"/>
    <p:sldId id="299" r:id="rId9"/>
    <p:sldId id="300" r:id="rId10"/>
    <p:sldId id="301" r:id="rId11"/>
    <p:sldId id="311" r:id="rId12"/>
    <p:sldId id="303" r:id="rId13"/>
    <p:sldId id="304" r:id="rId14"/>
    <p:sldId id="305" r:id="rId15"/>
    <p:sldId id="306" r:id="rId16"/>
    <p:sldId id="307" r:id="rId17"/>
    <p:sldId id="308" r:id="rId18"/>
    <p:sldId id="309" r:id="rId19"/>
    <p:sldId id="31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BFB06C-1E21-4F2B-ABCC-93210AFB39BD}" v="9164" dt="2018-09-02T18:42:52.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4" y="2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Thomas" userId="00ea655f176af39b" providerId="LiveId" clId="{1107EDD6-F266-4879-8736-BB9A7BCBA435}"/>
    <pc:docChg chg="undo custSel addSld delSld modSld sldOrd">
      <pc:chgData name="Craig Thomas" userId="00ea655f176af39b" providerId="LiveId" clId="{1107EDD6-F266-4879-8736-BB9A7BCBA435}" dt="2018-08-16T18:52:06.681" v="7651" actId="20577"/>
      <pc:docMkLst>
        <pc:docMk/>
      </pc:docMkLst>
      <pc:sldChg chg="modSp modAnim">
        <pc:chgData name="Craig Thomas" userId="00ea655f176af39b" providerId="LiveId" clId="{1107EDD6-F266-4879-8736-BB9A7BCBA435}" dt="2018-08-16T17:06:26.270" v="119"/>
        <pc:sldMkLst>
          <pc:docMk/>
          <pc:sldMk cId="0" sldId="256"/>
        </pc:sldMkLst>
        <pc:spChg chg="mod">
          <ac:chgData name="Craig Thomas" userId="00ea655f176af39b" providerId="LiveId" clId="{1107EDD6-F266-4879-8736-BB9A7BCBA435}" dt="2018-08-16T17:06:01.538" v="110" actId="1035"/>
          <ac:spMkLst>
            <pc:docMk/>
            <pc:sldMk cId="0" sldId="256"/>
            <ac:spMk id="2" creationId="{00000000-0000-0000-0000-000000000000}"/>
          </ac:spMkLst>
        </pc:spChg>
        <pc:spChg chg="mod">
          <ac:chgData name="Craig Thomas" userId="00ea655f176af39b" providerId="LiveId" clId="{1107EDD6-F266-4879-8736-BB9A7BCBA435}" dt="2018-08-16T17:06:13.156" v="118" actId="403"/>
          <ac:spMkLst>
            <pc:docMk/>
            <pc:sldMk cId="0" sldId="256"/>
            <ac:spMk id="4" creationId="{00000000-0000-0000-0000-000000000000}"/>
          </ac:spMkLst>
        </pc:spChg>
      </pc:sldChg>
      <pc:sldChg chg="add setBg">
        <pc:chgData name="Craig Thomas" userId="00ea655f176af39b" providerId="LiveId" clId="{1107EDD6-F266-4879-8736-BB9A7BCBA435}" dt="2018-08-16T17:07:40.737" v="121"/>
        <pc:sldMkLst>
          <pc:docMk/>
          <pc:sldMk cId="2855583150" sldId="293"/>
        </pc:sldMkLst>
      </pc:sldChg>
      <pc:sldChg chg="addSp modSp add ord modAnim">
        <pc:chgData name="Craig Thomas" userId="00ea655f176af39b" providerId="LiveId" clId="{1107EDD6-F266-4879-8736-BB9A7BCBA435}" dt="2018-08-16T17:35:32.564" v="2625" actId="6549"/>
        <pc:sldMkLst>
          <pc:docMk/>
          <pc:sldMk cId="1967707351" sldId="294"/>
        </pc:sldMkLst>
        <pc:spChg chg="mod">
          <ac:chgData name="Craig Thomas" userId="00ea655f176af39b" providerId="LiveId" clId="{1107EDD6-F266-4879-8736-BB9A7BCBA435}" dt="2018-08-16T17:35:03.503" v="2621" actId="20577"/>
          <ac:spMkLst>
            <pc:docMk/>
            <pc:sldMk cId="1967707351" sldId="294"/>
            <ac:spMk id="2" creationId="{00000000-0000-0000-0000-000000000000}"/>
          </ac:spMkLst>
        </pc:spChg>
        <pc:spChg chg="mod">
          <ac:chgData name="Craig Thomas" userId="00ea655f176af39b" providerId="LiveId" clId="{1107EDD6-F266-4879-8736-BB9A7BCBA435}" dt="2018-08-16T17:29:18.571" v="2559" actId="1035"/>
          <ac:spMkLst>
            <pc:docMk/>
            <pc:sldMk cId="1967707351" sldId="294"/>
            <ac:spMk id="8" creationId="{3F65C7C1-60AE-4025-BDAF-6B08F375585B}"/>
          </ac:spMkLst>
        </pc:spChg>
        <pc:spChg chg="add mod">
          <ac:chgData name="Craig Thomas" userId="00ea655f176af39b" providerId="LiveId" clId="{1107EDD6-F266-4879-8736-BB9A7BCBA435}" dt="2018-08-16T17:35:32.564" v="2625" actId="6549"/>
          <ac:spMkLst>
            <pc:docMk/>
            <pc:sldMk cId="1967707351" sldId="294"/>
            <ac:spMk id="9" creationId="{7B6A0E8D-4AA6-4B00-8321-69D64F8A7DA8}"/>
          </ac:spMkLst>
        </pc:spChg>
        <pc:spChg chg="add mod">
          <ac:chgData name="Craig Thomas" userId="00ea655f176af39b" providerId="LiveId" clId="{1107EDD6-F266-4879-8736-BB9A7BCBA435}" dt="2018-08-16T17:29:18.571" v="2559" actId="1035"/>
          <ac:spMkLst>
            <pc:docMk/>
            <pc:sldMk cId="1967707351" sldId="294"/>
            <ac:spMk id="10" creationId="{0E2CE20C-D873-4689-9498-4198289587E6}"/>
          </ac:spMkLst>
        </pc:spChg>
        <pc:spChg chg="add mod">
          <ac:chgData name="Craig Thomas" userId="00ea655f176af39b" providerId="LiveId" clId="{1107EDD6-F266-4879-8736-BB9A7BCBA435}" dt="2018-08-16T17:29:18.571" v="2559" actId="1035"/>
          <ac:spMkLst>
            <pc:docMk/>
            <pc:sldMk cId="1967707351" sldId="294"/>
            <ac:spMk id="11" creationId="{3C1A7758-E82B-4972-9AB8-55F4EEAEC920}"/>
          </ac:spMkLst>
        </pc:spChg>
        <pc:spChg chg="add mod">
          <ac:chgData name="Craig Thomas" userId="00ea655f176af39b" providerId="LiveId" clId="{1107EDD6-F266-4879-8736-BB9A7BCBA435}" dt="2018-08-16T17:29:18.571" v="2559" actId="1035"/>
          <ac:spMkLst>
            <pc:docMk/>
            <pc:sldMk cId="1967707351" sldId="294"/>
            <ac:spMk id="12" creationId="{727AA4F3-4393-49C8-BEE4-AA552A460CAE}"/>
          </ac:spMkLst>
        </pc:spChg>
        <pc:spChg chg="add mod">
          <ac:chgData name="Craig Thomas" userId="00ea655f176af39b" providerId="LiveId" clId="{1107EDD6-F266-4879-8736-BB9A7BCBA435}" dt="2018-08-16T17:29:18.571" v="2559" actId="1035"/>
          <ac:spMkLst>
            <pc:docMk/>
            <pc:sldMk cId="1967707351" sldId="294"/>
            <ac:spMk id="13" creationId="{10645E51-164B-4640-BB1E-840E73499EAD}"/>
          </ac:spMkLst>
        </pc:spChg>
        <pc:spChg chg="add mod">
          <ac:chgData name="Craig Thomas" userId="00ea655f176af39b" providerId="LiveId" clId="{1107EDD6-F266-4879-8736-BB9A7BCBA435}" dt="2018-08-16T17:29:18.571" v="2559" actId="1035"/>
          <ac:spMkLst>
            <pc:docMk/>
            <pc:sldMk cId="1967707351" sldId="294"/>
            <ac:spMk id="14" creationId="{17C4E08F-6E30-4F44-8976-55FDCA363441}"/>
          </ac:spMkLst>
        </pc:spChg>
      </pc:sldChg>
      <pc:sldChg chg="addSp delSp modSp add ord delAnim modAnim">
        <pc:chgData name="Craig Thomas" userId="00ea655f176af39b" providerId="LiveId" clId="{1107EDD6-F266-4879-8736-BB9A7BCBA435}" dt="2018-08-16T18:10:12.382" v="5138" actId="1035"/>
        <pc:sldMkLst>
          <pc:docMk/>
          <pc:sldMk cId="3384824295" sldId="295"/>
        </pc:sldMkLst>
        <pc:spChg chg="mod">
          <ac:chgData name="Craig Thomas" userId="00ea655f176af39b" providerId="LiveId" clId="{1107EDD6-F266-4879-8736-BB9A7BCBA435}" dt="2018-08-16T17:44:49.551" v="3266" actId="207"/>
          <ac:spMkLst>
            <pc:docMk/>
            <pc:sldMk cId="3384824295" sldId="295"/>
            <ac:spMk id="2" creationId="{00000000-0000-0000-0000-000000000000}"/>
          </ac:spMkLst>
        </pc:spChg>
        <pc:spChg chg="del">
          <ac:chgData name="Craig Thomas" userId="00ea655f176af39b" providerId="LiveId" clId="{1107EDD6-F266-4879-8736-BB9A7BCBA435}" dt="2018-08-16T18:09:53.396" v="5077" actId="478"/>
          <ac:spMkLst>
            <pc:docMk/>
            <pc:sldMk cId="3384824295" sldId="295"/>
            <ac:spMk id="3" creationId="{51977EC6-A86E-49BA-98AE-1013FA122C9E}"/>
          </ac:spMkLst>
        </pc:spChg>
        <pc:spChg chg="add mod ord">
          <ac:chgData name="Craig Thomas" userId="00ea655f176af39b" providerId="LiveId" clId="{1107EDD6-F266-4879-8736-BB9A7BCBA435}" dt="2018-08-16T18:10:12.382" v="5138" actId="1035"/>
          <ac:spMkLst>
            <pc:docMk/>
            <pc:sldMk cId="3384824295" sldId="295"/>
            <ac:spMk id="5" creationId="{FDF375C1-2FF0-4C14-991E-CF93776BC82C}"/>
          </ac:spMkLst>
        </pc:spChg>
        <pc:spChg chg="add mod">
          <ac:chgData name="Craig Thomas" userId="00ea655f176af39b" providerId="LiveId" clId="{1107EDD6-F266-4879-8736-BB9A7BCBA435}" dt="2018-08-16T17:57:20.368" v="4033" actId="1038"/>
          <ac:spMkLst>
            <pc:docMk/>
            <pc:sldMk cId="3384824295" sldId="295"/>
            <ac:spMk id="6" creationId="{BDEBB293-6D73-4621-BD8F-E38666609999}"/>
          </ac:spMkLst>
        </pc:spChg>
        <pc:spChg chg="mod">
          <ac:chgData name="Craig Thomas" userId="00ea655f176af39b" providerId="LiveId" clId="{1107EDD6-F266-4879-8736-BB9A7BCBA435}" dt="2018-08-16T18:00:53.633" v="4147" actId="1035"/>
          <ac:spMkLst>
            <pc:docMk/>
            <pc:sldMk cId="3384824295" sldId="295"/>
            <ac:spMk id="8" creationId="{3F65C7C1-60AE-4025-BDAF-6B08F375585B}"/>
          </ac:spMkLst>
        </pc:spChg>
        <pc:spChg chg="del">
          <ac:chgData name="Craig Thomas" userId="00ea655f176af39b" providerId="LiveId" clId="{1107EDD6-F266-4879-8736-BB9A7BCBA435}" dt="2018-08-16T17:39:02.873" v="2885" actId="478"/>
          <ac:spMkLst>
            <pc:docMk/>
            <pc:sldMk cId="3384824295" sldId="295"/>
            <ac:spMk id="9" creationId="{7B6A0E8D-4AA6-4B00-8321-69D64F8A7DA8}"/>
          </ac:spMkLst>
        </pc:spChg>
        <pc:spChg chg="del">
          <ac:chgData name="Craig Thomas" userId="00ea655f176af39b" providerId="LiveId" clId="{1107EDD6-F266-4879-8736-BB9A7BCBA435}" dt="2018-08-16T17:39:07.806" v="2886" actId="478"/>
          <ac:spMkLst>
            <pc:docMk/>
            <pc:sldMk cId="3384824295" sldId="295"/>
            <ac:spMk id="10" creationId="{0E2CE20C-D873-4689-9498-4198289587E6}"/>
          </ac:spMkLst>
        </pc:spChg>
        <pc:spChg chg="del mod">
          <ac:chgData name="Craig Thomas" userId="00ea655f176af39b" providerId="LiveId" clId="{1107EDD6-F266-4879-8736-BB9A7BCBA435}" dt="2018-08-16T17:42:30.774" v="2901" actId="478"/>
          <ac:spMkLst>
            <pc:docMk/>
            <pc:sldMk cId="3384824295" sldId="295"/>
            <ac:spMk id="11" creationId="{3C1A7758-E82B-4972-9AB8-55F4EEAEC920}"/>
          </ac:spMkLst>
        </pc:spChg>
        <pc:spChg chg="del mod">
          <ac:chgData name="Craig Thomas" userId="00ea655f176af39b" providerId="LiveId" clId="{1107EDD6-F266-4879-8736-BB9A7BCBA435}" dt="2018-08-16T17:42:32.809" v="2902" actId="478"/>
          <ac:spMkLst>
            <pc:docMk/>
            <pc:sldMk cId="3384824295" sldId="295"/>
            <ac:spMk id="12" creationId="{727AA4F3-4393-49C8-BEE4-AA552A460CAE}"/>
          </ac:spMkLst>
        </pc:spChg>
        <pc:spChg chg="mod">
          <ac:chgData name="Craig Thomas" userId="00ea655f176af39b" providerId="LiveId" clId="{1107EDD6-F266-4879-8736-BB9A7BCBA435}" dt="2018-08-16T18:00:59.886" v="4151" actId="1035"/>
          <ac:spMkLst>
            <pc:docMk/>
            <pc:sldMk cId="3384824295" sldId="295"/>
            <ac:spMk id="13" creationId="{10645E51-164B-4640-BB1E-840E73499EAD}"/>
          </ac:spMkLst>
        </pc:spChg>
        <pc:spChg chg="mod">
          <ac:chgData name="Craig Thomas" userId="00ea655f176af39b" providerId="LiveId" clId="{1107EDD6-F266-4879-8736-BB9A7BCBA435}" dt="2018-08-16T18:01:05.728" v="4157" actId="1035"/>
          <ac:spMkLst>
            <pc:docMk/>
            <pc:sldMk cId="3384824295" sldId="295"/>
            <ac:spMk id="14" creationId="{17C4E08F-6E30-4F44-8976-55FDCA363441}"/>
          </ac:spMkLst>
        </pc:spChg>
        <pc:spChg chg="add mod">
          <ac:chgData name="Craig Thomas" userId="00ea655f176af39b" providerId="LiveId" clId="{1107EDD6-F266-4879-8736-BB9A7BCBA435}" dt="2018-08-16T18:01:11.130" v="4164" actId="1035"/>
          <ac:spMkLst>
            <pc:docMk/>
            <pc:sldMk cId="3384824295" sldId="295"/>
            <ac:spMk id="15" creationId="{D07A2C7C-FC5E-4564-8DC4-90AB7A7D9AAF}"/>
          </ac:spMkLst>
        </pc:spChg>
        <pc:spChg chg="add mod">
          <ac:chgData name="Craig Thomas" userId="00ea655f176af39b" providerId="LiveId" clId="{1107EDD6-F266-4879-8736-BB9A7BCBA435}" dt="2018-08-16T18:01:17.437" v="4173" actId="1035"/>
          <ac:spMkLst>
            <pc:docMk/>
            <pc:sldMk cId="3384824295" sldId="295"/>
            <ac:spMk id="16" creationId="{808A5B9B-61A0-49C5-B154-52BD5749822C}"/>
          </ac:spMkLst>
        </pc:spChg>
        <pc:spChg chg="add del mod">
          <ac:chgData name="Craig Thomas" userId="00ea655f176af39b" providerId="LiveId" clId="{1107EDD6-F266-4879-8736-BB9A7BCBA435}" dt="2018-08-16T17:56:10.757" v="4014" actId="478"/>
          <ac:spMkLst>
            <pc:docMk/>
            <pc:sldMk cId="3384824295" sldId="295"/>
            <ac:spMk id="17" creationId="{586CCD90-8333-4690-8E9E-DBC1CFBF5F76}"/>
          </ac:spMkLst>
        </pc:spChg>
        <pc:spChg chg="add mod">
          <ac:chgData name="Craig Thomas" userId="00ea655f176af39b" providerId="LiveId" clId="{1107EDD6-F266-4879-8736-BB9A7BCBA435}" dt="2018-08-16T18:10:02.348" v="5102" actId="1036"/>
          <ac:spMkLst>
            <pc:docMk/>
            <pc:sldMk cId="3384824295" sldId="295"/>
            <ac:spMk id="19" creationId="{543E8F23-62BE-4F39-9931-4A600E1B7E8A}"/>
          </ac:spMkLst>
        </pc:spChg>
        <pc:spChg chg="mod">
          <ac:chgData name="Craig Thomas" userId="00ea655f176af39b" providerId="LiveId" clId="{1107EDD6-F266-4879-8736-BB9A7BCBA435}" dt="2018-08-16T17:33:58.096" v="2610" actId="6549"/>
          <ac:spMkLst>
            <pc:docMk/>
            <pc:sldMk cId="3384824295" sldId="295"/>
            <ac:spMk id="28" creationId="{00000000-0000-0000-0000-000000000000}"/>
          </ac:spMkLst>
        </pc:spChg>
      </pc:sldChg>
      <pc:sldChg chg="delSp modSp add delAnim">
        <pc:chgData name="Craig Thomas" userId="00ea655f176af39b" providerId="LiveId" clId="{1107EDD6-F266-4879-8736-BB9A7BCBA435}" dt="2018-08-16T18:09:31.206" v="5048" actId="478"/>
        <pc:sldMkLst>
          <pc:docMk/>
          <pc:sldMk cId="4178793833" sldId="297"/>
        </pc:sldMkLst>
        <pc:spChg chg="mod">
          <ac:chgData name="Craig Thomas" userId="00ea655f176af39b" providerId="LiveId" clId="{1107EDD6-F266-4879-8736-BB9A7BCBA435}" dt="2018-08-16T18:04:54.771" v="4559" actId="6549"/>
          <ac:spMkLst>
            <pc:docMk/>
            <pc:sldMk cId="4178793833" sldId="297"/>
            <ac:spMk id="2" creationId="{00000000-0000-0000-0000-000000000000}"/>
          </ac:spMkLst>
        </pc:spChg>
        <pc:spChg chg="del">
          <ac:chgData name="Craig Thomas" userId="00ea655f176af39b" providerId="LiveId" clId="{1107EDD6-F266-4879-8736-BB9A7BCBA435}" dt="2018-08-16T18:09:31.206" v="5048" actId="478"/>
          <ac:spMkLst>
            <pc:docMk/>
            <pc:sldMk cId="4178793833" sldId="297"/>
            <ac:spMk id="3" creationId="{51977EC6-A86E-49BA-98AE-1013FA122C9E}"/>
          </ac:spMkLst>
        </pc:spChg>
        <pc:spChg chg="del">
          <ac:chgData name="Craig Thomas" userId="00ea655f176af39b" providerId="LiveId" clId="{1107EDD6-F266-4879-8736-BB9A7BCBA435}" dt="2018-08-16T18:00:17.992" v="4144" actId="478"/>
          <ac:spMkLst>
            <pc:docMk/>
            <pc:sldMk cId="4178793833" sldId="297"/>
            <ac:spMk id="5" creationId="{FDF375C1-2FF0-4C14-991E-CF93776BC82C}"/>
          </ac:spMkLst>
        </pc:spChg>
        <pc:spChg chg="mod">
          <ac:chgData name="Craig Thomas" userId="00ea655f176af39b" providerId="LiveId" clId="{1107EDD6-F266-4879-8736-BB9A7BCBA435}" dt="2018-08-16T18:09:09.539" v="5037" actId="1036"/>
          <ac:spMkLst>
            <pc:docMk/>
            <pc:sldMk cId="4178793833" sldId="297"/>
            <ac:spMk id="8" creationId="{3F65C7C1-60AE-4025-BDAF-6B08F375585B}"/>
          </ac:spMkLst>
        </pc:spChg>
        <pc:spChg chg="mod">
          <ac:chgData name="Craig Thomas" userId="00ea655f176af39b" providerId="LiveId" clId="{1107EDD6-F266-4879-8736-BB9A7BCBA435}" dt="2018-08-16T18:09:16.166" v="5041" actId="1036"/>
          <ac:spMkLst>
            <pc:docMk/>
            <pc:sldMk cId="4178793833" sldId="297"/>
            <ac:spMk id="13" creationId="{10645E51-164B-4640-BB1E-840E73499EAD}"/>
          </ac:spMkLst>
        </pc:spChg>
        <pc:spChg chg="mod">
          <ac:chgData name="Craig Thomas" userId="00ea655f176af39b" providerId="LiveId" clId="{1107EDD6-F266-4879-8736-BB9A7BCBA435}" dt="2018-08-16T18:09:21.427" v="5047" actId="1036"/>
          <ac:spMkLst>
            <pc:docMk/>
            <pc:sldMk cId="4178793833" sldId="297"/>
            <ac:spMk id="14" creationId="{17C4E08F-6E30-4F44-8976-55FDCA363441}"/>
          </ac:spMkLst>
        </pc:spChg>
        <pc:spChg chg="del mod">
          <ac:chgData name="Craig Thomas" userId="00ea655f176af39b" providerId="LiveId" clId="{1107EDD6-F266-4879-8736-BB9A7BCBA435}" dt="2018-08-16T18:09:00.466" v="5033" actId="478"/>
          <ac:spMkLst>
            <pc:docMk/>
            <pc:sldMk cId="4178793833" sldId="297"/>
            <ac:spMk id="15" creationId="{D07A2C7C-FC5E-4564-8DC4-90AB7A7D9AAF}"/>
          </ac:spMkLst>
        </pc:spChg>
        <pc:spChg chg="del mod">
          <ac:chgData name="Craig Thomas" userId="00ea655f176af39b" providerId="LiveId" clId="{1107EDD6-F266-4879-8736-BB9A7BCBA435}" dt="2018-08-16T18:09:00.466" v="5033" actId="478"/>
          <ac:spMkLst>
            <pc:docMk/>
            <pc:sldMk cId="4178793833" sldId="297"/>
            <ac:spMk id="16" creationId="{808A5B9B-61A0-49C5-B154-52BD5749822C}"/>
          </ac:spMkLst>
        </pc:spChg>
        <pc:spChg chg="mod">
          <ac:chgData name="Craig Thomas" userId="00ea655f176af39b" providerId="LiveId" clId="{1107EDD6-F266-4879-8736-BB9A7BCBA435}" dt="2018-08-16T18:04:24.533" v="4461" actId="403"/>
          <ac:spMkLst>
            <pc:docMk/>
            <pc:sldMk cId="4178793833" sldId="297"/>
            <ac:spMk id="28" creationId="{00000000-0000-0000-0000-000000000000}"/>
          </ac:spMkLst>
        </pc:spChg>
      </pc:sldChg>
      <pc:sldChg chg="delSp modSp add delAnim">
        <pc:chgData name="Craig Thomas" userId="00ea655f176af39b" providerId="LiveId" clId="{1107EDD6-F266-4879-8736-BB9A7BCBA435}" dt="2018-08-16T18:14:31.194" v="5376" actId="478"/>
        <pc:sldMkLst>
          <pc:docMk/>
          <pc:sldMk cId="3209720384" sldId="298"/>
        </pc:sldMkLst>
        <pc:spChg chg="mod">
          <ac:chgData name="Craig Thomas" userId="00ea655f176af39b" providerId="LiveId" clId="{1107EDD6-F266-4879-8736-BB9A7BCBA435}" dt="2018-08-16T18:14:20.999" v="5374" actId="20577"/>
          <ac:spMkLst>
            <pc:docMk/>
            <pc:sldMk cId="3209720384" sldId="298"/>
            <ac:spMk id="2" creationId="{00000000-0000-0000-0000-000000000000}"/>
          </ac:spMkLst>
        </pc:spChg>
        <pc:spChg chg="del">
          <ac:chgData name="Craig Thomas" userId="00ea655f176af39b" providerId="LiveId" clId="{1107EDD6-F266-4879-8736-BB9A7BCBA435}" dt="2018-08-16T18:13:41.522" v="5322" actId="478"/>
          <ac:spMkLst>
            <pc:docMk/>
            <pc:sldMk cId="3209720384" sldId="298"/>
            <ac:spMk id="8" creationId="{3F65C7C1-60AE-4025-BDAF-6B08F375585B}"/>
          </ac:spMkLst>
        </pc:spChg>
        <pc:spChg chg="del">
          <ac:chgData name="Craig Thomas" userId="00ea655f176af39b" providerId="LiveId" clId="{1107EDD6-F266-4879-8736-BB9A7BCBA435}" dt="2018-08-16T18:14:28.937" v="5375" actId="478"/>
          <ac:spMkLst>
            <pc:docMk/>
            <pc:sldMk cId="3209720384" sldId="298"/>
            <ac:spMk id="13" creationId="{10645E51-164B-4640-BB1E-840E73499EAD}"/>
          </ac:spMkLst>
        </pc:spChg>
        <pc:spChg chg="del">
          <ac:chgData name="Craig Thomas" userId="00ea655f176af39b" providerId="LiveId" clId="{1107EDD6-F266-4879-8736-BB9A7BCBA435}" dt="2018-08-16T18:14:31.194" v="5376" actId="478"/>
          <ac:spMkLst>
            <pc:docMk/>
            <pc:sldMk cId="3209720384" sldId="298"/>
            <ac:spMk id="14" creationId="{17C4E08F-6E30-4F44-8976-55FDCA363441}"/>
          </ac:spMkLst>
        </pc:spChg>
        <pc:spChg chg="mod">
          <ac:chgData name="Craig Thomas" userId="00ea655f176af39b" providerId="LiveId" clId="{1107EDD6-F266-4879-8736-BB9A7BCBA435}" dt="2018-08-16T18:12:50.631" v="5203" actId="404"/>
          <ac:spMkLst>
            <pc:docMk/>
            <pc:sldMk cId="3209720384" sldId="298"/>
            <ac:spMk id="28" creationId="{00000000-0000-0000-0000-000000000000}"/>
          </ac:spMkLst>
        </pc:spChg>
      </pc:sldChg>
      <pc:sldChg chg="addSp delSp modSp add modAnim">
        <pc:chgData name="Craig Thomas" userId="00ea655f176af39b" providerId="LiveId" clId="{1107EDD6-F266-4879-8736-BB9A7BCBA435}" dt="2018-08-16T18:29:53.835" v="6249" actId="20577"/>
        <pc:sldMkLst>
          <pc:docMk/>
          <pc:sldMk cId="692373047" sldId="299"/>
        </pc:sldMkLst>
        <pc:spChg chg="mod">
          <ac:chgData name="Craig Thomas" userId="00ea655f176af39b" providerId="LiveId" clId="{1107EDD6-F266-4879-8736-BB9A7BCBA435}" dt="2018-08-16T18:18:36.877" v="5752" actId="6549"/>
          <ac:spMkLst>
            <pc:docMk/>
            <pc:sldMk cId="692373047" sldId="299"/>
            <ac:spMk id="2" creationId="{00000000-0000-0000-0000-000000000000}"/>
          </ac:spMkLst>
        </pc:spChg>
        <pc:spChg chg="add mod">
          <ac:chgData name="Craig Thomas" userId="00ea655f176af39b" providerId="LiveId" clId="{1107EDD6-F266-4879-8736-BB9A7BCBA435}" dt="2018-08-16T18:27:03.008" v="6214" actId="1038"/>
          <ac:spMkLst>
            <pc:docMk/>
            <pc:sldMk cId="692373047" sldId="299"/>
            <ac:spMk id="3" creationId="{AD534660-5F19-48D8-B543-D629CEE8C4F5}"/>
          </ac:spMkLst>
        </pc:spChg>
        <pc:spChg chg="add mod">
          <ac:chgData name="Craig Thomas" userId="00ea655f176af39b" providerId="LiveId" clId="{1107EDD6-F266-4879-8736-BB9A7BCBA435}" dt="2018-08-16T18:22:07.905" v="5962" actId="164"/>
          <ac:spMkLst>
            <pc:docMk/>
            <pc:sldMk cId="692373047" sldId="299"/>
            <ac:spMk id="5" creationId="{E163D87B-2705-420B-A395-566E0198D43C}"/>
          </ac:spMkLst>
        </pc:spChg>
        <pc:spChg chg="add mod">
          <ac:chgData name="Craig Thomas" userId="00ea655f176af39b" providerId="LiveId" clId="{1107EDD6-F266-4879-8736-BB9A7BCBA435}" dt="2018-08-16T18:29:53.835" v="6249" actId="20577"/>
          <ac:spMkLst>
            <pc:docMk/>
            <pc:sldMk cId="692373047" sldId="299"/>
            <ac:spMk id="7" creationId="{CC7022B5-1023-41B8-805E-EDAE86399A83}"/>
          </ac:spMkLst>
        </pc:spChg>
        <pc:spChg chg="add mod">
          <ac:chgData name="Craig Thomas" userId="00ea655f176af39b" providerId="LiveId" clId="{1107EDD6-F266-4879-8736-BB9A7BCBA435}" dt="2018-08-16T18:22:07.905" v="5962" actId="164"/>
          <ac:spMkLst>
            <pc:docMk/>
            <pc:sldMk cId="692373047" sldId="299"/>
            <ac:spMk id="10" creationId="{77EF2C0C-9937-48AE-A4AD-4A1CF682C5AA}"/>
          </ac:spMkLst>
        </pc:spChg>
        <pc:spChg chg="mod topLvl">
          <ac:chgData name="Craig Thomas" userId="00ea655f176af39b" providerId="LiveId" clId="{1107EDD6-F266-4879-8736-BB9A7BCBA435}" dt="2018-08-16T18:26:49.050" v="6212" actId="1035"/>
          <ac:spMkLst>
            <pc:docMk/>
            <pc:sldMk cId="692373047" sldId="299"/>
            <ac:spMk id="13" creationId="{67CB495E-43E9-4E06-97AB-F61170320B69}"/>
          </ac:spMkLst>
        </pc:spChg>
        <pc:spChg chg="mod topLvl">
          <ac:chgData name="Craig Thomas" userId="00ea655f176af39b" providerId="LiveId" clId="{1107EDD6-F266-4879-8736-BB9A7BCBA435}" dt="2018-08-16T18:26:49.050" v="6212" actId="1035"/>
          <ac:spMkLst>
            <pc:docMk/>
            <pc:sldMk cId="692373047" sldId="299"/>
            <ac:spMk id="14" creationId="{E3E4F932-72F7-47EC-BEFF-00E81FAB5373}"/>
          </ac:spMkLst>
        </pc:spChg>
        <pc:spChg chg="mod topLvl">
          <ac:chgData name="Craig Thomas" userId="00ea655f176af39b" providerId="LiveId" clId="{1107EDD6-F266-4879-8736-BB9A7BCBA435}" dt="2018-08-16T18:26:49.050" v="6212" actId="1035"/>
          <ac:spMkLst>
            <pc:docMk/>
            <pc:sldMk cId="692373047" sldId="299"/>
            <ac:spMk id="15" creationId="{7798CBEB-1FDF-41F3-905E-C39732E3E0D4}"/>
          </ac:spMkLst>
        </pc:spChg>
        <pc:spChg chg="mod topLvl">
          <ac:chgData name="Craig Thomas" userId="00ea655f176af39b" providerId="LiveId" clId="{1107EDD6-F266-4879-8736-BB9A7BCBA435}" dt="2018-08-16T18:26:27.686" v="6202" actId="164"/>
          <ac:spMkLst>
            <pc:docMk/>
            <pc:sldMk cId="692373047" sldId="299"/>
            <ac:spMk id="17" creationId="{C13D8276-0037-4246-9601-31158CAC06C1}"/>
          </ac:spMkLst>
        </pc:spChg>
        <pc:spChg chg="mod topLvl">
          <ac:chgData name="Craig Thomas" userId="00ea655f176af39b" providerId="LiveId" clId="{1107EDD6-F266-4879-8736-BB9A7BCBA435}" dt="2018-08-16T18:26:27.686" v="6202" actId="164"/>
          <ac:spMkLst>
            <pc:docMk/>
            <pc:sldMk cId="692373047" sldId="299"/>
            <ac:spMk id="18" creationId="{8420F65C-AE11-4EB9-85E8-4BCD8AFE3CF5}"/>
          </ac:spMkLst>
        </pc:spChg>
        <pc:spChg chg="mod topLvl">
          <ac:chgData name="Craig Thomas" userId="00ea655f176af39b" providerId="LiveId" clId="{1107EDD6-F266-4879-8736-BB9A7BCBA435}" dt="2018-08-16T18:26:27.686" v="6202" actId="164"/>
          <ac:spMkLst>
            <pc:docMk/>
            <pc:sldMk cId="692373047" sldId="299"/>
            <ac:spMk id="19" creationId="{E935AFF0-2C56-4564-8F2C-14150A5B3922}"/>
          </ac:spMkLst>
        </pc:spChg>
        <pc:spChg chg="mod">
          <ac:chgData name="Craig Thomas" userId="00ea655f176af39b" providerId="LiveId" clId="{1107EDD6-F266-4879-8736-BB9A7BCBA435}" dt="2018-08-16T18:16:16.874" v="5432" actId="6549"/>
          <ac:spMkLst>
            <pc:docMk/>
            <pc:sldMk cId="692373047" sldId="299"/>
            <ac:spMk id="28" creationId="{00000000-0000-0000-0000-000000000000}"/>
          </ac:spMkLst>
        </pc:spChg>
        <pc:grpChg chg="add mod">
          <ac:chgData name="Craig Thomas" userId="00ea655f176af39b" providerId="LiveId" clId="{1107EDD6-F266-4879-8736-BB9A7BCBA435}" dt="2018-08-16T18:22:11.828" v="5963" actId="1076"/>
          <ac:grpSpMkLst>
            <pc:docMk/>
            <pc:sldMk cId="692373047" sldId="299"/>
            <ac:grpSpMk id="8" creationId="{207BC78D-8DF5-4D56-844D-7F1F0699B275}"/>
          </ac:grpSpMkLst>
        </pc:grpChg>
        <pc:grpChg chg="add mod">
          <ac:chgData name="Craig Thomas" userId="00ea655f176af39b" providerId="LiveId" clId="{1107EDD6-F266-4879-8736-BB9A7BCBA435}" dt="2018-08-16T18:26:00.222" v="6191" actId="1037"/>
          <ac:grpSpMkLst>
            <pc:docMk/>
            <pc:sldMk cId="692373047" sldId="299"/>
            <ac:grpSpMk id="9" creationId="{8A152506-375C-4D61-8198-414F4E2370D7}"/>
          </ac:grpSpMkLst>
        </pc:grpChg>
        <pc:grpChg chg="add mod">
          <ac:chgData name="Craig Thomas" userId="00ea655f176af39b" providerId="LiveId" clId="{1107EDD6-F266-4879-8736-BB9A7BCBA435}" dt="2018-08-16T18:26:35.910" v="6208" actId="1038"/>
          <ac:grpSpMkLst>
            <pc:docMk/>
            <pc:sldMk cId="692373047" sldId="299"/>
            <ac:grpSpMk id="11" creationId="{54D53E3C-896C-4DBA-A637-C6A179BC90B5}"/>
          </ac:grpSpMkLst>
        </pc:grpChg>
        <pc:grpChg chg="add del mod">
          <ac:chgData name="Craig Thomas" userId="00ea655f176af39b" providerId="LiveId" clId="{1107EDD6-F266-4879-8736-BB9A7BCBA435}" dt="2018-08-16T18:25:22.156" v="6167" actId="165"/>
          <ac:grpSpMkLst>
            <pc:docMk/>
            <pc:sldMk cId="692373047" sldId="299"/>
            <ac:grpSpMk id="12" creationId="{22D9C8DC-407E-42E1-95A4-BD2BCED32550}"/>
          </ac:grpSpMkLst>
        </pc:grpChg>
        <pc:grpChg chg="add del mod">
          <ac:chgData name="Craig Thomas" userId="00ea655f176af39b" providerId="LiveId" clId="{1107EDD6-F266-4879-8736-BB9A7BCBA435}" dt="2018-08-16T18:26:16.717" v="6201" actId="165"/>
          <ac:grpSpMkLst>
            <pc:docMk/>
            <pc:sldMk cId="692373047" sldId="299"/>
            <ac:grpSpMk id="16" creationId="{9F05FA0D-D8ED-402A-A6A6-28A4E35B22F2}"/>
          </ac:grpSpMkLst>
        </pc:grpChg>
      </pc:sldChg>
      <pc:sldChg chg="addSp delSp modSp add delAnim modAnim">
        <pc:chgData name="Craig Thomas" userId="00ea655f176af39b" providerId="LiveId" clId="{1107EDD6-F266-4879-8736-BB9A7BCBA435}" dt="2018-08-16T18:39:57.853" v="6567" actId="6549"/>
        <pc:sldMkLst>
          <pc:docMk/>
          <pc:sldMk cId="1498886921" sldId="300"/>
        </pc:sldMkLst>
        <pc:spChg chg="mod">
          <ac:chgData name="Craig Thomas" userId="00ea655f176af39b" providerId="LiveId" clId="{1107EDD6-F266-4879-8736-BB9A7BCBA435}" dt="2018-08-16T18:31:29.245" v="6347" actId="6549"/>
          <ac:spMkLst>
            <pc:docMk/>
            <pc:sldMk cId="1498886921" sldId="300"/>
            <ac:spMk id="2" creationId="{00000000-0000-0000-0000-000000000000}"/>
          </ac:spMkLst>
        </pc:spChg>
        <pc:spChg chg="del">
          <ac:chgData name="Craig Thomas" userId="00ea655f176af39b" providerId="LiveId" clId="{1107EDD6-F266-4879-8736-BB9A7BCBA435}" dt="2018-08-16T18:32:58.940" v="6445" actId="478"/>
          <ac:spMkLst>
            <pc:docMk/>
            <pc:sldMk cId="1498886921" sldId="300"/>
            <ac:spMk id="3" creationId="{AD534660-5F19-48D8-B543-D629CEE8C4F5}"/>
          </ac:spMkLst>
        </pc:spChg>
        <pc:spChg chg="mod">
          <ac:chgData name="Craig Thomas" userId="00ea655f176af39b" providerId="LiveId" clId="{1107EDD6-F266-4879-8736-BB9A7BCBA435}" dt="2018-08-16T18:32:24.831" v="6444" actId="20577"/>
          <ac:spMkLst>
            <pc:docMk/>
            <pc:sldMk cId="1498886921" sldId="300"/>
            <ac:spMk id="7" creationId="{CC7022B5-1023-41B8-805E-EDAE86399A83}"/>
          </ac:spMkLst>
        </pc:spChg>
        <pc:spChg chg="del">
          <ac:chgData name="Craig Thomas" userId="00ea655f176af39b" providerId="LiveId" clId="{1107EDD6-F266-4879-8736-BB9A7BCBA435}" dt="2018-08-16T18:33:01.930" v="6446" actId="478"/>
          <ac:spMkLst>
            <pc:docMk/>
            <pc:sldMk cId="1498886921" sldId="300"/>
            <ac:spMk id="13" creationId="{67CB495E-43E9-4E06-97AB-F61170320B69}"/>
          </ac:spMkLst>
        </pc:spChg>
        <pc:spChg chg="del">
          <ac:chgData name="Craig Thomas" userId="00ea655f176af39b" providerId="LiveId" clId="{1107EDD6-F266-4879-8736-BB9A7BCBA435}" dt="2018-08-16T18:33:04.756" v="6447" actId="478"/>
          <ac:spMkLst>
            <pc:docMk/>
            <pc:sldMk cId="1498886921" sldId="300"/>
            <ac:spMk id="17" creationId="{C13D8276-0037-4246-9601-31158CAC06C1}"/>
          </ac:spMkLst>
        </pc:spChg>
        <pc:spChg chg="add mod">
          <ac:chgData name="Craig Thomas" userId="00ea655f176af39b" providerId="LiveId" clId="{1107EDD6-F266-4879-8736-BB9A7BCBA435}" dt="2018-08-16T18:39:57.853" v="6567" actId="6549"/>
          <ac:spMkLst>
            <pc:docMk/>
            <pc:sldMk cId="1498886921" sldId="300"/>
            <ac:spMk id="20" creationId="{F34E0748-23E1-4868-98B7-D4D29DB249A6}"/>
          </ac:spMkLst>
        </pc:spChg>
        <pc:spChg chg="mod">
          <ac:chgData name="Craig Thomas" userId="00ea655f176af39b" providerId="LiveId" clId="{1107EDD6-F266-4879-8736-BB9A7BCBA435}" dt="2018-08-16T18:30:34.759" v="6302" actId="403"/>
          <ac:spMkLst>
            <pc:docMk/>
            <pc:sldMk cId="1498886921" sldId="300"/>
            <ac:spMk id="28" creationId="{00000000-0000-0000-0000-000000000000}"/>
          </ac:spMkLst>
        </pc:spChg>
        <pc:grpChg chg="del">
          <ac:chgData name="Craig Thomas" userId="00ea655f176af39b" providerId="LiveId" clId="{1107EDD6-F266-4879-8736-BB9A7BCBA435}" dt="2018-08-16T18:33:12.897" v="6448" actId="478"/>
          <ac:grpSpMkLst>
            <pc:docMk/>
            <pc:sldMk cId="1498886921" sldId="300"/>
            <ac:grpSpMk id="8" creationId="{207BC78D-8DF5-4D56-844D-7F1F0699B275}"/>
          </ac:grpSpMkLst>
        </pc:grpChg>
        <pc:grpChg chg="del">
          <ac:chgData name="Craig Thomas" userId="00ea655f176af39b" providerId="LiveId" clId="{1107EDD6-F266-4879-8736-BB9A7BCBA435}" dt="2018-08-16T18:33:12.897" v="6448" actId="478"/>
          <ac:grpSpMkLst>
            <pc:docMk/>
            <pc:sldMk cId="1498886921" sldId="300"/>
            <ac:grpSpMk id="9" creationId="{8A152506-375C-4D61-8198-414F4E2370D7}"/>
          </ac:grpSpMkLst>
        </pc:grpChg>
        <pc:grpChg chg="del">
          <ac:chgData name="Craig Thomas" userId="00ea655f176af39b" providerId="LiveId" clId="{1107EDD6-F266-4879-8736-BB9A7BCBA435}" dt="2018-08-16T18:33:12.897" v="6448" actId="478"/>
          <ac:grpSpMkLst>
            <pc:docMk/>
            <pc:sldMk cId="1498886921" sldId="300"/>
            <ac:grpSpMk id="11" creationId="{54D53E3C-896C-4DBA-A637-C6A179BC90B5}"/>
          </ac:grpSpMkLst>
        </pc:grpChg>
      </pc:sldChg>
      <pc:sldChg chg="addSp modSp add modAnim">
        <pc:chgData name="Craig Thomas" userId="00ea655f176af39b" providerId="LiveId" clId="{1107EDD6-F266-4879-8736-BB9A7BCBA435}" dt="2018-08-16T18:52:06.681" v="7651" actId="20577"/>
        <pc:sldMkLst>
          <pc:docMk/>
          <pc:sldMk cId="3986591483" sldId="301"/>
        </pc:sldMkLst>
        <pc:spChg chg="mod">
          <ac:chgData name="Craig Thomas" userId="00ea655f176af39b" providerId="LiveId" clId="{1107EDD6-F266-4879-8736-BB9A7BCBA435}" dt="2018-08-16T18:41:55.113" v="6707" actId="6549"/>
          <ac:spMkLst>
            <pc:docMk/>
            <pc:sldMk cId="3986591483" sldId="301"/>
            <ac:spMk id="2" creationId="{00000000-0000-0000-0000-000000000000}"/>
          </ac:spMkLst>
        </pc:spChg>
        <pc:spChg chg="mod">
          <ac:chgData name="Craig Thomas" userId="00ea655f176af39b" providerId="LiveId" clId="{1107EDD6-F266-4879-8736-BB9A7BCBA435}" dt="2018-08-16T18:49:10.354" v="7640" actId="1036"/>
          <ac:spMkLst>
            <pc:docMk/>
            <pc:sldMk cId="3986591483" sldId="301"/>
            <ac:spMk id="7" creationId="{CC7022B5-1023-41B8-805E-EDAE86399A83}"/>
          </ac:spMkLst>
        </pc:spChg>
        <pc:spChg chg="add mod">
          <ac:chgData name="Craig Thomas" userId="00ea655f176af39b" providerId="LiveId" clId="{1107EDD6-F266-4879-8736-BB9A7BCBA435}" dt="2018-08-16T18:48:57.505" v="7632" actId="1036"/>
          <ac:spMkLst>
            <pc:docMk/>
            <pc:sldMk cId="3986591483" sldId="301"/>
            <ac:spMk id="9" creationId="{7F93647B-A023-4940-8CD0-30FA9D5F3655}"/>
          </ac:spMkLst>
        </pc:spChg>
        <pc:spChg chg="add mod">
          <ac:chgData name="Craig Thomas" userId="00ea655f176af39b" providerId="LiveId" clId="{1107EDD6-F266-4879-8736-BB9A7BCBA435}" dt="2018-08-16T18:52:06.681" v="7651" actId="20577"/>
          <ac:spMkLst>
            <pc:docMk/>
            <pc:sldMk cId="3986591483" sldId="301"/>
            <ac:spMk id="10" creationId="{B273AFBE-32B5-4948-BE7C-472244CD1537}"/>
          </ac:spMkLst>
        </pc:spChg>
        <pc:spChg chg="mod">
          <ac:chgData name="Craig Thomas" userId="00ea655f176af39b" providerId="LiveId" clId="{1107EDD6-F266-4879-8736-BB9A7BCBA435}" dt="2018-08-16T18:51:59.316" v="7650" actId="20577"/>
          <ac:spMkLst>
            <pc:docMk/>
            <pc:sldMk cId="3986591483" sldId="301"/>
            <ac:spMk id="20" creationId="{F34E0748-23E1-4868-98B7-D4D29DB249A6}"/>
          </ac:spMkLst>
        </pc:spChg>
        <pc:spChg chg="mod">
          <ac:chgData name="Craig Thomas" userId="00ea655f176af39b" providerId="LiveId" clId="{1107EDD6-F266-4879-8736-BB9A7BCBA435}" dt="2018-08-16T18:51:09.115" v="7644" actId="404"/>
          <ac:spMkLst>
            <pc:docMk/>
            <pc:sldMk cId="3986591483" sldId="301"/>
            <ac:spMk id="28" creationId="{00000000-0000-0000-0000-000000000000}"/>
          </ac:spMkLst>
        </pc:spChg>
      </pc:sldChg>
    </pc:docChg>
  </pc:docChgLst>
  <pc:docChgLst>
    <pc:chgData name="Craig Thomas" userId="00ea655f176af39b" providerId="LiveId" clId="{0F04807B-C63B-4A37-A190-C1E4BC5D6ACB}"/>
    <pc:docChg chg="undo custSel addSld modSld">
      <pc:chgData name="Craig Thomas" userId="00ea655f176af39b" providerId="LiveId" clId="{0F04807B-C63B-4A37-A190-C1E4BC5D6ACB}" dt="2018-08-19T17:49:44.816" v="2644" actId="20577"/>
      <pc:docMkLst>
        <pc:docMk/>
      </pc:docMkLst>
      <pc:sldChg chg="delSp">
        <pc:chgData name="Craig Thomas" userId="00ea655f176af39b" providerId="LiveId" clId="{0F04807B-C63B-4A37-A190-C1E4BC5D6ACB}" dt="2018-08-18T16:28:45.986" v="452" actId="478"/>
        <pc:sldMkLst>
          <pc:docMk/>
          <pc:sldMk cId="2855583150" sldId="293"/>
        </pc:sldMkLst>
        <pc:spChg chg="del">
          <ac:chgData name="Craig Thomas" userId="00ea655f176af39b" providerId="LiveId" clId="{0F04807B-C63B-4A37-A190-C1E4BC5D6ACB}" dt="2018-08-18T16:28:38.513" v="451" actId="478"/>
          <ac:spMkLst>
            <pc:docMk/>
            <pc:sldMk cId="2855583150" sldId="293"/>
            <ac:spMk id="3" creationId="{239F1E60-93F3-4CCD-8413-E4BEF8DA1894}"/>
          </ac:spMkLst>
        </pc:spChg>
        <pc:spChg chg="del">
          <ac:chgData name="Craig Thomas" userId="00ea655f176af39b" providerId="LiveId" clId="{0F04807B-C63B-4A37-A190-C1E4BC5D6ACB}" dt="2018-08-18T16:28:45.986" v="452" actId="478"/>
          <ac:spMkLst>
            <pc:docMk/>
            <pc:sldMk cId="2855583150" sldId="293"/>
            <ac:spMk id="4" creationId="{7A70DDA9-1D13-4523-8EE5-10F2975F4ACB}"/>
          </ac:spMkLst>
        </pc:spChg>
      </pc:sldChg>
      <pc:sldChg chg="delSp modSp">
        <pc:chgData name="Craig Thomas" userId="00ea655f176af39b" providerId="LiveId" clId="{0F04807B-C63B-4A37-A190-C1E4BC5D6ACB}" dt="2018-08-18T16:00:24.840" v="37" actId="1035"/>
        <pc:sldMkLst>
          <pc:docMk/>
          <pc:sldMk cId="1967707351" sldId="294"/>
        </pc:sldMkLst>
        <pc:spChg chg="del">
          <ac:chgData name="Craig Thomas" userId="00ea655f176af39b" providerId="LiveId" clId="{0F04807B-C63B-4A37-A190-C1E4BC5D6ACB}" dt="2018-08-18T16:00:17.751" v="20" actId="478"/>
          <ac:spMkLst>
            <pc:docMk/>
            <pc:sldMk cId="1967707351" sldId="294"/>
            <ac:spMk id="3" creationId="{51977EC6-A86E-49BA-98AE-1013FA122C9E}"/>
          </ac:spMkLst>
        </pc:spChg>
        <pc:spChg chg="mod">
          <ac:chgData name="Craig Thomas" userId="00ea655f176af39b" providerId="LiveId" clId="{0F04807B-C63B-4A37-A190-C1E4BC5D6ACB}" dt="2018-08-18T16:00:24.840" v="37" actId="1035"/>
          <ac:spMkLst>
            <pc:docMk/>
            <pc:sldMk cId="1967707351" sldId="294"/>
            <ac:spMk id="14" creationId="{17C4E08F-6E30-4F44-8976-55FDCA363441}"/>
          </ac:spMkLst>
        </pc:spChg>
      </pc:sldChg>
      <pc:sldChg chg="delSp modSp delAnim">
        <pc:chgData name="Craig Thomas" userId="00ea655f176af39b" providerId="LiveId" clId="{0F04807B-C63B-4A37-A190-C1E4BC5D6ACB}" dt="2018-08-18T16:26:14.001" v="286" actId="1036"/>
        <pc:sldMkLst>
          <pc:docMk/>
          <pc:sldMk cId="3384824295" sldId="295"/>
        </pc:sldMkLst>
        <pc:spChg chg="mod">
          <ac:chgData name="Craig Thomas" userId="00ea655f176af39b" providerId="LiveId" clId="{0F04807B-C63B-4A37-A190-C1E4BC5D6ACB}" dt="2018-08-18T16:25:37.391" v="255" actId="255"/>
          <ac:spMkLst>
            <pc:docMk/>
            <pc:sldMk cId="3384824295" sldId="295"/>
            <ac:spMk id="2" creationId="{00000000-0000-0000-0000-000000000000}"/>
          </ac:spMkLst>
        </pc:spChg>
        <pc:spChg chg="del mod">
          <ac:chgData name="Craig Thomas" userId="00ea655f176af39b" providerId="LiveId" clId="{0F04807B-C63B-4A37-A190-C1E4BC5D6ACB}" dt="2018-08-18T16:24:38.426" v="251" actId="478"/>
          <ac:spMkLst>
            <pc:docMk/>
            <pc:sldMk cId="3384824295" sldId="295"/>
            <ac:spMk id="5" creationId="{FDF375C1-2FF0-4C14-991E-CF93776BC82C}"/>
          </ac:spMkLst>
        </pc:spChg>
        <pc:spChg chg="mod">
          <ac:chgData name="Craig Thomas" userId="00ea655f176af39b" providerId="LiveId" clId="{0F04807B-C63B-4A37-A190-C1E4BC5D6ACB}" dt="2018-08-18T16:26:14.001" v="286" actId="1036"/>
          <ac:spMkLst>
            <pc:docMk/>
            <pc:sldMk cId="3384824295" sldId="295"/>
            <ac:spMk id="8" creationId="{3F65C7C1-60AE-4025-BDAF-6B08F375585B}"/>
          </ac:spMkLst>
        </pc:spChg>
        <pc:spChg chg="mod">
          <ac:chgData name="Craig Thomas" userId="00ea655f176af39b" providerId="LiveId" clId="{0F04807B-C63B-4A37-A190-C1E4BC5D6ACB}" dt="2018-08-18T16:26:07.303" v="282" actId="1035"/>
          <ac:spMkLst>
            <pc:docMk/>
            <pc:sldMk cId="3384824295" sldId="295"/>
            <ac:spMk id="13" creationId="{10645E51-164B-4640-BB1E-840E73499EAD}"/>
          </ac:spMkLst>
        </pc:spChg>
        <pc:spChg chg="mod">
          <ac:chgData name="Craig Thomas" userId="00ea655f176af39b" providerId="LiveId" clId="{0F04807B-C63B-4A37-A190-C1E4BC5D6ACB}" dt="2018-08-18T16:26:01.267" v="276" actId="1036"/>
          <ac:spMkLst>
            <pc:docMk/>
            <pc:sldMk cId="3384824295" sldId="295"/>
            <ac:spMk id="14" creationId="{17C4E08F-6E30-4F44-8976-55FDCA363441}"/>
          </ac:spMkLst>
        </pc:spChg>
        <pc:spChg chg="mod">
          <ac:chgData name="Craig Thomas" userId="00ea655f176af39b" providerId="LiveId" clId="{0F04807B-C63B-4A37-A190-C1E4BC5D6ACB}" dt="2018-08-18T16:25:51.547" v="270" actId="1036"/>
          <ac:spMkLst>
            <pc:docMk/>
            <pc:sldMk cId="3384824295" sldId="295"/>
            <ac:spMk id="15" creationId="{D07A2C7C-FC5E-4564-8DC4-90AB7A7D9AAF}"/>
          </ac:spMkLst>
        </pc:spChg>
        <pc:spChg chg="del">
          <ac:chgData name="Craig Thomas" userId="00ea655f176af39b" providerId="LiveId" clId="{0F04807B-C63B-4A37-A190-C1E4BC5D6ACB}" dt="2018-08-18T16:25:21.935" v="253" actId="478"/>
          <ac:spMkLst>
            <pc:docMk/>
            <pc:sldMk cId="3384824295" sldId="295"/>
            <ac:spMk id="16" creationId="{808A5B9B-61A0-49C5-B154-52BD5749822C}"/>
          </ac:spMkLst>
        </pc:spChg>
        <pc:spChg chg="del">
          <ac:chgData name="Craig Thomas" userId="00ea655f176af39b" providerId="LiveId" clId="{0F04807B-C63B-4A37-A190-C1E4BC5D6ACB}" dt="2018-08-18T16:24:49.102" v="252" actId="478"/>
          <ac:spMkLst>
            <pc:docMk/>
            <pc:sldMk cId="3384824295" sldId="295"/>
            <ac:spMk id="19" creationId="{543E8F23-62BE-4F39-9931-4A600E1B7E8A}"/>
          </ac:spMkLst>
        </pc:spChg>
      </pc:sldChg>
      <pc:sldChg chg="modSp">
        <pc:chgData name="Craig Thomas" userId="00ea655f176af39b" providerId="LiveId" clId="{0F04807B-C63B-4A37-A190-C1E4BC5D6ACB}" dt="2018-08-18T17:12:23.928" v="1353" actId="207"/>
        <pc:sldMkLst>
          <pc:docMk/>
          <pc:sldMk cId="4178793833" sldId="297"/>
        </pc:sldMkLst>
        <pc:spChg chg="mod">
          <ac:chgData name="Craig Thomas" userId="00ea655f176af39b" providerId="LiveId" clId="{0F04807B-C63B-4A37-A190-C1E4BC5D6ACB}" dt="2018-08-18T17:12:23.928" v="1353" actId="207"/>
          <ac:spMkLst>
            <pc:docMk/>
            <pc:sldMk cId="4178793833" sldId="297"/>
            <ac:spMk id="2" creationId="{00000000-0000-0000-0000-000000000000}"/>
          </ac:spMkLst>
        </pc:spChg>
        <pc:spChg chg="mod">
          <ac:chgData name="Craig Thomas" userId="00ea655f176af39b" providerId="LiveId" clId="{0F04807B-C63B-4A37-A190-C1E4BC5D6ACB}" dt="2018-08-18T17:12:16.274" v="1352" actId="1036"/>
          <ac:spMkLst>
            <pc:docMk/>
            <pc:sldMk cId="4178793833" sldId="297"/>
            <ac:spMk id="8" creationId="{3F65C7C1-60AE-4025-BDAF-6B08F375585B}"/>
          </ac:spMkLst>
        </pc:spChg>
        <pc:spChg chg="mod">
          <ac:chgData name="Craig Thomas" userId="00ea655f176af39b" providerId="LiveId" clId="{0F04807B-C63B-4A37-A190-C1E4BC5D6ACB}" dt="2018-08-18T17:12:16.274" v="1352" actId="1036"/>
          <ac:spMkLst>
            <pc:docMk/>
            <pc:sldMk cId="4178793833" sldId="297"/>
            <ac:spMk id="13" creationId="{10645E51-164B-4640-BB1E-840E73499EAD}"/>
          </ac:spMkLst>
        </pc:spChg>
        <pc:spChg chg="mod">
          <ac:chgData name="Craig Thomas" userId="00ea655f176af39b" providerId="LiveId" clId="{0F04807B-C63B-4A37-A190-C1E4BC5D6ACB}" dt="2018-08-18T17:12:16.274" v="1352" actId="1036"/>
          <ac:spMkLst>
            <pc:docMk/>
            <pc:sldMk cId="4178793833" sldId="297"/>
            <ac:spMk id="14" creationId="{17C4E08F-6E30-4F44-8976-55FDCA363441}"/>
          </ac:spMkLst>
        </pc:spChg>
      </pc:sldChg>
      <pc:sldChg chg="addSp modSp modAnim">
        <pc:chgData name="Craig Thomas" userId="00ea655f176af39b" providerId="LiveId" clId="{0F04807B-C63B-4A37-A190-C1E4BC5D6ACB}" dt="2018-08-18T17:30:37.696" v="1945" actId="6549"/>
        <pc:sldMkLst>
          <pc:docMk/>
          <pc:sldMk cId="3209720384" sldId="298"/>
        </pc:sldMkLst>
        <pc:spChg chg="mod">
          <ac:chgData name="Craig Thomas" userId="00ea655f176af39b" providerId="LiveId" clId="{0F04807B-C63B-4A37-A190-C1E4BC5D6ACB}" dt="2018-08-18T17:23:07.253" v="1464" actId="6549"/>
          <ac:spMkLst>
            <pc:docMk/>
            <pc:sldMk cId="3209720384" sldId="298"/>
            <ac:spMk id="2" creationId="{00000000-0000-0000-0000-000000000000}"/>
          </ac:spMkLst>
        </pc:spChg>
        <pc:spChg chg="add mod">
          <ac:chgData name="Craig Thomas" userId="00ea655f176af39b" providerId="LiveId" clId="{0F04807B-C63B-4A37-A190-C1E4BC5D6ACB}" dt="2018-08-18T17:24:26.965" v="1579" actId="20577"/>
          <ac:spMkLst>
            <pc:docMk/>
            <pc:sldMk cId="3209720384" sldId="298"/>
            <ac:spMk id="7" creationId="{8E59B890-7CBE-4377-9757-91A9418450D5}"/>
          </ac:spMkLst>
        </pc:spChg>
        <pc:spChg chg="add mod">
          <ac:chgData name="Craig Thomas" userId="00ea655f176af39b" providerId="LiveId" clId="{0F04807B-C63B-4A37-A190-C1E4BC5D6ACB}" dt="2018-08-18T17:29:34.932" v="1762" actId="20577"/>
          <ac:spMkLst>
            <pc:docMk/>
            <pc:sldMk cId="3209720384" sldId="298"/>
            <ac:spMk id="8" creationId="{56504868-1EC8-459C-9570-65D0B1C4D3FC}"/>
          </ac:spMkLst>
        </pc:spChg>
        <pc:spChg chg="add mod">
          <ac:chgData name="Craig Thomas" userId="00ea655f176af39b" providerId="LiveId" clId="{0F04807B-C63B-4A37-A190-C1E4BC5D6ACB}" dt="2018-08-18T17:30:37.696" v="1945" actId="6549"/>
          <ac:spMkLst>
            <pc:docMk/>
            <pc:sldMk cId="3209720384" sldId="298"/>
            <ac:spMk id="9" creationId="{FECCC295-5F84-4409-A10A-69919103D830}"/>
          </ac:spMkLst>
        </pc:spChg>
      </pc:sldChg>
      <pc:sldChg chg="modSp">
        <pc:chgData name="Craig Thomas" userId="00ea655f176af39b" providerId="LiveId" clId="{0F04807B-C63B-4A37-A190-C1E4BC5D6ACB}" dt="2018-08-18T17:41:04.577" v="1988" actId="403"/>
        <pc:sldMkLst>
          <pc:docMk/>
          <pc:sldMk cId="692373047" sldId="299"/>
        </pc:sldMkLst>
        <pc:spChg chg="mod">
          <ac:chgData name="Craig Thomas" userId="00ea655f176af39b" providerId="LiveId" clId="{0F04807B-C63B-4A37-A190-C1E4BC5D6ACB}" dt="2018-08-18T17:41:04.577" v="1988" actId="403"/>
          <ac:spMkLst>
            <pc:docMk/>
            <pc:sldMk cId="692373047" sldId="299"/>
            <ac:spMk id="2" creationId="{00000000-0000-0000-0000-000000000000}"/>
          </ac:spMkLst>
        </pc:spChg>
        <pc:spChg chg="mod">
          <ac:chgData name="Craig Thomas" userId="00ea655f176af39b" providerId="LiveId" clId="{0F04807B-C63B-4A37-A190-C1E4BC5D6ACB}" dt="2018-08-18T17:40:55.031" v="1987" actId="1036"/>
          <ac:spMkLst>
            <pc:docMk/>
            <pc:sldMk cId="692373047" sldId="299"/>
            <ac:spMk id="7" creationId="{CC7022B5-1023-41B8-805E-EDAE86399A83}"/>
          </ac:spMkLst>
        </pc:spChg>
        <pc:grpChg chg="mod">
          <ac:chgData name="Craig Thomas" userId="00ea655f176af39b" providerId="LiveId" clId="{0F04807B-C63B-4A37-A190-C1E4BC5D6ACB}" dt="2018-08-18T17:40:55.031" v="1987" actId="1036"/>
          <ac:grpSpMkLst>
            <pc:docMk/>
            <pc:sldMk cId="692373047" sldId="299"/>
            <ac:grpSpMk id="8" creationId="{207BC78D-8DF5-4D56-844D-7F1F0699B275}"/>
          </ac:grpSpMkLst>
        </pc:grpChg>
        <pc:grpChg chg="mod">
          <ac:chgData name="Craig Thomas" userId="00ea655f176af39b" providerId="LiveId" clId="{0F04807B-C63B-4A37-A190-C1E4BC5D6ACB}" dt="2018-08-18T17:40:55.031" v="1987" actId="1036"/>
          <ac:grpSpMkLst>
            <pc:docMk/>
            <pc:sldMk cId="692373047" sldId="299"/>
            <ac:grpSpMk id="9" creationId="{8A152506-375C-4D61-8198-414F4E2370D7}"/>
          </ac:grpSpMkLst>
        </pc:grpChg>
        <pc:grpChg chg="mod">
          <ac:chgData name="Craig Thomas" userId="00ea655f176af39b" providerId="LiveId" clId="{0F04807B-C63B-4A37-A190-C1E4BC5D6ACB}" dt="2018-08-18T17:40:55.031" v="1987" actId="1036"/>
          <ac:grpSpMkLst>
            <pc:docMk/>
            <pc:sldMk cId="692373047" sldId="299"/>
            <ac:grpSpMk id="11" creationId="{54D53E3C-896C-4DBA-A637-C6A179BC90B5}"/>
          </ac:grpSpMkLst>
        </pc:grpChg>
      </pc:sldChg>
      <pc:sldChg chg="addSp modSp modAnim">
        <pc:chgData name="Craig Thomas" userId="00ea655f176af39b" providerId="LiveId" clId="{0F04807B-C63B-4A37-A190-C1E4BC5D6ACB}" dt="2018-08-19T17:49:44.816" v="2644" actId="20577"/>
        <pc:sldMkLst>
          <pc:docMk/>
          <pc:sldMk cId="1498886921" sldId="300"/>
        </pc:sldMkLst>
        <pc:spChg chg="mod">
          <ac:chgData name="Craig Thomas" userId="00ea655f176af39b" providerId="LiveId" clId="{0F04807B-C63B-4A37-A190-C1E4BC5D6ACB}" dt="2018-08-18T17:54:54.242" v="2621" actId="20577"/>
          <ac:spMkLst>
            <pc:docMk/>
            <pc:sldMk cId="1498886921" sldId="300"/>
            <ac:spMk id="2" creationId="{00000000-0000-0000-0000-000000000000}"/>
          </ac:spMkLst>
        </pc:spChg>
        <pc:spChg chg="mod">
          <ac:chgData name="Craig Thomas" userId="00ea655f176af39b" providerId="LiveId" clId="{0F04807B-C63B-4A37-A190-C1E4BC5D6ACB}" dt="2018-08-18T17:49:39.996" v="2593" actId="1035"/>
          <ac:spMkLst>
            <pc:docMk/>
            <pc:sldMk cId="1498886921" sldId="300"/>
            <ac:spMk id="7" creationId="{CC7022B5-1023-41B8-805E-EDAE86399A83}"/>
          </ac:spMkLst>
        </pc:spChg>
        <pc:spChg chg="add mod">
          <ac:chgData name="Craig Thomas" userId="00ea655f176af39b" providerId="LiveId" clId="{0F04807B-C63B-4A37-A190-C1E4BC5D6ACB}" dt="2018-08-18T17:49:50.836" v="2598" actId="14100"/>
          <ac:spMkLst>
            <pc:docMk/>
            <pc:sldMk cId="1498886921" sldId="300"/>
            <ac:spMk id="9" creationId="{EA2F7DF3-AB94-4D81-A586-2936BCEA5DEE}"/>
          </ac:spMkLst>
        </pc:spChg>
        <pc:spChg chg="add mod">
          <ac:chgData name="Craig Thomas" userId="00ea655f176af39b" providerId="LiveId" clId="{0F04807B-C63B-4A37-A190-C1E4BC5D6ACB}" dt="2018-08-18T17:51:09.640" v="2612" actId="1036"/>
          <ac:spMkLst>
            <pc:docMk/>
            <pc:sldMk cId="1498886921" sldId="300"/>
            <ac:spMk id="10" creationId="{772FEC76-F47B-4F30-AC78-FB6400F6A15B}"/>
          </ac:spMkLst>
        </pc:spChg>
        <pc:spChg chg="add mod">
          <ac:chgData name="Craig Thomas" userId="00ea655f176af39b" providerId="LiveId" clId="{0F04807B-C63B-4A37-A190-C1E4BC5D6ACB}" dt="2018-08-18T17:51:14.193" v="2613" actId="1036"/>
          <ac:spMkLst>
            <pc:docMk/>
            <pc:sldMk cId="1498886921" sldId="300"/>
            <ac:spMk id="11" creationId="{2C39FF31-C692-487A-8217-FFBEAD8621BF}"/>
          </ac:spMkLst>
        </pc:spChg>
        <pc:spChg chg="add mod">
          <ac:chgData name="Craig Thomas" userId="00ea655f176af39b" providerId="LiveId" clId="{0F04807B-C63B-4A37-A190-C1E4BC5D6ACB}" dt="2018-08-18T17:51:17.542" v="2614" actId="1036"/>
          <ac:spMkLst>
            <pc:docMk/>
            <pc:sldMk cId="1498886921" sldId="300"/>
            <ac:spMk id="12" creationId="{ED699460-61AF-4569-8DD7-EA7CAEE80A43}"/>
          </ac:spMkLst>
        </pc:spChg>
        <pc:spChg chg="mod">
          <ac:chgData name="Craig Thomas" userId="00ea655f176af39b" providerId="LiveId" clId="{0F04807B-C63B-4A37-A190-C1E4BC5D6ACB}" dt="2018-08-19T17:49:44.816" v="2644" actId="20577"/>
          <ac:spMkLst>
            <pc:docMk/>
            <pc:sldMk cId="1498886921" sldId="300"/>
            <ac:spMk id="20" creationId="{F34E0748-23E1-4868-98B7-D4D29DB249A6}"/>
          </ac:spMkLst>
        </pc:spChg>
      </pc:sldChg>
      <pc:sldChg chg="addSp delSp modSp add delAnim modAnim">
        <pc:chgData name="Craig Thomas" userId="00ea655f176af39b" providerId="LiveId" clId="{0F04807B-C63B-4A37-A190-C1E4BC5D6ACB}" dt="2018-08-18T17:21:02.680" v="1386" actId="1036"/>
        <pc:sldMkLst>
          <pc:docMk/>
          <pc:sldMk cId="1988275202" sldId="302"/>
        </pc:sldMkLst>
        <pc:spChg chg="mod">
          <ac:chgData name="Craig Thomas" userId="00ea655f176af39b" providerId="LiveId" clId="{0F04807B-C63B-4A37-A190-C1E4BC5D6ACB}" dt="2018-08-18T16:28:07.863" v="450" actId="6549"/>
          <ac:spMkLst>
            <pc:docMk/>
            <pc:sldMk cId="1988275202" sldId="302"/>
            <ac:spMk id="2" creationId="{00000000-0000-0000-0000-000000000000}"/>
          </ac:spMkLst>
        </pc:spChg>
        <pc:spChg chg="mod ord">
          <ac:chgData name="Craig Thomas" userId="00ea655f176af39b" providerId="LiveId" clId="{0F04807B-C63B-4A37-A190-C1E4BC5D6ACB}" dt="2018-08-18T17:21:02.680" v="1386" actId="1036"/>
          <ac:spMkLst>
            <pc:docMk/>
            <pc:sldMk cId="1988275202" sldId="302"/>
            <ac:spMk id="5" creationId="{FDF375C1-2FF0-4C14-991E-CF93776BC82C}"/>
          </ac:spMkLst>
        </pc:spChg>
        <pc:spChg chg="del">
          <ac:chgData name="Craig Thomas" userId="00ea655f176af39b" providerId="LiveId" clId="{0F04807B-C63B-4A37-A190-C1E4BC5D6ACB}" dt="2018-08-18T16:27:35.251" v="397" actId="478"/>
          <ac:spMkLst>
            <pc:docMk/>
            <pc:sldMk cId="1988275202" sldId="302"/>
            <ac:spMk id="8" creationId="{3F65C7C1-60AE-4025-BDAF-6B08F375585B}"/>
          </ac:spMkLst>
        </pc:spChg>
        <pc:spChg chg="mod">
          <ac:chgData name="Craig Thomas" userId="00ea655f176af39b" providerId="LiveId" clId="{0F04807B-C63B-4A37-A190-C1E4BC5D6ACB}" dt="2018-08-18T16:40:48.836" v="1155" actId="1035"/>
          <ac:spMkLst>
            <pc:docMk/>
            <pc:sldMk cId="1988275202" sldId="302"/>
            <ac:spMk id="13" creationId="{10645E51-164B-4640-BB1E-840E73499EAD}"/>
          </ac:spMkLst>
        </pc:spChg>
        <pc:spChg chg="del">
          <ac:chgData name="Craig Thomas" userId="00ea655f176af39b" providerId="LiveId" clId="{0F04807B-C63B-4A37-A190-C1E4BC5D6ACB}" dt="2018-08-18T16:30:35.916" v="558" actId="478"/>
          <ac:spMkLst>
            <pc:docMk/>
            <pc:sldMk cId="1988275202" sldId="302"/>
            <ac:spMk id="14" creationId="{17C4E08F-6E30-4F44-8976-55FDCA363441}"/>
          </ac:spMkLst>
        </pc:spChg>
        <pc:spChg chg="mod">
          <ac:chgData name="Craig Thomas" userId="00ea655f176af39b" providerId="LiveId" clId="{0F04807B-C63B-4A37-A190-C1E4BC5D6ACB}" dt="2018-08-18T16:41:07.780" v="1165" actId="14100"/>
          <ac:spMkLst>
            <pc:docMk/>
            <pc:sldMk cId="1988275202" sldId="302"/>
            <ac:spMk id="15" creationId="{D07A2C7C-FC5E-4564-8DC4-90AB7A7D9AAF}"/>
          </ac:spMkLst>
        </pc:spChg>
        <pc:spChg chg="mod">
          <ac:chgData name="Craig Thomas" userId="00ea655f176af39b" providerId="LiveId" clId="{0F04807B-C63B-4A37-A190-C1E4BC5D6ACB}" dt="2018-08-18T16:41:13.398" v="1171" actId="14100"/>
          <ac:spMkLst>
            <pc:docMk/>
            <pc:sldMk cId="1988275202" sldId="302"/>
            <ac:spMk id="16" creationId="{808A5B9B-61A0-49C5-B154-52BD5749822C}"/>
          </ac:spMkLst>
        </pc:spChg>
        <pc:spChg chg="add mod">
          <ac:chgData name="Craig Thomas" userId="00ea655f176af39b" providerId="LiveId" clId="{0F04807B-C63B-4A37-A190-C1E4BC5D6ACB}" dt="2018-08-18T16:40:55.801" v="1157" actId="14100"/>
          <ac:spMkLst>
            <pc:docMk/>
            <pc:sldMk cId="1988275202" sldId="302"/>
            <ac:spMk id="17" creationId="{8F1E372A-666A-4B36-8E13-0BCB4BA94032}"/>
          </ac:spMkLst>
        </pc:spChg>
        <pc:spChg chg="add mod">
          <ac:chgData name="Craig Thomas" userId="00ea655f176af39b" providerId="LiveId" clId="{0F04807B-C63B-4A37-A190-C1E4BC5D6ACB}" dt="2018-08-18T16:41:00.964" v="1160" actId="14100"/>
          <ac:spMkLst>
            <pc:docMk/>
            <pc:sldMk cId="1988275202" sldId="302"/>
            <ac:spMk id="18" creationId="{65D51604-CE62-4AB8-96A0-080B20EA09C7}"/>
          </ac:spMkLst>
        </pc:spChg>
        <pc:spChg chg="mod">
          <ac:chgData name="Craig Thomas" userId="00ea655f176af39b" providerId="LiveId" clId="{0F04807B-C63B-4A37-A190-C1E4BC5D6ACB}" dt="2018-08-18T16:41:27.677" v="1178" actId="14100"/>
          <ac:spMkLst>
            <pc:docMk/>
            <pc:sldMk cId="1988275202" sldId="302"/>
            <ac:spMk id="19" creationId="{543E8F23-62BE-4F39-9931-4A600E1B7E8A}"/>
          </ac:spMkLst>
        </pc:spChg>
        <pc:spChg chg="add mod">
          <ac:chgData name="Craig Thomas" userId="00ea655f176af39b" providerId="LiveId" clId="{0F04807B-C63B-4A37-A190-C1E4BC5D6ACB}" dt="2018-08-18T17:01:46.367" v="1220" actId="6549"/>
          <ac:spMkLst>
            <pc:docMk/>
            <pc:sldMk cId="1988275202" sldId="302"/>
            <ac:spMk id="20" creationId="{A0A3BC90-C527-43FB-BF52-3B3C3CB92A02}"/>
          </ac:spMkLst>
        </pc:spChg>
        <pc:spChg chg="mod">
          <ac:chgData name="Craig Thomas" userId="00ea655f176af39b" providerId="LiveId" clId="{0F04807B-C63B-4A37-A190-C1E4BC5D6ACB}" dt="2018-08-18T16:26:44.752" v="323" actId="6549"/>
          <ac:spMkLst>
            <pc:docMk/>
            <pc:sldMk cId="1988275202" sldId="302"/>
            <ac:spMk id="28" creationId="{00000000-0000-0000-0000-000000000000}"/>
          </ac:spMkLst>
        </pc:spChg>
      </pc:sldChg>
    </pc:docChg>
  </pc:docChgLst>
  <pc:docChgLst>
    <pc:chgData name="Craig Thomas" userId="00ea655f176af39b" providerId="LiveId" clId="{F2BFB06C-1E21-4F2B-ABCC-93210AFB39BD}"/>
    <pc:docChg chg="undo custSel addSld modSld sldOrd">
      <pc:chgData name="Craig Thomas" userId="00ea655f176af39b" providerId="LiveId" clId="{F2BFB06C-1E21-4F2B-ABCC-93210AFB39BD}" dt="2018-09-02T18:42:52.830" v="9132" actId="6549"/>
      <pc:docMkLst>
        <pc:docMk/>
      </pc:docMkLst>
      <pc:sldChg chg="addSp delSp modSp modAnim">
        <pc:chgData name="Craig Thomas" userId="00ea655f176af39b" providerId="LiveId" clId="{F2BFB06C-1E21-4F2B-ABCC-93210AFB39BD}" dt="2018-09-02T18:42:52.830" v="9132" actId="6549"/>
        <pc:sldMkLst>
          <pc:docMk/>
          <pc:sldMk cId="3986591483" sldId="301"/>
        </pc:sldMkLst>
        <pc:spChg chg="mod">
          <ac:chgData name="Craig Thomas" userId="00ea655f176af39b" providerId="LiveId" clId="{F2BFB06C-1E21-4F2B-ABCC-93210AFB39BD}" dt="2018-09-01T17:39:15.213" v="8787" actId="1037"/>
          <ac:spMkLst>
            <pc:docMk/>
            <pc:sldMk cId="3986591483" sldId="301"/>
            <ac:spMk id="2" creationId="{00000000-0000-0000-0000-000000000000}"/>
          </ac:spMkLst>
        </pc:spChg>
        <pc:spChg chg="add del mod ord">
          <ac:chgData name="Craig Thomas" userId="00ea655f176af39b" providerId="LiveId" clId="{F2BFB06C-1E21-4F2B-ABCC-93210AFB39BD}" dt="2018-09-01T17:43:21.949" v="8868" actId="478"/>
          <ac:spMkLst>
            <pc:docMk/>
            <pc:sldMk cId="3986591483" sldId="301"/>
            <ac:spMk id="3" creationId="{C6CF2CE2-1867-4A63-A6B1-AADFCEBD3679}"/>
          </ac:spMkLst>
        </pc:spChg>
        <pc:spChg chg="mod">
          <ac:chgData name="Craig Thomas" userId="00ea655f176af39b" providerId="LiveId" clId="{F2BFB06C-1E21-4F2B-ABCC-93210AFB39BD}" dt="2018-09-02T18:42:52.830" v="9132" actId="6549"/>
          <ac:spMkLst>
            <pc:docMk/>
            <pc:sldMk cId="3986591483" sldId="301"/>
            <ac:spMk id="7" creationId="{CC7022B5-1023-41B8-805E-EDAE86399A83}"/>
          </ac:spMkLst>
        </pc:spChg>
        <pc:spChg chg="mod">
          <ac:chgData name="Craig Thomas" userId="00ea655f176af39b" providerId="LiveId" clId="{F2BFB06C-1E21-4F2B-ABCC-93210AFB39BD}" dt="2018-09-01T17:38:46.288" v="8777" actId="14100"/>
          <ac:spMkLst>
            <pc:docMk/>
            <pc:sldMk cId="3986591483" sldId="301"/>
            <ac:spMk id="9" creationId="{7F93647B-A023-4940-8CD0-30FA9D5F3655}"/>
          </ac:spMkLst>
        </pc:spChg>
        <pc:spChg chg="mod">
          <ac:chgData name="Craig Thomas" userId="00ea655f176af39b" providerId="LiveId" clId="{F2BFB06C-1E21-4F2B-ABCC-93210AFB39BD}" dt="2018-09-01T17:39:30.107" v="8795" actId="1035"/>
          <ac:spMkLst>
            <pc:docMk/>
            <pc:sldMk cId="3986591483" sldId="301"/>
            <ac:spMk id="10" creationId="{B273AFBE-32B5-4948-BE7C-472244CD1537}"/>
          </ac:spMkLst>
        </pc:spChg>
        <pc:spChg chg="add mod">
          <ac:chgData name="Craig Thomas" userId="00ea655f176af39b" providerId="LiveId" clId="{F2BFB06C-1E21-4F2B-ABCC-93210AFB39BD}" dt="2018-09-01T17:39:56.796" v="8797" actId="179"/>
          <ac:spMkLst>
            <pc:docMk/>
            <pc:sldMk cId="3986591483" sldId="301"/>
            <ac:spMk id="11" creationId="{1B12FABF-EB85-4FC1-989A-8C1F5431A8E2}"/>
          </ac:spMkLst>
        </pc:spChg>
        <pc:spChg chg="add del mod ord">
          <ac:chgData name="Craig Thomas" userId="00ea655f176af39b" providerId="LiveId" clId="{F2BFB06C-1E21-4F2B-ABCC-93210AFB39BD}" dt="2018-09-01T17:43:25.817" v="8869" actId="478"/>
          <ac:spMkLst>
            <pc:docMk/>
            <pc:sldMk cId="3986591483" sldId="301"/>
            <ac:spMk id="13" creationId="{86796D9F-958E-4987-87A8-731ED86BB811}"/>
          </ac:spMkLst>
        </pc:spChg>
        <pc:spChg chg="add del mod">
          <ac:chgData name="Craig Thomas" userId="00ea655f176af39b" providerId="LiveId" clId="{F2BFB06C-1E21-4F2B-ABCC-93210AFB39BD}" dt="2018-09-01T17:43:27.080" v="8870" actId="478"/>
          <ac:spMkLst>
            <pc:docMk/>
            <pc:sldMk cId="3986591483" sldId="301"/>
            <ac:spMk id="14" creationId="{5BC5FF3B-4BC4-424E-A87E-490C6014626D}"/>
          </ac:spMkLst>
        </pc:spChg>
        <pc:spChg chg="add del mod">
          <ac:chgData name="Craig Thomas" userId="00ea655f176af39b" providerId="LiveId" clId="{F2BFB06C-1E21-4F2B-ABCC-93210AFB39BD}" dt="2018-09-01T17:43:28.652" v="8871" actId="478"/>
          <ac:spMkLst>
            <pc:docMk/>
            <pc:sldMk cId="3986591483" sldId="301"/>
            <ac:spMk id="15" creationId="{9B6F9BB7-AFB8-46CF-9195-97055E1336BB}"/>
          </ac:spMkLst>
        </pc:spChg>
        <pc:spChg chg="add del mod">
          <ac:chgData name="Craig Thomas" userId="00ea655f176af39b" providerId="LiveId" clId="{F2BFB06C-1E21-4F2B-ABCC-93210AFB39BD}" dt="2018-09-01T17:43:29.849" v="8872" actId="478"/>
          <ac:spMkLst>
            <pc:docMk/>
            <pc:sldMk cId="3986591483" sldId="301"/>
            <ac:spMk id="16" creationId="{2ADB41BA-FDFD-43E7-84BB-48AEF8CFEFCB}"/>
          </ac:spMkLst>
        </pc:spChg>
        <pc:spChg chg="add del mod">
          <ac:chgData name="Craig Thomas" userId="00ea655f176af39b" providerId="LiveId" clId="{F2BFB06C-1E21-4F2B-ABCC-93210AFB39BD}" dt="2018-09-01T17:43:31.216" v="8873" actId="478"/>
          <ac:spMkLst>
            <pc:docMk/>
            <pc:sldMk cId="3986591483" sldId="301"/>
            <ac:spMk id="17" creationId="{B46C6F9C-9F4B-41DB-B1C8-4992368B9A90}"/>
          </ac:spMkLst>
        </pc:spChg>
        <pc:spChg chg="mod">
          <ac:chgData name="Craig Thomas" userId="00ea655f176af39b" providerId="LiveId" clId="{F2BFB06C-1E21-4F2B-ABCC-93210AFB39BD}" dt="2018-09-01T17:36:50.304" v="8668" actId="179"/>
          <ac:spMkLst>
            <pc:docMk/>
            <pc:sldMk cId="3986591483" sldId="301"/>
            <ac:spMk id="20" creationId="{F34E0748-23E1-4868-98B7-D4D29DB249A6}"/>
          </ac:spMkLst>
        </pc:spChg>
        <pc:spChg chg="mod">
          <ac:chgData name="Craig Thomas" userId="00ea655f176af39b" providerId="LiveId" clId="{F2BFB06C-1E21-4F2B-ABCC-93210AFB39BD}" dt="2018-09-01T19:10:02.915" v="9105" actId="403"/>
          <ac:spMkLst>
            <pc:docMk/>
            <pc:sldMk cId="3986591483" sldId="301"/>
            <ac:spMk id="28" creationId="{00000000-0000-0000-0000-000000000000}"/>
          </ac:spMkLst>
        </pc:spChg>
      </pc:sldChg>
      <pc:sldChg chg="modSp add">
        <pc:chgData name="Craig Thomas" userId="00ea655f176af39b" providerId="LiveId" clId="{F2BFB06C-1E21-4F2B-ABCC-93210AFB39BD}" dt="2018-09-01T17:59:36.352" v="8912" actId="6549"/>
        <pc:sldMkLst>
          <pc:docMk/>
          <pc:sldMk cId="3418559959" sldId="303"/>
        </pc:sldMkLst>
        <pc:spChg chg="mod">
          <ac:chgData name="Craig Thomas" userId="00ea655f176af39b" providerId="LiveId" clId="{F2BFB06C-1E21-4F2B-ABCC-93210AFB39BD}" dt="2018-08-31T17:08:21.371" v="244" actId="207"/>
          <ac:spMkLst>
            <pc:docMk/>
            <pc:sldMk cId="3418559959" sldId="303"/>
            <ac:spMk id="2" creationId="{00000000-0000-0000-0000-000000000000}"/>
          </ac:spMkLst>
        </pc:spChg>
        <pc:spChg chg="mod">
          <ac:chgData name="Craig Thomas" userId="00ea655f176af39b" providerId="LiveId" clId="{F2BFB06C-1E21-4F2B-ABCC-93210AFB39BD}" dt="2018-08-31T17:27:16.028" v="556" actId="1036"/>
          <ac:spMkLst>
            <pc:docMk/>
            <pc:sldMk cId="3418559959" sldId="303"/>
            <ac:spMk id="7" creationId="{CC7022B5-1023-41B8-805E-EDAE86399A83}"/>
          </ac:spMkLst>
        </pc:spChg>
        <pc:spChg chg="mod">
          <ac:chgData name="Craig Thomas" userId="00ea655f176af39b" providerId="LiveId" clId="{F2BFB06C-1E21-4F2B-ABCC-93210AFB39BD}" dt="2018-09-01T17:59:36.352" v="8912" actId="6549"/>
          <ac:spMkLst>
            <pc:docMk/>
            <pc:sldMk cId="3418559959" sldId="303"/>
            <ac:spMk id="9" creationId="{7F93647B-A023-4940-8CD0-30FA9D5F3655}"/>
          </ac:spMkLst>
        </pc:spChg>
        <pc:spChg chg="mod">
          <ac:chgData name="Craig Thomas" userId="00ea655f176af39b" providerId="LiveId" clId="{F2BFB06C-1E21-4F2B-ABCC-93210AFB39BD}" dt="2018-08-31T17:31:20.424" v="1141" actId="20577"/>
          <ac:spMkLst>
            <pc:docMk/>
            <pc:sldMk cId="3418559959" sldId="303"/>
            <ac:spMk id="10" creationId="{B273AFBE-32B5-4948-BE7C-472244CD1537}"/>
          </ac:spMkLst>
        </pc:spChg>
        <pc:spChg chg="mod">
          <ac:chgData name="Craig Thomas" userId="00ea655f176af39b" providerId="LiveId" clId="{F2BFB06C-1E21-4F2B-ABCC-93210AFB39BD}" dt="2018-08-31T17:27:08.209" v="553" actId="1036"/>
          <ac:spMkLst>
            <pc:docMk/>
            <pc:sldMk cId="3418559959" sldId="303"/>
            <ac:spMk id="20" creationId="{F34E0748-23E1-4868-98B7-D4D29DB249A6}"/>
          </ac:spMkLst>
        </pc:spChg>
        <pc:spChg chg="mod">
          <ac:chgData name="Craig Thomas" userId="00ea655f176af39b" providerId="LiveId" clId="{F2BFB06C-1E21-4F2B-ABCC-93210AFB39BD}" dt="2018-08-31T17:07:09.982" v="78" actId="20577"/>
          <ac:spMkLst>
            <pc:docMk/>
            <pc:sldMk cId="3418559959" sldId="303"/>
            <ac:spMk id="28" creationId="{00000000-0000-0000-0000-000000000000}"/>
          </ac:spMkLst>
        </pc:spChg>
      </pc:sldChg>
      <pc:sldChg chg="addSp delSp modSp add delAnim modAnim">
        <pc:chgData name="Craig Thomas" userId="00ea655f176af39b" providerId="LiveId" clId="{F2BFB06C-1E21-4F2B-ABCC-93210AFB39BD}" dt="2018-09-01T18:04:59.823" v="9016" actId="179"/>
        <pc:sldMkLst>
          <pc:docMk/>
          <pc:sldMk cId="3237760894" sldId="304"/>
        </pc:sldMkLst>
        <pc:spChg chg="mod">
          <ac:chgData name="Craig Thomas" userId="00ea655f176af39b" providerId="LiveId" clId="{F2BFB06C-1E21-4F2B-ABCC-93210AFB39BD}" dt="2018-09-01T18:04:59.823" v="9016" actId="179"/>
          <ac:spMkLst>
            <pc:docMk/>
            <pc:sldMk cId="3237760894" sldId="304"/>
            <ac:spMk id="2" creationId="{00000000-0000-0000-0000-000000000000}"/>
          </ac:spMkLst>
        </pc:spChg>
        <pc:spChg chg="mod">
          <ac:chgData name="Craig Thomas" userId="00ea655f176af39b" providerId="LiveId" clId="{F2BFB06C-1E21-4F2B-ABCC-93210AFB39BD}" dt="2018-09-01T18:04:58.834" v="9015" actId="179"/>
          <ac:spMkLst>
            <pc:docMk/>
            <pc:sldMk cId="3237760894" sldId="304"/>
            <ac:spMk id="7" creationId="{CC7022B5-1023-41B8-805E-EDAE86399A83}"/>
          </ac:spMkLst>
        </pc:spChg>
        <pc:spChg chg="mod">
          <ac:chgData name="Craig Thomas" userId="00ea655f176af39b" providerId="LiveId" clId="{F2BFB06C-1E21-4F2B-ABCC-93210AFB39BD}" dt="2018-09-01T18:04:58.051" v="9014" actId="179"/>
          <ac:spMkLst>
            <pc:docMk/>
            <pc:sldMk cId="3237760894" sldId="304"/>
            <ac:spMk id="9" creationId="{7F93647B-A023-4940-8CD0-30FA9D5F3655}"/>
          </ac:spMkLst>
        </pc:spChg>
        <pc:spChg chg="add mod">
          <ac:chgData name="Craig Thomas" userId="00ea655f176af39b" providerId="LiveId" clId="{F2BFB06C-1E21-4F2B-ABCC-93210AFB39BD}" dt="2018-09-01T18:04:55.269" v="9013" actId="179"/>
          <ac:spMkLst>
            <pc:docMk/>
            <pc:sldMk cId="3237760894" sldId="304"/>
            <ac:spMk id="10" creationId="{3FCAEC4D-EB95-49C0-916B-774337E83FD5}"/>
          </ac:spMkLst>
        </pc:spChg>
        <pc:spChg chg="del">
          <ac:chgData name="Craig Thomas" userId="00ea655f176af39b" providerId="LiveId" clId="{F2BFB06C-1E21-4F2B-ABCC-93210AFB39BD}" dt="2018-08-31T17:45:02.023" v="1734" actId="478"/>
          <ac:spMkLst>
            <pc:docMk/>
            <pc:sldMk cId="3237760894" sldId="304"/>
            <ac:spMk id="10" creationId="{B273AFBE-32B5-4948-BE7C-472244CD1537}"/>
          </ac:spMkLst>
        </pc:spChg>
        <pc:spChg chg="del">
          <ac:chgData name="Craig Thomas" userId="00ea655f176af39b" providerId="LiveId" clId="{F2BFB06C-1E21-4F2B-ABCC-93210AFB39BD}" dt="2018-08-31T17:39:47.752" v="1551" actId="478"/>
          <ac:spMkLst>
            <pc:docMk/>
            <pc:sldMk cId="3237760894" sldId="304"/>
            <ac:spMk id="20" creationId="{F34E0748-23E1-4868-98B7-D4D29DB249A6}"/>
          </ac:spMkLst>
        </pc:spChg>
        <pc:spChg chg="mod">
          <ac:chgData name="Craig Thomas" userId="00ea655f176af39b" providerId="LiveId" clId="{F2BFB06C-1E21-4F2B-ABCC-93210AFB39BD}" dt="2018-08-31T17:33:57.482" v="1213" actId="6549"/>
          <ac:spMkLst>
            <pc:docMk/>
            <pc:sldMk cId="3237760894" sldId="304"/>
            <ac:spMk id="28" creationId="{00000000-0000-0000-0000-000000000000}"/>
          </ac:spMkLst>
        </pc:spChg>
      </pc:sldChg>
      <pc:sldChg chg="delSp modSp add ord delAnim">
        <pc:chgData name="Craig Thomas" userId="00ea655f176af39b" providerId="LiveId" clId="{F2BFB06C-1E21-4F2B-ABCC-93210AFB39BD}" dt="2018-09-01T18:07:13.740" v="9020" actId="115"/>
        <pc:sldMkLst>
          <pc:docMk/>
          <pc:sldMk cId="3563436214" sldId="305"/>
        </pc:sldMkLst>
        <pc:spChg chg="mod">
          <ac:chgData name="Craig Thomas" userId="00ea655f176af39b" providerId="LiveId" clId="{F2BFB06C-1E21-4F2B-ABCC-93210AFB39BD}" dt="2018-08-31T17:51:55.123" v="2066" actId="114"/>
          <ac:spMkLst>
            <pc:docMk/>
            <pc:sldMk cId="3563436214" sldId="305"/>
            <ac:spMk id="2" creationId="{00000000-0000-0000-0000-000000000000}"/>
          </ac:spMkLst>
        </pc:spChg>
        <pc:spChg chg="del">
          <ac:chgData name="Craig Thomas" userId="00ea655f176af39b" providerId="LiveId" clId="{F2BFB06C-1E21-4F2B-ABCC-93210AFB39BD}" dt="2018-08-31T17:51:40.375" v="2064" actId="478"/>
          <ac:spMkLst>
            <pc:docMk/>
            <pc:sldMk cId="3563436214" sldId="305"/>
            <ac:spMk id="7" creationId="{CC7022B5-1023-41B8-805E-EDAE86399A83}"/>
          </ac:spMkLst>
        </pc:spChg>
        <pc:spChg chg="del">
          <ac:chgData name="Craig Thomas" userId="00ea655f176af39b" providerId="LiveId" clId="{F2BFB06C-1E21-4F2B-ABCC-93210AFB39BD}" dt="2018-08-31T17:53:20.294" v="2211" actId="478"/>
          <ac:spMkLst>
            <pc:docMk/>
            <pc:sldMk cId="3563436214" sldId="305"/>
            <ac:spMk id="9" creationId="{7F93647B-A023-4940-8CD0-30FA9D5F3655}"/>
          </ac:spMkLst>
        </pc:spChg>
        <pc:spChg chg="del">
          <ac:chgData name="Craig Thomas" userId="00ea655f176af39b" providerId="LiveId" clId="{F2BFB06C-1E21-4F2B-ABCC-93210AFB39BD}" dt="2018-08-31T17:54:34.614" v="2302" actId="478"/>
          <ac:spMkLst>
            <pc:docMk/>
            <pc:sldMk cId="3563436214" sldId="305"/>
            <ac:spMk id="10" creationId="{B273AFBE-32B5-4948-BE7C-472244CD1537}"/>
          </ac:spMkLst>
        </pc:spChg>
        <pc:spChg chg="mod">
          <ac:chgData name="Craig Thomas" userId="00ea655f176af39b" providerId="LiveId" clId="{F2BFB06C-1E21-4F2B-ABCC-93210AFB39BD}" dt="2018-09-01T18:07:13.740" v="9020" actId="115"/>
          <ac:spMkLst>
            <pc:docMk/>
            <pc:sldMk cId="3563436214" sldId="305"/>
            <ac:spMk id="20" creationId="{F34E0748-23E1-4868-98B7-D4D29DB249A6}"/>
          </ac:spMkLst>
        </pc:spChg>
        <pc:spChg chg="mod">
          <ac:chgData name="Craig Thomas" userId="00ea655f176af39b" providerId="LiveId" clId="{F2BFB06C-1E21-4F2B-ABCC-93210AFB39BD}" dt="2018-08-31T17:47:46.614" v="1846" actId="20577"/>
          <ac:spMkLst>
            <pc:docMk/>
            <pc:sldMk cId="3563436214" sldId="305"/>
            <ac:spMk id="28" creationId="{00000000-0000-0000-0000-000000000000}"/>
          </ac:spMkLst>
        </pc:spChg>
      </pc:sldChg>
      <pc:sldChg chg="addSp delSp modSp add delAnim modAnim">
        <pc:chgData name="Craig Thomas" userId="00ea655f176af39b" providerId="LiveId" clId="{F2BFB06C-1E21-4F2B-ABCC-93210AFB39BD}" dt="2018-08-31T18:01:24.140" v="2924" actId="6549"/>
        <pc:sldMkLst>
          <pc:docMk/>
          <pc:sldMk cId="1411293287" sldId="306"/>
        </pc:sldMkLst>
        <pc:spChg chg="mod">
          <ac:chgData name="Craig Thomas" userId="00ea655f176af39b" providerId="LiveId" clId="{F2BFB06C-1E21-4F2B-ABCC-93210AFB39BD}" dt="2018-08-31T17:58:50.708" v="2891" actId="403"/>
          <ac:spMkLst>
            <pc:docMk/>
            <pc:sldMk cId="1411293287" sldId="306"/>
            <ac:spMk id="2" creationId="{00000000-0000-0000-0000-000000000000}"/>
          </ac:spMkLst>
        </pc:spChg>
        <pc:spChg chg="add mod">
          <ac:chgData name="Craig Thomas" userId="00ea655f176af39b" providerId="LiveId" clId="{F2BFB06C-1E21-4F2B-ABCC-93210AFB39BD}" dt="2018-08-31T18:01:04.969" v="2918" actId="20578"/>
          <ac:spMkLst>
            <pc:docMk/>
            <pc:sldMk cId="1411293287" sldId="306"/>
            <ac:spMk id="8" creationId="{0F0A6113-E59D-4B19-A89A-5ECF41E821BE}"/>
          </ac:spMkLst>
        </pc:spChg>
        <pc:spChg chg="add mod">
          <ac:chgData name="Craig Thomas" userId="00ea655f176af39b" providerId="LiveId" clId="{F2BFB06C-1E21-4F2B-ABCC-93210AFB39BD}" dt="2018-08-31T18:01:14.374" v="2921" actId="6549"/>
          <ac:spMkLst>
            <pc:docMk/>
            <pc:sldMk cId="1411293287" sldId="306"/>
            <ac:spMk id="9" creationId="{EF53E621-90F2-4208-B202-36E010656DEB}"/>
          </ac:spMkLst>
        </pc:spChg>
        <pc:spChg chg="add mod">
          <ac:chgData name="Craig Thomas" userId="00ea655f176af39b" providerId="LiveId" clId="{F2BFB06C-1E21-4F2B-ABCC-93210AFB39BD}" dt="2018-08-31T18:01:24.140" v="2924" actId="6549"/>
          <ac:spMkLst>
            <pc:docMk/>
            <pc:sldMk cId="1411293287" sldId="306"/>
            <ac:spMk id="10" creationId="{393CB774-AB46-474E-98E4-09AA9408F948}"/>
          </ac:spMkLst>
        </pc:spChg>
        <pc:spChg chg="add del mod">
          <ac:chgData name="Craig Thomas" userId="00ea655f176af39b" providerId="LiveId" clId="{F2BFB06C-1E21-4F2B-ABCC-93210AFB39BD}" dt="2018-08-31T17:58:21.205" v="2885" actId="478"/>
          <ac:spMkLst>
            <pc:docMk/>
            <pc:sldMk cId="1411293287" sldId="306"/>
            <ac:spMk id="11" creationId="{F07D0B32-17D2-43BB-A9C6-EF98738AD511}"/>
          </ac:spMkLst>
        </pc:spChg>
        <pc:spChg chg="del">
          <ac:chgData name="Craig Thomas" userId="00ea655f176af39b" providerId="LiveId" clId="{F2BFB06C-1E21-4F2B-ABCC-93210AFB39BD}" dt="2018-08-31T17:55:14.613" v="2499" actId="478"/>
          <ac:spMkLst>
            <pc:docMk/>
            <pc:sldMk cId="1411293287" sldId="306"/>
            <ac:spMk id="20" creationId="{F34E0748-23E1-4868-98B7-D4D29DB249A6}"/>
          </ac:spMkLst>
        </pc:spChg>
      </pc:sldChg>
      <pc:sldChg chg="addSp delSp modSp add delAnim modAnim">
        <pc:chgData name="Craig Thomas" userId="00ea655f176af39b" providerId="LiveId" clId="{F2BFB06C-1E21-4F2B-ABCC-93210AFB39BD}" dt="2018-08-31T18:23:56.218" v="4020" actId="20577"/>
        <pc:sldMkLst>
          <pc:docMk/>
          <pc:sldMk cId="2460954455" sldId="307"/>
        </pc:sldMkLst>
        <pc:spChg chg="mod">
          <ac:chgData name="Craig Thomas" userId="00ea655f176af39b" providerId="LiveId" clId="{F2BFB06C-1E21-4F2B-ABCC-93210AFB39BD}" dt="2018-08-31T18:23:56.218" v="4020" actId="20577"/>
          <ac:spMkLst>
            <pc:docMk/>
            <pc:sldMk cId="2460954455" sldId="307"/>
            <ac:spMk id="2" creationId="{00000000-0000-0000-0000-000000000000}"/>
          </ac:spMkLst>
        </pc:spChg>
        <pc:spChg chg="del mod">
          <ac:chgData name="Craig Thomas" userId="00ea655f176af39b" providerId="LiveId" clId="{F2BFB06C-1E21-4F2B-ABCC-93210AFB39BD}" dt="2018-08-31T18:06:00.409" v="3046" actId="478"/>
          <ac:spMkLst>
            <pc:docMk/>
            <pc:sldMk cId="2460954455" sldId="307"/>
            <ac:spMk id="8" creationId="{0F0A6113-E59D-4B19-A89A-5ECF41E821BE}"/>
          </ac:spMkLst>
        </pc:spChg>
        <pc:spChg chg="del mod">
          <ac:chgData name="Craig Thomas" userId="00ea655f176af39b" providerId="LiveId" clId="{F2BFB06C-1E21-4F2B-ABCC-93210AFB39BD}" dt="2018-08-31T18:06:00.409" v="3046" actId="478"/>
          <ac:spMkLst>
            <pc:docMk/>
            <pc:sldMk cId="2460954455" sldId="307"/>
            <ac:spMk id="9" creationId="{EF53E621-90F2-4208-B202-36E010656DEB}"/>
          </ac:spMkLst>
        </pc:spChg>
        <pc:spChg chg="del">
          <ac:chgData name="Craig Thomas" userId="00ea655f176af39b" providerId="LiveId" clId="{F2BFB06C-1E21-4F2B-ABCC-93210AFB39BD}" dt="2018-08-31T18:06:00.409" v="3046" actId="478"/>
          <ac:spMkLst>
            <pc:docMk/>
            <pc:sldMk cId="2460954455" sldId="307"/>
            <ac:spMk id="10" creationId="{393CB774-AB46-474E-98E4-09AA9408F948}"/>
          </ac:spMkLst>
        </pc:spChg>
        <pc:spChg chg="add mod">
          <ac:chgData name="Craig Thomas" userId="00ea655f176af39b" providerId="LiveId" clId="{F2BFB06C-1E21-4F2B-ABCC-93210AFB39BD}" dt="2018-08-31T18:14:36.703" v="3970" actId="14100"/>
          <ac:spMkLst>
            <pc:docMk/>
            <pc:sldMk cId="2460954455" sldId="307"/>
            <ac:spMk id="11" creationId="{1E5EDB97-D707-4AD6-8D21-2014B4F6F4A4}"/>
          </ac:spMkLst>
        </pc:spChg>
        <pc:spChg chg="add mod">
          <ac:chgData name="Craig Thomas" userId="00ea655f176af39b" providerId="LiveId" clId="{F2BFB06C-1E21-4F2B-ABCC-93210AFB39BD}" dt="2018-08-31T18:21:42.122" v="3978" actId="14100"/>
          <ac:spMkLst>
            <pc:docMk/>
            <pc:sldMk cId="2460954455" sldId="307"/>
            <ac:spMk id="12" creationId="{3224E59F-B821-4D24-B3EE-82A0FEFDAF67}"/>
          </ac:spMkLst>
        </pc:spChg>
        <pc:spChg chg="add mod">
          <ac:chgData name="Craig Thomas" userId="00ea655f176af39b" providerId="LiveId" clId="{F2BFB06C-1E21-4F2B-ABCC-93210AFB39BD}" dt="2018-08-31T18:21:50.984" v="3979" actId="14100"/>
          <ac:spMkLst>
            <pc:docMk/>
            <pc:sldMk cId="2460954455" sldId="307"/>
            <ac:spMk id="13" creationId="{5FB5CFF8-21A2-447E-84DD-5F9E86259AE0}"/>
          </ac:spMkLst>
        </pc:spChg>
        <pc:spChg chg="add mod">
          <ac:chgData name="Craig Thomas" userId="00ea655f176af39b" providerId="LiveId" clId="{F2BFB06C-1E21-4F2B-ABCC-93210AFB39BD}" dt="2018-08-31T18:22:01.218" v="3985" actId="1035"/>
          <ac:spMkLst>
            <pc:docMk/>
            <pc:sldMk cId="2460954455" sldId="307"/>
            <ac:spMk id="14" creationId="{A00ED24A-0911-424D-8D61-36C6A1072553}"/>
          </ac:spMkLst>
        </pc:spChg>
        <pc:spChg chg="add mod">
          <ac:chgData name="Craig Thomas" userId="00ea655f176af39b" providerId="LiveId" clId="{F2BFB06C-1E21-4F2B-ABCC-93210AFB39BD}" dt="2018-08-31T18:22:08.878" v="3987" actId="1035"/>
          <ac:spMkLst>
            <pc:docMk/>
            <pc:sldMk cId="2460954455" sldId="307"/>
            <ac:spMk id="15" creationId="{913E6D87-59DA-40EC-A965-E59598AB7B67}"/>
          </ac:spMkLst>
        </pc:spChg>
        <pc:spChg chg="add mod">
          <ac:chgData name="Craig Thomas" userId="00ea655f176af39b" providerId="LiveId" clId="{F2BFB06C-1E21-4F2B-ABCC-93210AFB39BD}" dt="2018-08-31T18:22:37.760" v="4009" actId="6549"/>
          <ac:spMkLst>
            <pc:docMk/>
            <pc:sldMk cId="2460954455" sldId="307"/>
            <ac:spMk id="16" creationId="{595452B7-57A8-42D7-8097-8D06F322F004}"/>
          </ac:spMkLst>
        </pc:spChg>
      </pc:sldChg>
      <pc:sldChg chg="addSp delSp modSp add delAnim modAnim">
        <pc:chgData name="Craig Thomas" userId="00ea655f176af39b" providerId="LiveId" clId="{F2BFB06C-1E21-4F2B-ABCC-93210AFB39BD}" dt="2018-09-01T18:46:53.275" v="9054" actId="6549"/>
        <pc:sldMkLst>
          <pc:docMk/>
          <pc:sldMk cId="1714345037" sldId="308"/>
        </pc:sldMkLst>
        <pc:spChg chg="mod">
          <ac:chgData name="Craig Thomas" userId="00ea655f176af39b" providerId="LiveId" clId="{F2BFB06C-1E21-4F2B-ABCC-93210AFB39BD}" dt="2018-08-31T18:26:59.771" v="4187" actId="20577"/>
          <ac:spMkLst>
            <pc:docMk/>
            <pc:sldMk cId="1714345037" sldId="308"/>
            <ac:spMk id="2" creationId="{00000000-0000-0000-0000-000000000000}"/>
          </ac:spMkLst>
        </pc:spChg>
        <pc:spChg chg="mod">
          <ac:chgData name="Craig Thomas" userId="00ea655f176af39b" providerId="LiveId" clId="{F2BFB06C-1E21-4F2B-ABCC-93210AFB39BD}" dt="2018-08-31T18:32:46.604" v="4719" actId="1036"/>
          <ac:spMkLst>
            <pc:docMk/>
            <pc:sldMk cId="1714345037" sldId="308"/>
            <ac:spMk id="11" creationId="{1E5EDB97-D707-4AD6-8D21-2014B4F6F4A4}"/>
          </ac:spMkLst>
        </pc:spChg>
        <pc:spChg chg="mod">
          <ac:chgData name="Craig Thomas" userId="00ea655f176af39b" providerId="LiveId" clId="{F2BFB06C-1E21-4F2B-ABCC-93210AFB39BD}" dt="2018-08-31T18:44:15.868" v="5007" actId="1038"/>
          <ac:spMkLst>
            <pc:docMk/>
            <pc:sldMk cId="1714345037" sldId="308"/>
            <ac:spMk id="12" creationId="{3224E59F-B821-4D24-B3EE-82A0FEFDAF67}"/>
          </ac:spMkLst>
        </pc:spChg>
        <pc:spChg chg="mod">
          <ac:chgData name="Craig Thomas" userId="00ea655f176af39b" providerId="LiveId" clId="{F2BFB06C-1E21-4F2B-ABCC-93210AFB39BD}" dt="2018-08-31T18:44:15.868" v="5007" actId="1038"/>
          <ac:spMkLst>
            <pc:docMk/>
            <pc:sldMk cId="1714345037" sldId="308"/>
            <ac:spMk id="13" creationId="{5FB5CFF8-21A2-447E-84DD-5F9E86259AE0}"/>
          </ac:spMkLst>
        </pc:spChg>
        <pc:spChg chg="mod">
          <ac:chgData name="Craig Thomas" userId="00ea655f176af39b" providerId="LiveId" clId="{F2BFB06C-1E21-4F2B-ABCC-93210AFB39BD}" dt="2018-09-01T18:33:18.808" v="9023" actId="20577"/>
          <ac:spMkLst>
            <pc:docMk/>
            <pc:sldMk cId="1714345037" sldId="308"/>
            <ac:spMk id="14" creationId="{A00ED24A-0911-424D-8D61-36C6A1072553}"/>
          </ac:spMkLst>
        </pc:spChg>
        <pc:spChg chg="del">
          <ac:chgData name="Craig Thomas" userId="00ea655f176af39b" providerId="LiveId" clId="{F2BFB06C-1E21-4F2B-ABCC-93210AFB39BD}" dt="2018-08-31T18:27:05.795" v="4188" actId="478"/>
          <ac:spMkLst>
            <pc:docMk/>
            <pc:sldMk cId="1714345037" sldId="308"/>
            <ac:spMk id="15" creationId="{913E6D87-59DA-40EC-A965-E59598AB7B67}"/>
          </ac:spMkLst>
        </pc:spChg>
        <pc:spChg chg="del">
          <ac:chgData name="Craig Thomas" userId="00ea655f176af39b" providerId="LiveId" clId="{F2BFB06C-1E21-4F2B-ABCC-93210AFB39BD}" dt="2018-08-31T18:27:05.795" v="4188" actId="478"/>
          <ac:spMkLst>
            <pc:docMk/>
            <pc:sldMk cId="1714345037" sldId="308"/>
            <ac:spMk id="16" creationId="{595452B7-57A8-42D7-8097-8D06F322F004}"/>
          </ac:spMkLst>
        </pc:spChg>
        <pc:spChg chg="add mod">
          <ac:chgData name="Craig Thomas" userId="00ea655f176af39b" providerId="LiveId" clId="{F2BFB06C-1E21-4F2B-ABCC-93210AFB39BD}" dt="2018-08-31T18:36:57.394" v="4843" actId="6549"/>
          <ac:spMkLst>
            <pc:docMk/>
            <pc:sldMk cId="1714345037" sldId="308"/>
            <ac:spMk id="17" creationId="{9478BEBA-D2E3-4897-B66E-524C2AB3623B}"/>
          </ac:spMkLst>
        </pc:spChg>
        <pc:spChg chg="add mod">
          <ac:chgData name="Craig Thomas" userId="00ea655f176af39b" providerId="LiveId" clId="{F2BFB06C-1E21-4F2B-ABCC-93210AFB39BD}" dt="2018-09-01T18:46:53.275" v="9054" actId="6549"/>
          <ac:spMkLst>
            <pc:docMk/>
            <pc:sldMk cId="1714345037" sldId="308"/>
            <ac:spMk id="18" creationId="{961EBC01-2A69-4332-961B-24B20F619A13}"/>
          </ac:spMkLst>
        </pc:spChg>
        <pc:spChg chg="mod">
          <ac:chgData name="Craig Thomas" userId="00ea655f176af39b" providerId="LiveId" clId="{F2BFB06C-1E21-4F2B-ABCC-93210AFB39BD}" dt="2018-08-31T18:25:53.447" v="4038" actId="255"/>
          <ac:spMkLst>
            <pc:docMk/>
            <pc:sldMk cId="1714345037" sldId="308"/>
            <ac:spMk id="28" creationId="{00000000-0000-0000-0000-000000000000}"/>
          </ac:spMkLst>
        </pc:spChg>
      </pc:sldChg>
      <pc:sldChg chg="addSp delSp modSp add delAnim modAnim">
        <pc:chgData name="Craig Thomas" userId="00ea655f176af39b" providerId="LiveId" clId="{F2BFB06C-1E21-4F2B-ABCC-93210AFB39BD}" dt="2018-09-01T19:05:46.080" v="9101" actId="20577"/>
        <pc:sldMkLst>
          <pc:docMk/>
          <pc:sldMk cId="3766122017" sldId="309"/>
        </pc:sldMkLst>
        <pc:spChg chg="mod">
          <ac:chgData name="Craig Thomas" userId="00ea655f176af39b" providerId="LiveId" clId="{F2BFB06C-1E21-4F2B-ABCC-93210AFB39BD}" dt="2018-08-31T18:50:45.030" v="5227" actId="20577"/>
          <ac:spMkLst>
            <pc:docMk/>
            <pc:sldMk cId="3766122017" sldId="309"/>
            <ac:spMk id="2" creationId="{00000000-0000-0000-0000-000000000000}"/>
          </ac:spMkLst>
        </pc:spChg>
        <pc:spChg chg="mod">
          <ac:chgData name="Craig Thomas" userId="00ea655f176af39b" providerId="LiveId" clId="{F2BFB06C-1E21-4F2B-ABCC-93210AFB39BD}" dt="2018-08-31T19:06:31.187" v="6214" actId="20577"/>
          <ac:spMkLst>
            <pc:docMk/>
            <pc:sldMk cId="3766122017" sldId="309"/>
            <ac:spMk id="11" creationId="{1E5EDB97-D707-4AD6-8D21-2014B4F6F4A4}"/>
          </ac:spMkLst>
        </pc:spChg>
        <pc:spChg chg="del">
          <ac:chgData name="Craig Thomas" userId="00ea655f176af39b" providerId="LiveId" clId="{F2BFB06C-1E21-4F2B-ABCC-93210AFB39BD}" dt="2018-08-31T18:51:36.876" v="5310" actId="478"/>
          <ac:spMkLst>
            <pc:docMk/>
            <pc:sldMk cId="3766122017" sldId="309"/>
            <ac:spMk id="12" creationId="{3224E59F-B821-4D24-B3EE-82A0FEFDAF67}"/>
          </ac:spMkLst>
        </pc:spChg>
        <pc:spChg chg="del">
          <ac:chgData name="Craig Thomas" userId="00ea655f176af39b" providerId="LiveId" clId="{F2BFB06C-1E21-4F2B-ABCC-93210AFB39BD}" dt="2018-08-31T18:51:39.153" v="5311" actId="478"/>
          <ac:spMkLst>
            <pc:docMk/>
            <pc:sldMk cId="3766122017" sldId="309"/>
            <ac:spMk id="13" creationId="{5FB5CFF8-21A2-447E-84DD-5F9E86259AE0}"/>
          </ac:spMkLst>
        </pc:spChg>
        <pc:spChg chg="del">
          <ac:chgData name="Craig Thomas" userId="00ea655f176af39b" providerId="LiveId" clId="{F2BFB06C-1E21-4F2B-ABCC-93210AFB39BD}" dt="2018-08-31T18:53:08.678" v="5497" actId="478"/>
          <ac:spMkLst>
            <pc:docMk/>
            <pc:sldMk cId="3766122017" sldId="309"/>
            <ac:spMk id="14" creationId="{A00ED24A-0911-424D-8D61-36C6A1072553}"/>
          </ac:spMkLst>
        </pc:spChg>
        <pc:spChg chg="add mod">
          <ac:chgData name="Craig Thomas" userId="00ea655f176af39b" providerId="LiveId" clId="{F2BFB06C-1E21-4F2B-ABCC-93210AFB39BD}" dt="2018-09-01T19:04:04.066" v="9073" actId="207"/>
          <ac:spMkLst>
            <pc:docMk/>
            <pc:sldMk cId="3766122017" sldId="309"/>
            <ac:spMk id="15" creationId="{D01540BC-8E0B-475D-AAFF-0DDC97391256}"/>
          </ac:spMkLst>
        </pc:spChg>
        <pc:spChg chg="add mod">
          <ac:chgData name="Craig Thomas" userId="00ea655f176af39b" providerId="LiveId" clId="{F2BFB06C-1E21-4F2B-ABCC-93210AFB39BD}" dt="2018-09-01T19:05:46.080" v="9101" actId="20577"/>
          <ac:spMkLst>
            <pc:docMk/>
            <pc:sldMk cId="3766122017" sldId="309"/>
            <ac:spMk id="16" creationId="{3A91B471-10A2-4C82-BC8D-F365702E33D1}"/>
          </ac:spMkLst>
        </pc:spChg>
        <pc:spChg chg="mod">
          <ac:chgData name="Craig Thomas" userId="00ea655f176af39b" providerId="LiveId" clId="{F2BFB06C-1E21-4F2B-ABCC-93210AFB39BD}" dt="2018-09-01T18:48:28.142" v="9067" actId="6549"/>
          <ac:spMkLst>
            <pc:docMk/>
            <pc:sldMk cId="3766122017" sldId="309"/>
            <ac:spMk id="17" creationId="{9478BEBA-D2E3-4897-B66E-524C2AB3623B}"/>
          </ac:spMkLst>
        </pc:spChg>
        <pc:spChg chg="del mod">
          <ac:chgData name="Craig Thomas" userId="00ea655f176af39b" providerId="LiveId" clId="{F2BFB06C-1E21-4F2B-ABCC-93210AFB39BD}" dt="2018-08-31T18:54:06.812" v="5569" actId="478"/>
          <ac:spMkLst>
            <pc:docMk/>
            <pc:sldMk cId="3766122017" sldId="309"/>
            <ac:spMk id="18" creationId="{961EBC01-2A69-4332-961B-24B20F619A13}"/>
          </ac:spMkLst>
        </pc:spChg>
        <pc:spChg chg="add mod">
          <ac:chgData name="Craig Thomas" userId="00ea655f176af39b" providerId="LiveId" clId="{F2BFB06C-1E21-4F2B-ABCC-93210AFB39BD}" dt="2018-09-01T19:03:42.535" v="9070" actId="1036"/>
          <ac:spMkLst>
            <pc:docMk/>
            <pc:sldMk cId="3766122017" sldId="309"/>
            <ac:spMk id="19" creationId="{3472D658-7CEC-4900-A1F6-FB3730378A30}"/>
          </ac:spMkLst>
        </pc:spChg>
        <pc:spChg chg="mod">
          <ac:chgData name="Craig Thomas" userId="00ea655f176af39b" providerId="LiveId" clId="{F2BFB06C-1E21-4F2B-ABCC-93210AFB39BD}" dt="2018-08-31T18:49:54.376" v="5076" actId="403"/>
          <ac:spMkLst>
            <pc:docMk/>
            <pc:sldMk cId="3766122017" sldId="309"/>
            <ac:spMk id="28" creationId="{00000000-0000-0000-0000-000000000000}"/>
          </ac:spMkLst>
        </pc:spChg>
      </pc:sldChg>
      <pc:sldChg chg="addSp modSp add modAnim">
        <pc:chgData name="Craig Thomas" userId="00ea655f176af39b" providerId="LiveId" clId="{F2BFB06C-1E21-4F2B-ABCC-93210AFB39BD}" dt="2018-09-01T19:09:23.815" v="9103" actId="20577"/>
        <pc:sldMkLst>
          <pc:docMk/>
          <pc:sldMk cId="3454055896" sldId="310"/>
        </pc:sldMkLst>
        <pc:spChg chg="mod">
          <ac:chgData name="Craig Thomas" userId="00ea655f176af39b" providerId="LiveId" clId="{F2BFB06C-1E21-4F2B-ABCC-93210AFB39BD}" dt="2018-08-31T19:09:02.701" v="6349" actId="6549"/>
          <ac:spMkLst>
            <pc:docMk/>
            <pc:sldMk cId="3454055896" sldId="310"/>
            <ac:spMk id="2" creationId="{00000000-0000-0000-0000-000000000000}"/>
          </ac:spMkLst>
        </pc:spChg>
        <pc:spChg chg="mod">
          <ac:chgData name="Craig Thomas" userId="00ea655f176af39b" providerId="LiveId" clId="{F2BFB06C-1E21-4F2B-ABCC-93210AFB39BD}" dt="2018-08-31T19:31:58.561" v="7793" actId="1036"/>
          <ac:spMkLst>
            <pc:docMk/>
            <pc:sldMk cId="3454055896" sldId="310"/>
            <ac:spMk id="11" creationId="{1E5EDB97-D707-4AD6-8D21-2014B4F6F4A4}"/>
          </ac:spMkLst>
        </pc:spChg>
        <pc:spChg chg="add mod">
          <ac:chgData name="Craig Thomas" userId="00ea655f176af39b" providerId="LiveId" clId="{F2BFB06C-1E21-4F2B-ABCC-93210AFB39BD}" dt="2018-09-01T19:09:23.815" v="9103" actId="20577"/>
          <ac:spMkLst>
            <pc:docMk/>
            <pc:sldMk cId="3454055896" sldId="310"/>
            <ac:spMk id="12" creationId="{0923FF07-7F95-4CC0-A00E-C3E2CB6BFFD0}"/>
          </ac:spMkLst>
        </pc:spChg>
        <pc:spChg chg="add mod">
          <ac:chgData name="Craig Thomas" userId="00ea655f176af39b" providerId="LiveId" clId="{F2BFB06C-1E21-4F2B-ABCC-93210AFB39BD}" dt="2018-08-31T19:31:39.126" v="7777" actId="14100"/>
          <ac:spMkLst>
            <pc:docMk/>
            <pc:sldMk cId="3454055896" sldId="310"/>
            <ac:spMk id="13" creationId="{66349D48-CF50-4C18-B9C1-E92C9E19B90C}"/>
          </ac:spMkLst>
        </pc:spChg>
        <pc:spChg chg="add mod">
          <ac:chgData name="Craig Thomas" userId="00ea655f176af39b" providerId="LiveId" clId="{F2BFB06C-1E21-4F2B-ABCC-93210AFB39BD}" dt="2018-08-31T19:31:11.080" v="7751" actId="1035"/>
          <ac:spMkLst>
            <pc:docMk/>
            <pc:sldMk cId="3454055896" sldId="310"/>
            <ac:spMk id="14" creationId="{6F55D9D5-19B5-48EB-99F7-790AAD3B44BB}"/>
          </ac:spMkLst>
        </pc:spChg>
        <pc:spChg chg="mod">
          <ac:chgData name="Craig Thomas" userId="00ea655f176af39b" providerId="LiveId" clId="{F2BFB06C-1E21-4F2B-ABCC-93210AFB39BD}" dt="2018-08-31T19:31:11.080" v="7751" actId="1035"/>
          <ac:spMkLst>
            <pc:docMk/>
            <pc:sldMk cId="3454055896" sldId="310"/>
            <ac:spMk id="15" creationId="{D01540BC-8E0B-475D-AAFF-0DDC97391256}"/>
          </ac:spMkLst>
        </pc:spChg>
        <pc:spChg chg="mod">
          <ac:chgData name="Craig Thomas" userId="00ea655f176af39b" providerId="LiveId" clId="{F2BFB06C-1E21-4F2B-ABCC-93210AFB39BD}" dt="2018-08-31T19:31:11.080" v="7751" actId="1035"/>
          <ac:spMkLst>
            <pc:docMk/>
            <pc:sldMk cId="3454055896" sldId="310"/>
            <ac:spMk id="16" creationId="{3A91B471-10A2-4C82-BC8D-F365702E33D1}"/>
          </ac:spMkLst>
        </pc:spChg>
        <pc:spChg chg="mod">
          <ac:chgData name="Craig Thomas" userId="00ea655f176af39b" providerId="LiveId" clId="{F2BFB06C-1E21-4F2B-ABCC-93210AFB39BD}" dt="2018-08-31T19:30:56.207" v="7750" actId="14100"/>
          <ac:spMkLst>
            <pc:docMk/>
            <pc:sldMk cId="3454055896" sldId="310"/>
            <ac:spMk id="17" creationId="{9478BEBA-D2E3-4897-B66E-524C2AB3623B}"/>
          </ac:spMkLst>
        </pc:spChg>
        <pc:spChg chg="mod">
          <ac:chgData name="Craig Thomas" userId="00ea655f176af39b" providerId="LiveId" clId="{F2BFB06C-1E21-4F2B-ABCC-93210AFB39BD}" dt="2018-08-31T19:31:11.080" v="7751" actId="1035"/>
          <ac:spMkLst>
            <pc:docMk/>
            <pc:sldMk cId="3454055896" sldId="310"/>
            <ac:spMk id="19" creationId="{3472D658-7CEC-4900-A1F6-FB3730378A30}"/>
          </ac:spMkLst>
        </pc:spChg>
        <pc:spChg chg="mod">
          <ac:chgData name="Craig Thomas" userId="00ea655f176af39b" providerId="LiveId" clId="{F2BFB06C-1E21-4F2B-ABCC-93210AFB39BD}" dt="2018-08-31T19:08:03.204" v="6231" actId="403"/>
          <ac:spMkLst>
            <pc:docMk/>
            <pc:sldMk cId="3454055896" sldId="310"/>
            <ac:spMk id="28" creationId="{00000000-0000-0000-0000-000000000000}"/>
          </ac:spMkLst>
        </pc:spChg>
      </pc:sldChg>
      <pc:sldChg chg="modSp add">
        <pc:chgData name="Craig Thomas" userId="00ea655f176af39b" providerId="LiveId" clId="{F2BFB06C-1E21-4F2B-ABCC-93210AFB39BD}" dt="2018-09-01T17:54:54.011" v="8900" actId="14100"/>
        <pc:sldMkLst>
          <pc:docMk/>
          <pc:sldMk cId="3903839361" sldId="311"/>
        </pc:sldMkLst>
        <pc:spChg chg="mod">
          <ac:chgData name="Craig Thomas" userId="00ea655f176af39b" providerId="LiveId" clId="{F2BFB06C-1E21-4F2B-ABCC-93210AFB39BD}" dt="2018-09-01T17:51:20.483" v="8895" actId="1035"/>
          <ac:spMkLst>
            <pc:docMk/>
            <pc:sldMk cId="3903839361" sldId="311"/>
            <ac:spMk id="7" creationId="{CC7022B5-1023-41B8-805E-EDAE86399A83}"/>
          </ac:spMkLst>
        </pc:spChg>
        <pc:spChg chg="mod">
          <ac:chgData name="Craig Thomas" userId="00ea655f176af39b" providerId="LiveId" clId="{F2BFB06C-1E21-4F2B-ABCC-93210AFB39BD}" dt="2018-09-01T17:54:54.011" v="8900" actId="14100"/>
          <ac:spMkLst>
            <pc:docMk/>
            <pc:sldMk cId="3903839361" sldId="311"/>
            <ac:spMk id="9" creationId="{7F93647B-A023-4940-8CD0-30FA9D5F3655}"/>
          </ac:spMkLst>
        </pc:spChg>
        <pc:spChg chg="mod">
          <ac:chgData name="Craig Thomas" userId="00ea655f176af39b" providerId="LiveId" clId="{F2BFB06C-1E21-4F2B-ABCC-93210AFB39BD}" dt="2018-09-01T17:51:26.625" v="8896" actId="1035"/>
          <ac:spMkLst>
            <pc:docMk/>
            <pc:sldMk cId="3903839361" sldId="311"/>
            <ac:spMk id="20" creationId="{F34E0748-23E1-4868-98B7-D4D29DB249A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B441A-A32E-448E-9A95-661BF614652D}" type="datetimeFigureOut">
              <a:rPr lang="en-US" smtClean="0"/>
              <a:t>9/2/2018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22AF6-B72E-40C0-B824-E26C0C72268A}" type="slidenum">
              <a:rPr lang="en-US" smtClean="0"/>
              <a:t>‹#›</a:t>
            </a:fld>
            <a:endParaRPr lang="en-US"/>
          </a:p>
        </p:txBody>
      </p:sp>
    </p:spTree>
    <p:extLst>
      <p:ext uri="{BB962C8B-B14F-4D97-AF65-F5344CB8AC3E}">
        <p14:creationId xmlns:p14="http://schemas.microsoft.com/office/powerpoint/2010/main" val="356393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5</a:t>
            </a:fld>
            <a:endParaRPr lang="en-US"/>
          </a:p>
        </p:txBody>
      </p:sp>
    </p:spTree>
    <p:extLst>
      <p:ext uri="{BB962C8B-B14F-4D97-AF65-F5344CB8AC3E}">
        <p14:creationId xmlns:p14="http://schemas.microsoft.com/office/powerpoint/2010/main" val="3349429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12</a:t>
            </a:fld>
            <a:endParaRPr lang="en-US"/>
          </a:p>
        </p:txBody>
      </p:sp>
    </p:spTree>
    <p:extLst>
      <p:ext uri="{BB962C8B-B14F-4D97-AF65-F5344CB8AC3E}">
        <p14:creationId xmlns:p14="http://schemas.microsoft.com/office/powerpoint/2010/main" val="4132142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13</a:t>
            </a:fld>
            <a:endParaRPr lang="en-US"/>
          </a:p>
        </p:txBody>
      </p:sp>
    </p:spTree>
    <p:extLst>
      <p:ext uri="{BB962C8B-B14F-4D97-AF65-F5344CB8AC3E}">
        <p14:creationId xmlns:p14="http://schemas.microsoft.com/office/powerpoint/2010/main" val="1230194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14</a:t>
            </a:fld>
            <a:endParaRPr lang="en-US"/>
          </a:p>
        </p:txBody>
      </p:sp>
    </p:spTree>
    <p:extLst>
      <p:ext uri="{BB962C8B-B14F-4D97-AF65-F5344CB8AC3E}">
        <p14:creationId xmlns:p14="http://schemas.microsoft.com/office/powerpoint/2010/main" val="3385656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15</a:t>
            </a:fld>
            <a:endParaRPr lang="en-US"/>
          </a:p>
        </p:txBody>
      </p:sp>
    </p:spTree>
    <p:extLst>
      <p:ext uri="{BB962C8B-B14F-4D97-AF65-F5344CB8AC3E}">
        <p14:creationId xmlns:p14="http://schemas.microsoft.com/office/powerpoint/2010/main" val="1527769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16</a:t>
            </a:fld>
            <a:endParaRPr lang="en-US"/>
          </a:p>
        </p:txBody>
      </p:sp>
    </p:spTree>
    <p:extLst>
      <p:ext uri="{BB962C8B-B14F-4D97-AF65-F5344CB8AC3E}">
        <p14:creationId xmlns:p14="http://schemas.microsoft.com/office/powerpoint/2010/main" val="599916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17</a:t>
            </a:fld>
            <a:endParaRPr lang="en-US"/>
          </a:p>
        </p:txBody>
      </p:sp>
    </p:spTree>
    <p:extLst>
      <p:ext uri="{BB962C8B-B14F-4D97-AF65-F5344CB8AC3E}">
        <p14:creationId xmlns:p14="http://schemas.microsoft.com/office/powerpoint/2010/main" val="2085459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18</a:t>
            </a:fld>
            <a:endParaRPr lang="en-US"/>
          </a:p>
        </p:txBody>
      </p:sp>
    </p:spTree>
    <p:extLst>
      <p:ext uri="{BB962C8B-B14F-4D97-AF65-F5344CB8AC3E}">
        <p14:creationId xmlns:p14="http://schemas.microsoft.com/office/powerpoint/2010/main" val="1957201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22AF6-B72E-40C0-B824-E26C0C72268A}" type="slidenum">
              <a:rPr lang="en-US" smtClean="0"/>
              <a:t>19</a:t>
            </a:fld>
            <a:endParaRPr lang="en-US"/>
          </a:p>
        </p:txBody>
      </p:sp>
    </p:spTree>
    <p:extLst>
      <p:ext uri="{BB962C8B-B14F-4D97-AF65-F5344CB8AC3E}">
        <p14:creationId xmlns:p14="http://schemas.microsoft.com/office/powerpoint/2010/main" val="3551920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fld id="{66569B92-08D8-49F8-BD6C-C7C0B1746472}" type="datetime1">
              <a:rPr lang="en-US" smtClean="0"/>
              <a:t>9/2/2018</a:t>
            </a:fld>
            <a:endParaRPr lang="en-US" dirty="0"/>
          </a:p>
        </p:txBody>
      </p:sp>
      <p:sp>
        <p:nvSpPr>
          <p:cNvPr id="16" name="Slide Number Placeholder 15"/>
          <p:cNvSpPr>
            <a:spLocks noGrp="1"/>
          </p:cNvSpPr>
          <p:nvPr>
            <p:ph type="sldNum" sz="quarter" idx="11"/>
          </p:nvPr>
        </p:nvSpPr>
        <p:spPr/>
        <p:txBody>
          <a:bodyPr/>
          <a:lstStyle/>
          <a:p>
            <a:fld id="{D2D26903-BE73-4292-8A4D-5471B5B9C044}"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1FFA705-8D45-4815-A41E-47B3808121E4}"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26903-BE73-4292-8A4D-5471B5B9C0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FD703-2467-44D0-B71B-022E22701B74}"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26903-BE73-4292-8A4D-5471B5B9C0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D56DBDF8-7E4F-441B-BF26-CA40C5C6A53B}" type="datetime1">
              <a:rPr lang="en-US" smtClean="0"/>
              <a:t>9/2/2018</a:t>
            </a:fld>
            <a:endParaRPr lang="en-US" dirty="0"/>
          </a:p>
        </p:txBody>
      </p:sp>
      <p:sp>
        <p:nvSpPr>
          <p:cNvPr id="15" name="Slide Number Placeholder 14"/>
          <p:cNvSpPr>
            <a:spLocks noGrp="1"/>
          </p:cNvSpPr>
          <p:nvPr>
            <p:ph type="sldNum" sz="quarter" idx="15"/>
          </p:nvPr>
        </p:nvSpPr>
        <p:spPr/>
        <p:txBody>
          <a:bodyPr/>
          <a:lstStyle>
            <a:lvl1pPr algn="ctr">
              <a:defRPr/>
            </a:lvl1pPr>
          </a:lstStyle>
          <a:p>
            <a:fld id="{D2D26903-BE73-4292-8A4D-5471B5B9C044}" type="slidenum">
              <a:rPr lang="en-US" smtClean="0"/>
              <a:pP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B2769BF-A842-44E7-97B7-5FDC5D3C6BB0}"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26903-BE73-4292-8A4D-5471B5B9C04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96BB64-54DA-4C03-AF9E-9E78D1356301}" type="datetime1">
              <a:rPr lang="en-US" smtClean="0"/>
              <a:t>9/2/2018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26903-BE73-4292-8A4D-5471B5B9C044}" type="slidenum">
              <a:rPr lang="en-US" smtClean="0"/>
              <a:pPr/>
              <a:t>‹#›</a:t>
            </a:fld>
            <a:endParaRPr lang="en-US" dirty="0"/>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D26903-BE73-4292-8A4D-5471B5B9C04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1A40168A-758F-4CF8-AAF3-37678737FDB0}" type="datetime1">
              <a:rPr lang="en-US" smtClean="0"/>
              <a:t>9/2/2018</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83DA32-C0BD-4A3B-9643-9D777E639064}" type="datetime1">
              <a:rPr lang="en-US" smtClean="0"/>
              <a:t>9/2/2018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2D26903-BE73-4292-8A4D-5471B5B9C044}" type="slidenum">
              <a:rPr lang="en-US" smtClean="0"/>
              <a:pPr/>
              <a:t>‹#›</a:t>
            </a:fld>
            <a:endParaRPr lang="en-US" dirty="0"/>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316F-0DAB-4552-9213-697B80634F0F}" type="datetime1">
              <a:rPr lang="en-US" smtClean="0"/>
              <a:t>9/2/2018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D26903-BE73-4292-8A4D-5471B5B9C0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09B67131-4361-4122-A901-E53153EEDE2F}" type="datetime1">
              <a:rPr lang="en-US" smtClean="0"/>
              <a:t>9/2/2018</a:t>
            </a:fld>
            <a:endParaRPr lang="en-US" dirty="0"/>
          </a:p>
        </p:txBody>
      </p:sp>
      <p:sp>
        <p:nvSpPr>
          <p:cNvPr id="9" name="Slide Number Placeholder 8"/>
          <p:cNvSpPr>
            <a:spLocks noGrp="1"/>
          </p:cNvSpPr>
          <p:nvPr>
            <p:ph type="sldNum" sz="quarter" idx="15"/>
          </p:nvPr>
        </p:nvSpPr>
        <p:spPr/>
        <p:txBody>
          <a:bodyPr/>
          <a:lstStyle/>
          <a:p>
            <a:fld id="{D2D26903-BE73-4292-8A4D-5471B5B9C044}" type="slidenum">
              <a:rPr lang="en-US" smtClean="0"/>
              <a:pP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dirty="0"/>
              <a:t>Click icon to add picture</a:t>
            </a:r>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0F4A520D-BF72-41E5-B997-3D35708F4F29}" type="datetime1">
              <a:rPr lang="en-US" smtClean="0"/>
              <a:t>9/2/2018</a:t>
            </a:fld>
            <a:endParaRPr lang="en-US" dirty="0"/>
          </a:p>
        </p:txBody>
      </p:sp>
      <p:sp>
        <p:nvSpPr>
          <p:cNvPr id="9" name="Slide Number Placeholder 8"/>
          <p:cNvSpPr>
            <a:spLocks noGrp="1"/>
          </p:cNvSpPr>
          <p:nvPr>
            <p:ph type="sldNum" sz="quarter" idx="11"/>
          </p:nvPr>
        </p:nvSpPr>
        <p:spPr/>
        <p:txBody>
          <a:bodyPr/>
          <a:lstStyle/>
          <a:p>
            <a:fld id="{D2D26903-BE73-4292-8A4D-5471B5B9C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3D70ECB-A2B7-4698-8FAA-167E45ADA179}" type="datetime1">
              <a:rPr lang="en-US" smtClean="0"/>
              <a:t>9/2/2018</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D26903-BE73-4292-8A4D-5471B5B9C044}" type="slidenum">
              <a:rPr lang="en-US" smtClean="0"/>
              <a:pPr/>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j0400301.jpg"/>
          <p:cNvPicPr>
            <a:picLocks noChangeAspect="1"/>
          </p:cNvPicPr>
          <p:nvPr/>
        </p:nvPicPr>
        <p:blipFill>
          <a:blip r:embed="rId2" cstate="print"/>
          <a:stretch>
            <a:fillRect/>
          </a:stretch>
        </p:blipFill>
        <p:spPr>
          <a:xfrm>
            <a:off x="3019425" y="1476375"/>
            <a:ext cx="3122469" cy="3901786"/>
          </a:xfrm>
          <a:prstGeom prst="roundRect">
            <a:avLst>
              <a:gd name="adj" fmla="val 16667"/>
            </a:avLst>
          </a:prstGeom>
          <a:noFill/>
          <a:ln>
            <a:solidFill>
              <a:schemeClr val="tx1"/>
            </a:solidFill>
          </a:ln>
          <a:effectLst>
            <a:reflection blurRad="12700" stA="50000" endPos="75000" dist="101600" dir="5400000" sy="-100000" algn="bl" rotWithShape="0"/>
          </a:effectLst>
          <a:scene3d>
            <a:camera prst="isometricOffAxis2Left"/>
            <a:lightRig rig="threePt" dir="t"/>
          </a:scene3d>
        </p:spPr>
      </p:pic>
    </p:spTree>
    <p:extLst>
      <p:ext uri="{BB962C8B-B14F-4D97-AF65-F5344CB8AC3E}">
        <p14:creationId xmlns:p14="http://schemas.microsoft.com/office/powerpoint/2010/main" val="285558315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450848"/>
            <a:ext cx="84582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Clr>
                <a:srgbClr val="FF0000"/>
              </a:buClr>
              <a:buSzPct val="115000"/>
              <a:buFont typeface="Wingdings 2" panose="05020102010507070707" pitchFamily="18" charset="2"/>
              <a:buChar char="u"/>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There is only one gospel: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Mk. 16:15-16; Rom. 1:16; 2 Thess. 2:13-14; 1:7-10; Gal. 1:6-9; Matt. 7:13-16</a:t>
            </a:r>
            <a:endParaRPr lang="en-US"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72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Lesson #1</a:t>
            </a:r>
            <a:endParaRPr lang="en-US" sz="72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10</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CC7022B5-1023-41B8-805E-EDAE86399A83}"/>
              </a:ext>
            </a:extLst>
          </p:cNvPr>
          <p:cNvSpPr txBox="1">
            <a:spLocks/>
          </p:cNvSpPr>
          <p:nvPr/>
        </p:nvSpPr>
        <p:spPr>
          <a:xfrm>
            <a:off x="451413" y="2556285"/>
            <a:ext cx="8229600" cy="6441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Clr>
                <a:srgbClr val="FF0000"/>
              </a:buClr>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God is holy: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Psa. </a:t>
            </a:r>
            <a:r>
              <a:rPr lang="en-US">
                <a:solidFill>
                  <a:srgbClr val="FF0000"/>
                </a:solidFill>
                <a:effectLst>
                  <a:outerShdw blurRad="38100" dist="38100" dir="2700000" algn="tl">
                    <a:srgbClr val="000000">
                      <a:alpha val="43137"/>
                    </a:srgbClr>
                  </a:outerShdw>
                </a:effectLst>
                <a:latin typeface="Berlin Sans FB" panose="020E0602020502020306" pitchFamily="34" charset="0"/>
              </a:rPr>
              <a:t>99:3;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Jn. 1:5; 1 Pet. 1:14-16</a:t>
            </a:r>
            <a:endParaRPr lang="en-US" dirty="0">
              <a:solidFill>
                <a:srgbClr val="FF0000"/>
              </a:solidFill>
              <a:latin typeface="Berlin Sans FB" panose="020E0602020502020306" pitchFamily="34" charset="0"/>
            </a:endParaRPr>
          </a:p>
        </p:txBody>
      </p:sp>
      <p:sp>
        <p:nvSpPr>
          <p:cNvPr id="20" name="Content Placeholder 1">
            <a:extLst>
              <a:ext uri="{FF2B5EF4-FFF2-40B4-BE49-F238E27FC236}">
                <a16:creationId xmlns:a16="http://schemas.microsoft.com/office/drawing/2014/main" id="{F34E0748-23E1-4868-98B7-D4D29DB249A6}"/>
              </a:ext>
            </a:extLst>
          </p:cNvPr>
          <p:cNvSpPr txBox="1">
            <a:spLocks/>
          </p:cNvSpPr>
          <p:nvPr/>
        </p:nvSpPr>
        <p:spPr>
          <a:xfrm>
            <a:off x="457200" y="3389376"/>
            <a:ext cx="8229600" cy="8778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Clr>
                <a:srgbClr val="FF0000"/>
              </a:buClr>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Sin is terrible:</a:t>
            </a:r>
            <a:r>
              <a:rPr lang="en-US" i="1"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Isa. 59:2; Rom. 3:23; 6:23</a:t>
            </a:r>
            <a:endParaRPr lang="en-US"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7F93647B-A023-4940-8CD0-30FA9D5F3655}"/>
              </a:ext>
            </a:extLst>
          </p:cNvPr>
          <p:cNvSpPr txBox="1">
            <a:spLocks/>
          </p:cNvSpPr>
          <p:nvPr/>
        </p:nvSpPr>
        <p:spPr>
          <a:xfrm>
            <a:off x="457200" y="4191000"/>
            <a:ext cx="8382000" cy="83103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Clr>
                <a:srgbClr val="FF0000"/>
              </a:buClr>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God’s justice demands life (blood):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Lev. 17:11; Gen. 3:16-19</a:t>
            </a:r>
            <a:endParaRPr lang="en-US" dirty="0">
              <a:solidFill>
                <a:srgbClr val="FF0000"/>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B273AFBE-32B5-4948-BE7C-472244CD1537}"/>
              </a:ext>
            </a:extLst>
          </p:cNvPr>
          <p:cNvSpPr txBox="1">
            <a:spLocks/>
          </p:cNvSpPr>
          <p:nvPr/>
        </p:nvSpPr>
        <p:spPr>
          <a:xfrm>
            <a:off x="457200" y="4953000"/>
            <a:ext cx="8229600" cy="6858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Clr>
                <a:srgbClr val="FF0000"/>
              </a:buClr>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God’s love provides mercy: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Eph. 2:4-5; Heb. 9:22</a:t>
            </a:r>
            <a:endParaRPr lang="en-US" dirty="0">
              <a:solidFill>
                <a:srgbClr val="FF0000"/>
              </a:solidFill>
              <a:latin typeface="Berlin Sans FB" panose="020E0602020502020306" pitchFamily="34" charset="0"/>
            </a:endParaRPr>
          </a:p>
        </p:txBody>
      </p:sp>
      <p:sp>
        <p:nvSpPr>
          <p:cNvPr id="11" name="Content Placeholder 1">
            <a:extLst>
              <a:ext uri="{FF2B5EF4-FFF2-40B4-BE49-F238E27FC236}">
                <a16:creationId xmlns:a16="http://schemas.microsoft.com/office/drawing/2014/main" id="{1B12FABF-EB85-4FC1-989A-8C1F5431A8E2}"/>
              </a:ext>
            </a:extLst>
          </p:cNvPr>
          <p:cNvSpPr txBox="1">
            <a:spLocks/>
          </p:cNvSpPr>
          <p:nvPr/>
        </p:nvSpPr>
        <p:spPr>
          <a:xfrm>
            <a:off x="457200" y="5791200"/>
            <a:ext cx="8229600" cy="6858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Clr>
                <a:srgbClr val="FF0000"/>
              </a:buClr>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Faith responds: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Jas. 2:26; Gal. 5:6; 2 Kgs. 5</a:t>
            </a:r>
            <a:endParaRPr lang="en-US"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986591483"/>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dissolve">
                                      <p:cBhvr>
                                        <p:cTn id="34" dur="500"/>
                                        <p:tgtEl>
                                          <p:spTgt spid="20"/>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dissolve">
                                      <p:cBhvr>
                                        <p:cTn id="38" dur="500"/>
                                        <p:tgtEl>
                                          <p:spTgt spid="9"/>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par>
                          <p:cTn id="43" fill="hold">
                            <p:stCondLst>
                              <p:cond delay="4500"/>
                            </p:stCondLst>
                            <p:childTnLst>
                              <p:par>
                                <p:cTn id="44" presetID="9"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dissolve">
                                      <p:cBhvr>
                                        <p:cTn id="4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P spid="20"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450848"/>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Animal sacrifices existed for thousands of years.</a:t>
            </a:r>
            <a:endParaRPr lang="en-US"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4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Jesus is God’s sacrificial lamb</a:t>
            </a:r>
            <a:endParaRPr lang="en-US" sz="44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11</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CC7022B5-1023-41B8-805E-EDAE86399A83}"/>
              </a:ext>
            </a:extLst>
          </p:cNvPr>
          <p:cNvSpPr txBox="1">
            <a:spLocks/>
          </p:cNvSpPr>
          <p:nvPr/>
        </p:nvSpPr>
        <p:spPr>
          <a:xfrm>
            <a:off x="451413" y="1981200"/>
            <a:ext cx="8229600" cy="9489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Climactic time in history when John paved the way for Jesus Christ: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Matt. 3:3</a:t>
            </a:r>
            <a:endParaRPr lang="en-US" dirty="0">
              <a:solidFill>
                <a:srgbClr val="FF0000"/>
              </a:solidFill>
              <a:latin typeface="Berlin Sans FB" panose="020E0602020502020306" pitchFamily="34" charset="0"/>
            </a:endParaRPr>
          </a:p>
        </p:txBody>
      </p:sp>
      <p:sp>
        <p:nvSpPr>
          <p:cNvPr id="20" name="Content Placeholder 1">
            <a:extLst>
              <a:ext uri="{FF2B5EF4-FFF2-40B4-BE49-F238E27FC236}">
                <a16:creationId xmlns:a16="http://schemas.microsoft.com/office/drawing/2014/main" id="{F34E0748-23E1-4868-98B7-D4D29DB249A6}"/>
              </a:ext>
            </a:extLst>
          </p:cNvPr>
          <p:cNvSpPr txBox="1">
            <a:spLocks/>
          </p:cNvSpPr>
          <p:nvPr/>
        </p:nvSpPr>
        <p:spPr>
          <a:xfrm>
            <a:off x="457200" y="2895600"/>
            <a:ext cx="8229600" cy="8778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John recognized who Jesus was, </a:t>
            </a:r>
            <a:r>
              <a:rPr lang="en-US" i="1" dirty="0">
                <a:solidFill>
                  <a:schemeClr val="bg1"/>
                </a:solidFill>
                <a:effectLst>
                  <a:outerShdw blurRad="38100" dist="38100" dir="2700000" algn="tl">
                    <a:srgbClr val="000000">
                      <a:alpha val="43137"/>
                    </a:srgbClr>
                  </a:outerShdw>
                </a:effectLst>
                <a:latin typeface="Berlin Sans FB" panose="020E0602020502020306" pitchFamily="34" charset="0"/>
              </a:rPr>
              <a:t>“Behold!  The Lamb of God who takes away the sin of the world.” </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Jn. 1:29</a:t>
            </a:r>
            <a:endParaRPr lang="en-US"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7F93647B-A023-4940-8CD0-30FA9D5F3655}"/>
              </a:ext>
            </a:extLst>
          </p:cNvPr>
          <p:cNvSpPr txBox="1">
            <a:spLocks/>
          </p:cNvSpPr>
          <p:nvPr/>
        </p:nvSpPr>
        <p:spPr>
          <a:xfrm>
            <a:off x="457200" y="3853131"/>
            <a:ext cx="8229600" cy="1204488"/>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John’s statement is God’s scheme of redemption distilled into one statement: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Jn. 2:1-2; 2 Cor. 5:18-21; 1 Jn. 4:14; Eph. 3:10-11</a:t>
            </a:r>
            <a:endParaRPr lang="en-US" dirty="0">
              <a:solidFill>
                <a:srgbClr val="FF0000"/>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B273AFBE-32B5-4948-BE7C-472244CD1537}"/>
              </a:ext>
            </a:extLst>
          </p:cNvPr>
          <p:cNvSpPr txBox="1">
            <a:spLocks/>
          </p:cNvSpPr>
          <p:nvPr/>
        </p:nvSpPr>
        <p:spPr>
          <a:xfrm>
            <a:off x="457200" y="5105400"/>
            <a:ext cx="8229600" cy="14478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Jesus was perfect and took the place of </a:t>
            </a:r>
            <a:r>
              <a:rPr lang="en-US">
                <a:solidFill>
                  <a:schemeClr val="bg1"/>
                </a:solidFill>
                <a:effectLst>
                  <a:outerShdw blurRad="38100" dist="38100" dir="2700000" algn="tl">
                    <a:srgbClr val="000000">
                      <a:alpha val="43137"/>
                    </a:srgbClr>
                  </a:outerShdw>
                </a:effectLst>
                <a:latin typeface="Berlin Sans FB" panose="020E0602020502020306" pitchFamily="34" charset="0"/>
              </a:rPr>
              <a:t>animal sacri-fices</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Matt. 26:28; 20:28; Heb. 4:15; 9:14; 10:1-4; Lev. 16; Rom. 5:6-8; Eph. 2:5, 8; Rom. 3:24; Isa. 53</a:t>
            </a:r>
            <a:endParaRPr lang="en-US"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903839361"/>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dissolve">
                                      <p:cBhvr>
                                        <p:cTn id="34" dur="500"/>
                                        <p:tgtEl>
                                          <p:spTgt spid="20"/>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dissolve">
                                      <p:cBhvr>
                                        <p:cTn id="38" dur="500"/>
                                        <p:tgtEl>
                                          <p:spTgt spid="9"/>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P spid="20"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450848"/>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Jesus’ innocent life qualified Him to stand in for the guilty…YOU and ME!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Pet. 2:24</a:t>
            </a:r>
            <a:endParaRPr lang="en-US"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  Jesus paid the price</a:t>
            </a:r>
            <a:br>
              <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br>
            <a:r>
              <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  owed by the sinner</a:t>
            </a:r>
            <a:endPar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12</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CC7022B5-1023-41B8-805E-EDAE86399A83}"/>
              </a:ext>
            </a:extLst>
          </p:cNvPr>
          <p:cNvSpPr txBox="1">
            <a:spLocks/>
          </p:cNvSpPr>
          <p:nvPr/>
        </p:nvSpPr>
        <p:spPr>
          <a:xfrm>
            <a:off x="451413" y="2427035"/>
            <a:ext cx="8229600" cy="9489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Christ’s death results in the death of the believer: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Pet. 2:24; Col. 3:3</a:t>
            </a:r>
            <a:endParaRPr lang="en-US" dirty="0">
              <a:solidFill>
                <a:srgbClr val="FF0000"/>
              </a:solidFill>
              <a:latin typeface="Berlin Sans FB" panose="020E0602020502020306" pitchFamily="34" charset="0"/>
            </a:endParaRPr>
          </a:p>
        </p:txBody>
      </p:sp>
      <p:sp>
        <p:nvSpPr>
          <p:cNvPr id="20" name="Content Placeholder 1">
            <a:extLst>
              <a:ext uri="{FF2B5EF4-FFF2-40B4-BE49-F238E27FC236}">
                <a16:creationId xmlns:a16="http://schemas.microsoft.com/office/drawing/2014/main" id="{F34E0748-23E1-4868-98B7-D4D29DB249A6}"/>
              </a:ext>
            </a:extLst>
          </p:cNvPr>
          <p:cNvSpPr txBox="1">
            <a:spLocks/>
          </p:cNvSpPr>
          <p:nvPr/>
        </p:nvSpPr>
        <p:spPr>
          <a:xfrm>
            <a:off x="457200" y="3389375"/>
            <a:ext cx="8229600" cy="49682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Christ’s role is summed up in: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2 Cor. 5:21; Heb. 7:26-28</a:t>
            </a:r>
            <a:endParaRPr lang="en-US"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7F93647B-A023-4940-8CD0-30FA9D5F3655}"/>
              </a:ext>
            </a:extLst>
          </p:cNvPr>
          <p:cNvSpPr txBox="1">
            <a:spLocks/>
          </p:cNvSpPr>
          <p:nvPr/>
        </p:nvSpPr>
        <p:spPr>
          <a:xfrm>
            <a:off x="457200" y="3927885"/>
            <a:ext cx="8229600" cy="9489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Jesus came as a man and as Deity to offer the perfect sacrifice for our sins and reconciled us to God: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Eph. 2:13-16; Col. 1:21-23</a:t>
            </a:r>
            <a:endParaRPr lang="en-US" dirty="0">
              <a:solidFill>
                <a:srgbClr val="FF0000"/>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B273AFBE-32B5-4948-BE7C-472244CD1537}"/>
              </a:ext>
            </a:extLst>
          </p:cNvPr>
          <p:cNvSpPr txBox="1">
            <a:spLocks/>
          </p:cNvSpPr>
          <p:nvPr/>
        </p:nvSpPr>
        <p:spPr>
          <a:xfrm>
            <a:off x="457200" y="5181600"/>
            <a:ext cx="8229600" cy="14478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By dying with Christ, we can have our sins forgiven, share His victory over death, and have the hope of eternal life: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Pet. 2:24; Rom. 6:6, 8</a:t>
            </a:r>
            <a:endParaRPr lang="en-US"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418559959"/>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dissolve">
                                      <p:cBhvr>
                                        <p:cTn id="34" dur="500"/>
                                        <p:tgtEl>
                                          <p:spTgt spid="20"/>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dissolve">
                                      <p:cBhvr>
                                        <p:cTn id="38" dur="500"/>
                                        <p:tgtEl>
                                          <p:spTgt spid="9"/>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P spid="20"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450848"/>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574675" indent="-574675">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The primary action in the scheme of redemption is our death with Jesus Christ.</a:t>
            </a:r>
            <a:endParaRPr lang="en-US" sz="32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  The believer must</a:t>
            </a:r>
            <a:br>
              <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br>
            <a:r>
              <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  die with Christ</a:t>
            </a:r>
            <a:endParaRPr lang="en-US" sz="4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13</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CC7022B5-1023-41B8-805E-EDAE86399A83}"/>
              </a:ext>
            </a:extLst>
          </p:cNvPr>
          <p:cNvSpPr txBox="1">
            <a:spLocks/>
          </p:cNvSpPr>
          <p:nvPr/>
        </p:nvSpPr>
        <p:spPr>
          <a:xfrm>
            <a:off x="451413" y="2895600"/>
            <a:ext cx="8229600" cy="1486437"/>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574675" indent="-574675">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Christ’s death symbolizes the death of the believer: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2 Tim. 2:11; Rom. 6:8; Col. 2:20; 3:3; Gal. 2:20; 2 Cor. 5:14; Rom. 6:7</a:t>
            </a:r>
            <a:endParaRPr lang="en-US" sz="3200"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7F93647B-A023-4940-8CD0-30FA9D5F3655}"/>
              </a:ext>
            </a:extLst>
          </p:cNvPr>
          <p:cNvSpPr txBox="1">
            <a:spLocks/>
          </p:cNvSpPr>
          <p:nvPr/>
        </p:nvSpPr>
        <p:spPr>
          <a:xfrm>
            <a:off x="457200" y="4613685"/>
            <a:ext cx="8229600" cy="12537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574675" indent="-574675">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How and when do I die with Christ?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Rom. 6:3-23</a:t>
            </a:r>
            <a:endParaRPr lang="en-US" sz="3200" dirty="0">
              <a:solidFill>
                <a:srgbClr val="FF0000"/>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3FCAEC4D-EB95-49C0-916B-774337E83FD5}"/>
              </a:ext>
            </a:extLst>
          </p:cNvPr>
          <p:cNvSpPr txBox="1">
            <a:spLocks/>
          </p:cNvSpPr>
          <p:nvPr/>
        </p:nvSpPr>
        <p:spPr>
          <a:xfrm>
            <a:off x="457200" y="5680485"/>
            <a:ext cx="8229600" cy="12537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574675" indent="-574675">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Have you died with Christ?</a:t>
            </a:r>
            <a:endParaRPr lang="en-US" sz="32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237760894"/>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dissolve">
                                      <p:cBhvr>
                                        <p:cTn id="34" dur="500"/>
                                        <p:tgtEl>
                                          <p:spTgt spid="9"/>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dissolve">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450848"/>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Baptism (Gr. = </a:t>
            </a:r>
            <a:r>
              <a:rPr lang="en-US" i="1" dirty="0">
                <a:solidFill>
                  <a:schemeClr val="bg1"/>
                </a:solidFill>
                <a:effectLst>
                  <a:outerShdw blurRad="38100" dist="38100" dir="2700000" algn="tl">
                    <a:srgbClr val="000000">
                      <a:alpha val="43137"/>
                    </a:srgbClr>
                  </a:outerShdw>
                </a:effectLst>
                <a:latin typeface="Berlin Sans FB" panose="020E0602020502020306" pitchFamily="34" charset="0"/>
              </a:rPr>
              <a:t>immersion</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is the point where our sins are cleansed by faith in Christ’s blood—where we die </a:t>
            </a:r>
            <a:r>
              <a:rPr lang="en-US" u="sng" dirty="0">
                <a:solidFill>
                  <a:schemeClr val="bg1"/>
                </a:solidFill>
                <a:effectLst>
                  <a:outerShdw blurRad="38100" dist="38100" dir="2700000" algn="tl">
                    <a:srgbClr val="000000">
                      <a:alpha val="43137"/>
                    </a:srgbClr>
                  </a:outerShdw>
                </a:effectLst>
                <a:latin typeface="Berlin Sans FB" panose="020E0602020502020306" pitchFamily="34" charset="0"/>
              </a:rPr>
              <a:t>with</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Christ.</a:t>
            </a:r>
            <a:endParaRPr lang="en-US"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What the apostles taught</a:t>
            </a:r>
            <a:endPar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14</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20" name="Content Placeholder 1">
            <a:extLst>
              <a:ext uri="{FF2B5EF4-FFF2-40B4-BE49-F238E27FC236}">
                <a16:creationId xmlns:a16="http://schemas.microsoft.com/office/drawing/2014/main" id="{F34E0748-23E1-4868-98B7-D4D29DB249A6}"/>
              </a:ext>
            </a:extLst>
          </p:cNvPr>
          <p:cNvSpPr txBox="1">
            <a:spLocks/>
          </p:cNvSpPr>
          <p:nvPr/>
        </p:nvSpPr>
        <p:spPr>
          <a:xfrm>
            <a:off x="457200" y="2819400"/>
            <a:ext cx="8229600" cy="18288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Baptism is </a:t>
            </a:r>
            <a:r>
              <a:rPr lang="en-US" u="sng" dirty="0">
                <a:solidFill>
                  <a:srgbClr val="FF0000"/>
                </a:solidFill>
                <a:effectLst>
                  <a:outerShdw blurRad="38100" dist="38100" dir="2700000" algn="tl">
                    <a:srgbClr val="000000">
                      <a:alpha val="43137"/>
                    </a:srgbClr>
                  </a:outerShdw>
                </a:effectLst>
                <a:latin typeface="Berlin Sans FB" panose="020E0602020502020306" pitchFamily="34" charset="0"/>
              </a:rPr>
              <a:t>where</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we are united with Christ’s death by faith and, is </a:t>
            </a:r>
            <a:r>
              <a:rPr lang="en-US" u="sng" dirty="0">
                <a:solidFill>
                  <a:srgbClr val="FF0000"/>
                </a:solidFill>
                <a:effectLst>
                  <a:outerShdw blurRad="38100" dist="38100" dir="2700000" algn="tl">
                    <a:srgbClr val="000000">
                      <a:alpha val="43137"/>
                    </a:srgbClr>
                  </a:outerShdw>
                </a:effectLst>
                <a:latin typeface="Berlin Sans FB" panose="020E0602020502020306" pitchFamily="34" charset="0"/>
              </a:rPr>
              <a:t>when</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 our sins are removed and we stand sanctified, justified, and righteous (acquitted) before God: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Rom. 6 </a:t>
            </a: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(chart)</a:t>
            </a:r>
            <a:endParaRPr lang="en-US"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563436214"/>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dissolve">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450848"/>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The apostles taught that baptism was the point WHEN:</a:t>
            </a:r>
            <a:endParaRPr lang="en-US" sz="32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What the apostles taught</a:t>
            </a:r>
            <a:endPar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15</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8" name="Content Placeholder 1">
            <a:extLst>
              <a:ext uri="{FF2B5EF4-FFF2-40B4-BE49-F238E27FC236}">
                <a16:creationId xmlns:a16="http://schemas.microsoft.com/office/drawing/2014/main" id="{0F0A6113-E59D-4B19-A89A-5ECF41E821BE}"/>
              </a:ext>
            </a:extLst>
          </p:cNvPr>
          <p:cNvSpPr txBox="1">
            <a:spLocks/>
          </p:cNvSpPr>
          <p:nvPr/>
        </p:nvSpPr>
        <p:spPr>
          <a:xfrm>
            <a:off x="838200" y="2743199"/>
            <a:ext cx="7848600" cy="6457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We are justified by faith: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Gal. 3:26-27</a:t>
            </a:r>
            <a:endParaRPr lang="en-US" sz="3200"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EF53E621-90F2-4208-B202-36E010656DEB}"/>
              </a:ext>
            </a:extLst>
          </p:cNvPr>
          <p:cNvSpPr txBox="1">
            <a:spLocks/>
          </p:cNvSpPr>
          <p:nvPr/>
        </p:nvSpPr>
        <p:spPr>
          <a:xfrm>
            <a:off x="838200" y="3657599"/>
            <a:ext cx="7848600" cy="1171419"/>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We are saved by faith in Christ’s work: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Col. 2:12</a:t>
            </a:r>
            <a:endParaRPr lang="en-US" sz="3200" dirty="0">
              <a:solidFill>
                <a:srgbClr val="FF0000"/>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393CB774-AB46-474E-98E4-09AA9408F948}"/>
              </a:ext>
            </a:extLst>
          </p:cNvPr>
          <p:cNvSpPr txBox="1">
            <a:spLocks/>
          </p:cNvSpPr>
          <p:nvPr/>
        </p:nvSpPr>
        <p:spPr>
          <a:xfrm>
            <a:off x="838200" y="4876800"/>
            <a:ext cx="7848600" cy="6096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We are saved by baptism: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1 Pet. 3:21</a:t>
            </a:r>
            <a:endParaRPr lang="en-US" sz="32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141129328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dissolve">
                                      <p:cBhvr>
                                        <p:cTn id="30" dur="500"/>
                                        <p:tgtEl>
                                          <p:spTgt spid="8"/>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dissolve">
                                      <p:cBhvr>
                                        <p:cTn id="34" dur="500"/>
                                        <p:tgtEl>
                                          <p:spTgt spid="9"/>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dissolve">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381000" y="1450848"/>
            <a:ext cx="83820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There is only </a:t>
            </a:r>
            <a:r>
              <a:rPr lang="en-US" sz="2400" i="1" u="sng" dirty="0">
                <a:solidFill>
                  <a:srgbClr val="FF0000"/>
                </a:solidFill>
                <a:effectLst>
                  <a:outerShdw blurRad="38100" dist="38100" dir="2700000" algn="tl">
                    <a:srgbClr val="000000">
                      <a:alpha val="43137"/>
                    </a:srgbClr>
                  </a:outerShdw>
                </a:effectLst>
                <a:latin typeface="Berlin Sans FB" panose="020E0602020502020306" pitchFamily="34" charset="0"/>
              </a:rPr>
              <a:t>one</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gospel, hence, only </a:t>
            </a:r>
            <a:r>
              <a:rPr lang="en-US" sz="2400" i="1" u="sng" dirty="0">
                <a:solidFill>
                  <a:srgbClr val="FF0000"/>
                </a:solidFill>
                <a:effectLst>
                  <a:outerShdw blurRad="38100" dist="38100" dir="2700000" algn="tl">
                    <a:srgbClr val="000000">
                      <a:alpha val="43137"/>
                    </a:srgbClr>
                  </a:outerShdw>
                </a:effectLst>
                <a:latin typeface="Berlin Sans FB" panose="020E0602020502020306" pitchFamily="34" charset="0"/>
              </a:rPr>
              <a:t>one</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baptism: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Eph. 4:4-6</a:t>
            </a:r>
            <a:endParaRPr lang="en-US" sz="24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What the apostles taught</a:t>
            </a:r>
            <a:endPar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16</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11" name="Content Placeholder 1">
            <a:extLst>
              <a:ext uri="{FF2B5EF4-FFF2-40B4-BE49-F238E27FC236}">
                <a16:creationId xmlns:a16="http://schemas.microsoft.com/office/drawing/2014/main" id="{1E5EDB97-D707-4AD6-8D21-2014B4F6F4A4}"/>
              </a:ext>
            </a:extLst>
          </p:cNvPr>
          <p:cNvSpPr txBox="1">
            <a:spLocks/>
          </p:cNvSpPr>
          <p:nvPr/>
        </p:nvSpPr>
        <p:spPr>
          <a:xfrm>
            <a:off x="457200" y="1981201"/>
            <a:ext cx="8229600" cy="9144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Baptism is </a:t>
            </a:r>
            <a:r>
              <a:rPr lang="en-US" sz="2400" i="1" u="sng" dirty="0">
                <a:solidFill>
                  <a:srgbClr val="FF0000"/>
                </a:solidFill>
                <a:effectLst>
                  <a:outerShdw blurRad="38100" dist="38100" dir="2700000" algn="tl">
                    <a:srgbClr val="000000">
                      <a:alpha val="43137"/>
                    </a:srgbClr>
                  </a:outerShdw>
                </a:effectLst>
                <a:latin typeface="Berlin Sans FB" panose="020E0602020502020306" pitchFamily="34" charset="0"/>
              </a:rPr>
              <a:t>the</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act of faith, and </a:t>
            </a:r>
            <a:r>
              <a:rPr lang="en-US" sz="2400" i="1" u="sng" dirty="0">
                <a:solidFill>
                  <a:srgbClr val="FF0000"/>
                </a:solidFill>
                <a:effectLst>
                  <a:outerShdw blurRad="38100" dist="38100" dir="2700000" algn="tl">
                    <a:srgbClr val="000000">
                      <a:alpha val="43137"/>
                    </a:srgbClr>
                  </a:outerShdw>
                </a:effectLst>
                <a:latin typeface="Berlin Sans FB" panose="020E0602020502020306" pitchFamily="34" charset="0"/>
              </a:rPr>
              <a:t>the</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point at which one’s sins are removed: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6:6, 7, 11, 18, 22; Acts 22:16</a:t>
            </a:r>
            <a:endParaRPr lang="en-US" sz="2400" dirty="0">
              <a:solidFill>
                <a:srgbClr val="FF0000"/>
              </a:solidFill>
              <a:latin typeface="Berlin Sans FB" panose="020E0602020502020306" pitchFamily="34" charset="0"/>
            </a:endParaRPr>
          </a:p>
        </p:txBody>
      </p:sp>
      <p:sp>
        <p:nvSpPr>
          <p:cNvPr id="12" name="Content Placeholder 1">
            <a:extLst>
              <a:ext uri="{FF2B5EF4-FFF2-40B4-BE49-F238E27FC236}">
                <a16:creationId xmlns:a16="http://schemas.microsoft.com/office/drawing/2014/main" id="{3224E59F-B821-4D24-B3EE-82A0FEFDAF67}"/>
              </a:ext>
            </a:extLst>
          </p:cNvPr>
          <p:cNvSpPr txBox="1">
            <a:spLocks/>
          </p:cNvSpPr>
          <p:nvPr/>
        </p:nvSpPr>
        <p:spPr>
          <a:xfrm>
            <a:off x="685800" y="2819400"/>
            <a:ext cx="8001000" cy="874312"/>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“…that the body of sin might be done away with…”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6:6</a:t>
            </a:r>
            <a:endParaRPr lang="en-US" sz="2400" dirty="0">
              <a:solidFill>
                <a:srgbClr val="FF0000"/>
              </a:solidFill>
              <a:latin typeface="Berlin Sans FB" panose="020E0602020502020306" pitchFamily="34" charset="0"/>
            </a:endParaRPr>
          </a:p>
        </p:txBody>
      </p:sp>
      <p:sp>
        <p:nvSpPr>
          <p:cNvPr id="13" name="Content Placeholder 1">
            <a:extLst>
              <a:ext uri="{FF2B5EF4-FFF2-40B4-BE49-F238E27FC236}">
                <a16:creationId xmlns:a16="http://schemas.microsoft.com/office/drawing/2014/main" id="{5FB5CFF8-21A2-447E-84DD-5F9E86259AE0}"/>
              </a:ext>
            </a:extLst>
          </p:cNvPr>
          <p:cNvSpPr txBox="1">
            <a:spLocks/>
          </p:cNvSpPr>
          <p:nvPr/>
        </p:nvSpPr>
        <p:spPr>
          <a:xfrm>
            <a:off x="685800" y="3733800"/>
            <a:ext cx="8001000" cy="569513"/>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“For he who has died has been freed from sin.”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6:7</a:t>
            </a:r>
            <a:endParaRPr lang="en-US" sz="2400" dirty="0">
              <a:solidFill>
                <a:srgbClr val="FF0000"/>
              </a:solidFill>
              <a:latin typeface="Berlin Sans FB" panose="020E0602020502020306" pitchFamily="34" charset="0"/>
            </a:endParaRPr>
          </a:p>
        </p:txBody>
      </p:sp>
      <p:sp>
        <p:nvSpPr>
          <p:cNvPr id="14" name="Content Placeholder 1">
            <a:extLst>
              <a:ext uri="{FF2B5EF4-FFF2-40B4-BE49-F238E27FC236}">
                <a16:creationId xmlns:a16="http://schemas.microsoft.com/office/drawing/2014/main" id="{A00ED24A-0911-424D-8D61-36C6A1072553}"/>
              </a:ext>
            </a:extLst>
          </p:cNvPr>
          <p:cNvSpPr txBox="1">
            <a:spLocks/>
          </p:cNvSpPr>
          <p:nvPr/>
        </p:nvSpPr>
        <p:spPr>
          <a:xfrm>
            <a:off x="685800" y="4365008"/>
            <a:ext cx="8001000" cy="7965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“…reckon yourselves to be dead indeed to sin, but alive to God in Christ Jesus our Lord”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6:11</a:t>
            </a:r>
            <a:endParaRPr lang="en-US" sz="2400" dirty="0">
              <a:solidFill>
                <a:srgbClr val="FF0000"/>
              </a:solidFill>
              <a:latin typeface="Berlin Sans FB" panose="020E0602020502020306" pitchFamily="34" charset="0"/>
            </a:endParaRPr>
          </a:p>
        </p:txBody>
      </p:sp>
      <p:sp>
        <p:nvSpPr>
          <p:cNvPr id="15" name="Content Placeholder 1">
            <a:extLst>
              <a:ext uri="{FF2B5EF4-FFF2-40B4-BE49-F238E27FC236}">
                <a16:creationId xmlns:a16="http://schemas.microsoft.com/office/drawing/2014/main" id="{913E6D87-59DA-40EC-A965-E59598AB7B67}"/>
              </a:ext>
            </a:extLst>
          </p:cNvPr>
          <p:cNvSpPr txBox="1">
            <a:spLocks/>
          </p:cNvSpPr>
          <p:nvPr/>
        </p:nvSpPr>
        <p:spPr>
          <a:xfrm>
            <a:off x="685800" y="5334000"/>
            <a:ext cx="8001000" cy="5679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“…having been set free from sin…”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6:18</a:t>
            </a:r>
            <a:endParaRPr lang="en-US" sz="2400" dirty="0">
              <a:solidFill>
                <a:srgbClr val="FF0000"/>
              </a:solidFill>
              <a:latin typeface="Berlin Sans FB" panose="020E0602020502020306" pitchFamily="34" charset="0"/>
            </a:endParaRPr>
          </a:p>
        </p:txBody>
      </p:sp>
      <p:sp>
        <p:nvSpPr>
          <p:cNvPr id="16" name="Content Placeholder 1">
            <a:extLst>
              <a:ext uri="{FF2B5EF4-FFF2-40B4-BE49-F238E27FC236}">
                <a16:creationId xmlns:a16="http://schemas.microsoft.com/office/drawing/2014/main" id="{595452B7-57A8-42D7-8097-8D06F322F004}"/>
              </a:ext>
            </a:extLst>
          </p:cNvPr>
          <p:cNvSpPr txBox="1">
            <a:spLocks/>
          </p:cNvSpPr>
          <p:nvPr/>
        </p:nvSpPr>
        <p:spPr>
          <a:xfrm>
            <a:off x="685800" y="5867400"/>
            <a:ext cx="8001000" cy="5679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“…now having been set free from sin…”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6:22</a:t>
            </a:r>
            <a:endParaRPr lang="en-US" sz="24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2460954455"/>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dissolve">
                                      <p:cBhvr>
                                        <p:cTn id="35" dur="500"/>
                                        <p:tgtEl>
                                          <p:spTgt spid="12"/>
                                        </p:tgtEl>
                                      </p:cBhvr>
                                    </p:animEffect>
                                  </p:childTnLst>
                                </p:cTn>
                              </p:par>
                            </p:childTnLst>
                          </p:cTn>
                        </p:par>
                        <p:par>
                          <p:cTn id="36" fill="hold">
                            <p:stCondLst>
                              <p:cond delay="500"/>
                            </p:stCondLst>
                            <p:childTnLst>
                              <p:par>
                                <p:cTn id="37" presetID="9"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dissolve">
                                      <p:cBhvr>
                                        <p:cTn id="39" dur="500"/>
                                        <p:tgtEl>
                                          <p:spTgt spid="13"/>
                                        </p:tgtEl>
                                      </p:cBhvr>
                                    </p:animEffect>
                                  </p:childTnLst>
                                </p:cTn>
                              </p:par>
                            </p:childTnLst>
                          </p:cTn>
                        </p:par>
                        <p:par>
                          <p:cTn id="40" fill="hold">
                            <p:stCondLst>
                              <p:cond delay="1000"/>
                            </p:stCondLst>
                            <p:childTnLst>
                              <p:par>
                                <p:cTn id="41" presetID="9"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dissolve">
                                      <p:cBhvr>
                                        <p:cTn id="43" dur="500"/>
                                        <p:tgtEl>
                                          <p:spTgt spid="14"/>
                                        </p:tgtEl>
                                      </p:cBhvr>
                                    </p:animEffect>
                                  </p:childTnLst>
                                </p:cTn>
                              </p:par>
                            </p:childTnLst>
                          </p:cTn>
                        </p:par>
                        <p:par>
                          <p:cTn id="44" fill="hold">
                            <p:stCondLst>
                              <p:cond delay="1500"/>
                            </p:stCondLst>
                            <p:childTnLst>
                              <p:par>
                                <p:cTn id="45" presetID="9" presetClass="entr" presetSubtype="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par>
                          <p:cTn id="48" fill="hold">
                            <p:stCondLst>
                              <p:cond delay="2000"/>
                            </p:stCondLst>
                            <p:childTnLst>
                              <p:par>
                                <p:cTn id="49" presetID="9" presetClass="entr" presetSubtype="0"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dissolve">
                                      <p:cBhvr>
                                        <p:cTn id="5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11" grpId="0"/>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381000" y="1450848"/>
            <a:ext cx="83820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What the apostles practiced is powerful and valuable: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Jn. 16:13; Mk. 16:15-16; Matt. 28:18-20</a:t>
            </a:r>
            <a:endParaRPr lang="en-US" sz="24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6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What the apostles practiced</a:t>
            </a:r>
            <a:endParaRPr lang="en-US" sz="46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17</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11" name="Content Placeholder 1">
            <a:extLst>
              <a:ext uri="{FF2B5EF4-FFF2-40B4-BE49-F238E27FC236}">
                <a16:creationId xmlns:a16="http://schemas.microsoft.com/office/drawing/2014/main" id="{1E5EDB97-D707-4AD6-8D21-2014B4F6F4A4}"/>
              </a:ext>
            </a:extLst>
          </p:cNvPr>
          <p:cNvSpPr txBox="1">
            <a:spLocks/>
          </p:cNvSpPr>
          <p:nvPr/>
        </p:nvSpPr>
        <p:spPr>
          <a:xfrm>
            <a:off x="457200" y="2380679"/>
            <a:ext cx="8229600" cy="59112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Baptism commanded </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“for the remission of sins”</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Acts 2:38</a:t>
            </a:r>
            <a:endParaRPr lang="en-US" sz="2400" dirty="0">
              <a:solidFill>
                <a:srgbClr val="FF0000"/>
              </a:solidFill>
              <a:latin typeface="Berlin Sans FB" panose="020E0602020502020306" pitchFamily="34" charset="0"/>
            </a:endParaRPr>
          </a:p>
        </p:txBody>
      </p:sp>
      <p:sp>
        <p:nvSpPr>
          <p:cNvPr id="12" name="Content Placeholder 1">
            <a:extLst>
              <a:ext uri="{FF2B5EF4-FFF2-40B4-BE49-F238E27FC236}">
                <a16:creationId xmlns:a16="http://schemas.microsoft.com/office/drawing/2014/main" id="{3224E59F-B821-4D24-B3EE-82A0FEFDAF67}"/>
              </a:ext>
            </a:extLst>
          </p:cNvPr>
          <p:cNvSpPr txBox="1">
            <a:spLocks/>
          </p:cNvSpPr>
          <p:nvPr/>
        </p:nvSpPr>
        <p:spPr>
          <a:xfrm>
            <a:off x="914400" y="2971800"/>
            <a:ext cx="8001000" cy="59112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Baptism included </a:t>
            </a:r>
            <a:r>
              <a:rPr lang="en-US" sz="2400" dirty="0" err="1">
                <a:solidFill>
                  <a:schemeClr val="bg1"/>
                </a:solidFill>
                <a:effectLst>
                  <a:outerShdw blurRad="38100" dist="38100" dir="2700000" algn="tl">
                    <a:srgbClr val="000000">
                      <a:alpha val="43137"/>
                    </a:srgbClr>
                  </a:outerShdw>
                </a:effectLst>
                <a:latin typeface="Berlin Sans FB" panose="020E0602020502020306" pitchFamily="34" charset="0"/>
              </a:rPr>
              <a:t>in</a:t>
            </a:r>
            <a:r>
              <a:rPr lang="en-US" sz="2400" i="1" dirty="0" err="1">
                <a:solidFill>
                  <a:schemeClr val="bg1"/>
                </a:solidFill>
                <a:effectLst>
                  <a:outerShdw blurRad="38100" dist="38100" dir="2700000" algn="tl">
                    <a:srgbClr val="000000">
                      <a:alpha val="43137"/>
                    </a:srgbClr>
                  </a:outerShdw>
                </a:effectLst>
                <a:latin typeface="Berlin Sans FB" panose="020E0602020502020306" pitchFamily="34" charset="0"/>
              </a:rPr>
              <a:t>“preaching</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Christ” </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Acts 8:5, 12</a:t>
            </a:r>
            <a:endParaRPr lang="en-US" sz="2400" dirty="0">
              <a:solidFill>
                <a:srgbClr val="FF0000"/>
              </a:solidFill>
              <a:latin typeface="Berlin Sans FB" panose="020E0602020502020306" pitchFamily="34" charset="0"/>
            </a:endParaRPr>
          </a:p>
        </p:txBody>
      </p:sp>
      <p:sp>
        <p:nvSpPr>
          <p:cNvPr id="13" name="Content Placeholder 1">
            <a:extLst>
              <a:ext uri="{FF2B5EF4-FFF2-40B4-BE49-F238E27FC236}">
                <a16:creationId xmlns:a16="http://schemas.microsoft.com/office/drawing/2014/main" id="{5FB5CFF8-21A2-447E-84DD-5F9E86259AE0}"/>
              </a:ext>
            </a:extLst>
          </p:cNvPr>
          <p:cNvSpPr txBox="1">
            <a:spLocks/>
          </p:cNvSpPr>
          <p:nvPr/>
        </p:nvSpPr>
        <p:spPr>
          <a:xfrm>
            <a:off x="914400" y="3561323"/>
            <a:ext cx="8001000" cy="569513"/>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Baptism included </a:t>
            </a:r>
            <a:r>
              <a:rPr lang="en-US" sz="2400" dirty="0" err="1">
                <a:solidFill>
                  <a:schemeClr val="bg1"/>
                </a:solidFill>
                <a:effectLst>
                  <a:outerShdw blurRad="38100" dist="38100" dir="2700000" algn="tl">
                    <a:srgbClr val="000000">
                      <a:alpha val="43137"/>
                    </a:srgbClr>
                  </a:outerShdw>
                </a:effectLst>
                <a:latin typeface="Berlin Sans FB" panose="020E0602020502020306" pitchFamily="34" charset="0"/>
              </a:rPr>
              <a:t>in</a:t>
            </a:r>
            <a:r>
              <a:rPr lang="en-US" sz="2400" i="1" dirty="0" err="1">
                <a:solidFill>
                  <a:schemeClr val="bg1"/>
                </a:solidFill>
                <a:effectLst>
                  <a:outerShdw blurRad="38100" dist="38100" dir="2700000" algn="tl">
                    <a:srgbClr val="000000">
                      <a:alpha val="43137"/>
                    </a:srgbClr>
                  </a:outerShdw>
                </a:effectLst>
                <a:latin typeface="Berlin Sans FB" panose="020E0602020502020306" pitchFamily="34" charset="0"/>
              </a:rPr>
              <a:t>“preaching</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Jesus”</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Acts 8:35-39</a:t>
            </a:r>
            <a:endParaRPr lang="en-US" sz="2400" dirty="0">
              <a:solidFill>
                <a:srgbClr val="FF0000"/>
              </a:solidFill>
              <a:latin typeface="Berlin Sans FB" panose="020E0602020502020306" pitchFamily="34" charset="0"/>
            </a:endParaRPr>
          </a:p>
        </p:txBody>
      </p:sp>
      <p:sp>
        <p:nvSpPr>
          <p:cNvPr id="14" name="Content Placeholder 1">
            <a:extLst>
              <a:ext uri="{FF2B5EF4-FFF2-40B4-BE49-F238E27FC236}">
                <a16:creationId xmlns:a16="http://schemas.microsoft.com/office/drawing/2014/main" id="{A00ED24A-0911-424D-8D61-36C6A1072553}"/>
              </a:ext>
            </a:extLst>
          </p:cNvPr>
          <p:cNvSpPr txBox="1">
            <a:spLocks/>
          </p:cNvSpPr>
          <p:nvPr/>
        </p:nvSpPr>
        <p:spPr>
          <a:xfrm>
            <a:off x="914400" y="4170923"/>
            <a:ext cx="8001000" cy="7965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627063" indent="-627063">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Baptism is when and where the Lord added one </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“to the church”</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Acts 2:41, 47</a:t>
            </a:r>
            <a:endParaRPr lang="en-US" sz="2400" dirty="0">
              <a:solidFill>
                <a:srgbClr val="FF0000"/>
              </a:solidFill>
              <a:latin typeface="Berlin Sans FB" panose="020E0602020502020306" pitchFamily="34" charset="0"/>
            </a:endParaRPr>
          </a:p>
        </p:txBody>
      </p:sp>
      <p:sp>
        <p:nvSpPr>
          <p:cNvPr id="17" name="Content Placeholder 1">
            <a:extLst>
              <a:ext uri="{FF2B5EF4-FFF2-40B4-BE49-F238E27FC236}">
                <a16:creationId xmlns:a16="http://schemas.microsoft.com/office/drawing/2014/main" id="{9478BEBA-D2E3-4897-B66E-524C2AB3623B}"/>
              </a:ext>
            </a:extLst>
          </p:cNvPr>
          <p:cNvSpPr txBox="1">
            <a:spLocks/>
          </p:cNvSpPr>
          <p:nvPr/>
        </p:nvSpPr>
        <p:spPr>
          <a:xfrm>
            <a:off x="457200" y="5047679"/>
            <a:ext cx="8229600" cy="59112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The conversion of Saul: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Acts 9, 22</a:t>
            </a:r>
            <a:endParaRPr lang="en-US" sz="2400" dirty="0">
              <a:solidFill>
                <a:srgbClr val="FF0000"/>
              </a:solidFill>
              <a:latin typeface="Berlin Sans FB" panose="020E0602020502020306" pitchFamily="34" charset="0"/>
            </a:endParaRPr>
          </a:p>
        </p:txBody>
      </p:sp>
      <p:sp>
        <p:nvSpPr>
          <p:cNvPr id="18" name="Content Placeholder 1">
            <a:extLst>
              <a:ext uri="{FF2B5EF4-FFF2-40B4-BE49-F238E27FC236}">
                <a16:creationId xmlns:a16="http://schemas.microsoft.com/office/drawing/2014/main" id="{961EBC01-2A69-4332-961B-24B20F619A13}"/>
              </a:ext>
            </a:extLst>
          </p:cNvPr>
          <p:cNvSpPr txBox="1">
            <a:spLocks/>
          </p:cNvSpPr>
          <p:nvPr/>
        </p:nvSpPr>
        <p:spPr>
          <a:xfrm>
            <a:off x="457200" y="5562600"/>
            <a:ext cx="8229600" cy="89836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The figure of baptism: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Acts 22:16; Titus 3:5; Jn. 3:3-5; Rom. 6:4, 8, 23; 1 Pet. 3:21; Col. 2:12</a:t>
            </a:r>
            <a:endParaRPr lang="en-US" sz="24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171434503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dissolve">
                                      <p:cBhvr>
                                        <p:cTn id="38" dur="500"/>
                                        <p:tgtEl>
                                          <p:spTgt spid="13"/>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dissolv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dissolve">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11" grpId="0"/>
      <p:bldP spid="12" grpId="0"/>
      <p:bldP spid="13" grpId="0"/>
      <p:bldP spid="14" grpId="0"/>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381000" y="1450848"/>
            <a:ext cx="83820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Remember the “Great Commission”?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Mk. 16:15-16; Matt. 28:19</a:t>
            </a:r>
            <a:endParaRPr lang="en-US" sz="24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54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The command of Jesus</a:t>
            </a:r>
            <a:endParaRPr lang="en-US" sz="54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18</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11" name="Content Placeholder 1">
            <a:extLst>
              <a:ext uri="{FF2B5EF4-FFF2-40B4-BE49-F238E27FC236}">
                <a16:creationId xmlns:a16="http://schemas.microsoft.com/office/drawing/2014/main" id="{1E5EDB97-D707-4AD6-8D21-2014B4F6F4A4}"/>
              </a:ext>
            </a:extLst>
          </p:cNvPr>
          <p:cNvSpPr txBox="1">
            <a:spLocks/>
          </p:cNvSpPr>
          <p:nvPr/>
        </p:nvSpPr>
        <p:spPr>
          <a:xfrm>
            <a:off x="457200" y="2057401"/>
            <a:ext cx="8229600" cy="151836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As we understand God’s plan of redemption, we can see why Christ commanded baptism for believers of the gospel and why belief in the gospel is a prerequisite to baptism.</a:t>
            </a:r>
            <a:endParaRPr lang="en-US" sz="2400" dirty="0">
              <a:solidFill>
                <a:srgbClr val="FF0000"/>
              </a:solidFill>
              <a:latin typeface="Berlin Sans FB" panose="020E0602020502020306" pitchFamily="34" charset="0"/>
            </a:endParaRPr>
          </a:p>
        </p:txBody>
      </p:sp>
      <p:sp>
        <p:nvSpPr>
          <p:cNvPr id="17" name="Content Placeholder 1">
            <a:extLst>
              <a:ext uri="{FF2B5EF4-FFF2-40B4-BE49-F238E27FC236}">
                <a16:creationId xmlns:a16="http://schemas.microsoft.com/office/drawing/2014/main" id="{9478BEBA-D2E3-4897-B66E-524C2AB3623B}"/>
              </a:ext>
            </a:extLst>
          </p:cNvPr>
          <p:cNvSpPr txBox="1">
            <a:spLocks/>
          </p:cNvSpPr>
          <p:nvPr/>
        </p:nvSpPr>
        <p:spPr>
          <a:xfrm>
            <a:off x="457200" y="3352800"/>
            <a:ext cx="8229600" cy="59112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What about belief alone?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Jn. 3:16</a:t>
            </a:r>
            <a:endParaRPr lang="en-US" sz="2400" dirty="0">
              <a:solidFill>
                <a:srgbClr val="FF0000"/>
              </a:solidFill>
              <a:latin typeface="Berlin Sans FB" panose="020E0602020502020306" pitchFamily="34" charset="0"/>
            </a:endParaRPr>
          </a:p>
        </p:txBody>
      </p:sp>
      <p:sp>
        <p:nvSpPr>
          <p:cNvPr id="15" name="Content Placeholder 1">
            <a:extLst>
              <a:ext uri="{FF2B5EF4-FFF2-40B4-BE49-F238E27FC236}">
                <a16:creationId xmlns:a16="http://schemas.microsoft.com/office/drawing/2014/main" id="{D01540BC-8E0B-475D-AAFF-0DDC97391256}"/>
              </a:ext>
            </a:extLst>
          </p:cNvPr>
          <p:cNvSpPr txBox="1">
            <a:spLocks/>
          </p:cNvSpPr>
          <p:nvPr/>
        </p:nvSpPr>
        <p:spPr>
          <a:xfrm>
            <a:off x="685800" y="3871763"/>
            <a:ext cx="8001000" cy="493246"/>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200" i="1" dirty="0">
                <a:solidFill>
                  <a:schemeClr val="bg1"/>
                </a:solidFill>
                <a:effectLst>
                  <a:outerShdw blurRad="38100" dist="38100" dir="2700000" algn="tl">
                    <a:srgbClr val="000000">
                      <a:alpha val="43137"/>
                    </a:srgbClr>
                  </a:outerShdw>
                </a:effectLst>
                <a:latin typeface="Berlin Sans FB" panose="020E0602020502020306" pitchFamily="34" charset="0"/>
              </a:rPr>
              <a:t>“believe”  </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is a </a:t>
            </a:r>
            <a:r>
              <a:rPr lang="en-US" sz="2200" u="sng" dirty="0">
                <a:solidFill>
                  <a:srgbClr val="FF0000"/>
                </a:solidFill>
                <a:effectLst>
                  <a:outerShdw blurRad="38100" dist="38100" dir="2700000" algn="tl">
                    <a:srgbClr val="000000">
                      <a:alpha val="43137"/>
                    </a:srgbClr>
                  </a:outerShdw>
                </a:effectLst>
                <a:latin typeface="Berlin Sans FB" panose="020E0602020502020306" pitchFamily="34" charset="0"/>
              </a:rPr>
              <a:t>synecdoche</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 where a part represents the whole.</a:t>
            </a:r>
            <a:endParaRPr lang="en-US" sz="2200" dirty="0">
              <a:solidFill>
                <a:srgbClr val="FF0000"/>
              </a:solidFill>
              <a:latin typeface="Berlin Sans FB" panose="020E0602020502020306" pitchFamily="34" charset="0"/>
            </a:endParaRPr>
          </a:p>
        </p:txBody>
      </p:sp>
      <p:sp>
        <p:nvSpPr>
          <p:cNvPr id="16" name="Content Placeholder 1">
            <a:extLst>
              <a:ext uri="{FF2B5EF4-FFF2-40B4-BE49-F238E27FC236}">
                <a16:creationId xmlns:a16="http://schemas.microsoft.com/office/drawing/2014/main" id="{3A91B471-10A2-4C82-BC8D-F365702E33D1}"/>
              </a:ext>
            </a:extLst>
          </p:cNvPr>
          <p:cNvSpPr txBox="1">
            <a:spLocks/>
          </p:cNvSpPr>
          <p:nvPr/>
        </p:nvSpPr>
        <p:spPr>
          <a:xfrm>
            <a:off x="685800" y="4495800"/>
            <a:ext cx="8001000" cy="9906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Here </a:t>
            </a:r>
            <a:r>
              <a:rPr lang="en-US" sz="2200" i="1" dirty="0">
                <a:solidFill>
                  <a:schemeClr val="bg1"/>
                </a:solidFill>
                <a:effectLst>
                  <a:outerShdw blurRad="38100" dist="38100" dir="2700000" algn="tl">
                    <a:srgbClr val="000000">
                      <a:alpha val="43137"/>
                    </a:srgbClr>
                  </a:outerShdw>
                </a:effectLst>
                <a:latin typeface="Berlin Sans FB" panose="020E0602020502020306" pitchFamily="34" charset="0"/>
              </a:rPr>
              <a:t>“belief”, </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a</a:t>
            </a:r>
            <a:r>
              <a:rPr lang="en-US" sz="2200" i="1" dirty="0">
                <a:solidFill>
                  <a:schemeClr val="bg1"/>
                </a:solidFill>
                <a:effectLst>
                  <a:outerShdw blurRad="38100" dist="38100" dir="2700000" algn="tl">
                    <a:srgbClr val="000000">
                      <a:alpha val="43137"/>
                    </a:srgbClr>
                  </a:outerShdw>
                </a:effectLst>
                <a:latin typeface="Berlin Sans FB" panose="020E0602020502020306" pitchFamily="34" charset="0"/>
              </a:rPr>
              <a:t> </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part, is used to represent the whole; or </a:t>
            </a:r>
            <a:r>
              <a:rPr lang="en-US" sz="2200" u="sng" dirty="0">
                <a:solidFill>
                  <a:srgbClr val="FF0000"/>
                </a:solidFill>
                <a:effectLst>
                  <a:outerShdw blurRad="38100" dist="38100" dir="2700000" algn="tl">
                    <a:srgbClr val="000000">
                      <a:alpha val="43137"/>
                    </a:srgbClr>
                  </a:outerShdw>
                </a:effectLst>
                <a:latin typeface="Berlin Sans FB" panose="020E0602020502020306" pitchFamily="34" charset="0"/>
              </a:rPr>
              <a:t>ALL</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 that is involved in salvation (confession, </a:t>
            </a:r>
            <a:r>
              <a:rPr lang="en-US" sz="2200" dirty="0">
                <a:solidFill>
                  <a:srgbClr val="FF0000"/>
                </a:solidFill>
                <a:effectLst>
                  <a:outerShdw blurRad="38100" dist="38100" dir="2700000" algn="tl">
                    <a:srgbClr val="000000">
                      <a:alpha val="43137"/>
                    </a:srgbClr>
                  </a:outerShdw>
                </a:effectLst>
                <a:latin typeface="Berlin Sans FB" panose="020E0602020502020306" pitchFamily="34" charset="0"/>
              </a:rPr>
              <a:t>Rom. 10:10</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 repentance, </a:t>
            </a:r>
            <a:r>
              <a:rPr lang="en-US" sz="2200" dirty="0">
                <a:solidFill>
                  <a:srgbClr val="FF0000"/>
                </a:solidFill>
                <a:effectLst>
                  <a:outerShdw blurRad="38100" dist="38100" dir="2700000" algn="tl">
                    <a:srgbClr val="000000">
                      <a:alpha val="43137"/>
                    </a:srgbClr>
                  </a:outerShdw>
                </a:effectLst>
                <a:latin typeface="Berlin Sans FB" panose="020E0602020502020306" pitchFamily="34" charset="0"/>
              </a:rPr>
              <a:t>Acts 17:30</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 and baptism, </a:t>
            </a:r>
            <a:r>
              <a:rPr lang="en-US" sz="2200" dirty="0">
                <a:solidFill>
                  <a:srgbClr val="FF0000"/>
                </a:solidFill>
                <a:effectLst>
                  <a:outerShdw blurRad="38100" dist="38100" dir="2700000" algn="tl">
                    <a:srgbClr val="000000">
                      <a:alpha val="43137"/>
                    </a:srgbClr>
                  </a:outerShdw>
                </a:effectLst>
                <a:latin typeface="Berlin Sans FB" panose="020E0602020502020306" pitchFamily="34" charset="0"/>
              </a:rPr>
              <a:t>Mk. 16:16; 1 Pet. 3:21</a:t>
            </a: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a:t>
            </a:r>
            <a:endParaRPr lang="en-US" sz="2200" dirty="0">
              <a:solidFill>
                <a:srgbClr val="FF0000"/>
              </a:solidFill>
              <a:latin typeface="Berlin Sans FB" panose="020E0602020502020306" pitchFamily="34" charset="0"/>
            </a:endParaRPr>
          </a:p>
        </p:txBody>
      </p:sp>
      <p:sp>
        <p:nvSpPr>
          <p:cNvPr id="19" name="Content Placeholder 1">
            <a:extLst>
              <a:ext uri="{FF2B5EF4-FFF2-40B4-BE49-F238E27FC236}">
                <a16:creationId xmlns:a16="http://schemas.microsoft.com/office/drawing/2014/main" id="{3472D658-7CEC-4900-A1F6-FB3730378A30}"/>
              </a:ext>
            </a:extLst>
          </p:cNvPr>
          <p:cNvSpPr txBox="1">
            <a:spLocks/>
          </p:cNvSpPr>
          <p:nvPr/>
        </p:nvSpPr>
        <p:spPr>
          <a:xfrm>
            <a:off x="685800" y="5604285"/>
            <a:ext cx="8001000" cy="79651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200" dirty="0">
                <a:solidFill>
                  <a:schemeClr val="bg1"/>
                </a:solidFill>
                <a:effectLst>
                  <a:outerShdw blurRad="38100" dist="38100" dir="2700000" algn="tl">
                    <a:srgbClr val="000000">
                      <a:alpha val="43137"/>
                    </a:srgbClr>
                  </a:outerShdw>
                </a:effectLst>
                <a:latin typeface="Berlin Sans FB" panose="020E0602020502020306" pitchFamily="34" charset="0"/>
              </a:rPr>
              <a:t>James explodes the notion “belief alone” saves:  </a:t>
            </a:r>
            <a:r>
              <a:rPr lang="en-US" sz="2200" dirty="0">
                <a:solidFill>
                  <a:srgbClr val="FF0000"/>
                </a:solidFill>
                <a:effectLst>
                  <a:outerShdw blurRad="38100" dist="38100" dir="2700000" algn="tl">
                    <a:srgbClr val="000000">
                      <a:alpha val="43137"/>
                    </a:srgbClr>
                  </a:outerShdw>
                </a:effectLst>
                <a:latin typeface="Berlin Sans FB" panose="020E0602020502020306" pitchFamily="34" charset="0"/>
              </a:rPr>
              <a:t>Jas. 2:19, 24; Col. 2:12; Gal. 5:6; Col. 1:13; Acts 2:41, 47; Matt. 28:18-20; Col. 3:17</a:t>
            </a:r>
            <a:endParaRPr lang="en-US" sz="22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76612201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dissolve">
                                      <p:cBhvr>
                                        <p:cTn id="34" dur="500"/>
                                        <p:tgtEl>
                                          <p:spTgt spid="17"/>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dissolve">
                                      <p:cBhvr>
                                        <p:cTn id="38" dur="500"/>
                                        <p:tgtEl>
                                          <p:spTgt spid="15"/>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500"/>
                                        <p:tgtEl>
                                          <p:spTgt spid="16"/>
                                        </p:tgtEl>
                                      </p:cBhvr>
                                    </p:animEffect>
                                  </p:childTnLst>
                                </p:cTn>
                              </p:par>
                            </p:childTnLst>
                          </p:cTn>
                        </p:par>
                        <p:par>
                          <p:cTn id="43" fill="hold">
                            <p:stCondLst>
                              <p:cond delay="4500"/>
                            </p:stCondLst>
                            <p:childTnLst>
                              <p:par>
                                <p:cTn id="44" presetID="9" presetClass="entr" presetSubtype="0"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dissolve">
                                      <p:cBhvr>
                                        <p:cTn id="4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11" grpId="0"/>
      <p:bldP spid="17" grpId="0"/>
      <p:bldP spid="15" grpId="0"/>
      <p:bldP spid="16"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381000" y="1450848"/>
            <a:ext cx="83820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God desires all men to be saved: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1 Tim. 2:4; 2 Pet. 3:9</a:t>
            </a:r>
            <a:endParaRPr lang="en-US" sz="24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66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Conclusion</a:t>
            </a:r>
            <a:endParaRPr lang="en-US" sz="66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19</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11" name="Content Placeholder 1">
            <a:extLst>
              <a:ext uri="{FF2B5EF4-FFF2-40B4-BE49-F238E27FC236}">
                <a16:creationId xmlns:a16="http://schemas.microsoft.com/office/drawing/2014/main" id="{1E5EDB97-D707-4AD6-8D21-2014B4F6F4A4}"/>
              </a:ext>
            </a:extLst>
          </p:cNvPr>
          <p:cNvSpPr txBox="1">
            <a:spLocks/>
          </p:cNvSpPr>
          <p:nvPr/>
        </p:nvSpPr>
        <p:spPr>
          <a:xfrm>
            <a:off x="381000" y="1918648"/>
            <a:ext cx="8229600" cy="990599"/>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God makes provision for all men to be saved: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Rom. 3:24-26; 1:16; 1 Cor. 15:1-2; Acts 10:34-35; Rev. 22:17</a:t>
            </a:r>
            <a:endParaRPr lang="en-US" sz="2400" dirty="0">
              <a:solidFill>
                <a:srgbClr val="FF0000"/>
              </a:solidFill>
              <a:latin typeface="Berlin Sans FB" panose="020E0602020502020306" pitchFamily="34" charset="0"/>
            </a:endParaRPr>
          </a:p>
        </p:txBody>
      </p:sp>
      <p:sp>
        <p:nvSpPr>
          <p:cNvPr id="17" name="Content Placeholder 1">
            <a:extLst>
              <a:ext uri="{FF2B5EF4-FFF2-40B4-BE49-F238E27FC236}">
                <a16:creationId xmlns:a16="http://schemas.microsoft.com/office/drawing/2014/main" id="{9478BEBA-D2E3-4897-B66E-524C2AB3623B}"/>
              </a:ext>
            </a:extLst>
          </p:cNvPr>
          <p:cNvSpPr txBox="1">
            <a:spLocks/>
          </p:cNvSpPr>
          <p:nvPr/>
        </p:nvSpPr>
        <p:spPr>
          <a:xfrm>
            <a:off x="457200" y="2743200"/>
            <a:ext cx="8229600" cy="851039"/>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Man has a responsibility:  </a:t>
            </a:r>
            <a:r>
              <a:rPr lang="en-US" sz="2400" dirty="0">
                <a:solidFill>
                  <a:srgbClr val="FF0000"/>
                </a:solidFill>
                <a:effectLst>
                  <a:outerShdw blurRad="38100" dist="38100" dir="2700000" algn="tl">
                    <a:srgbClr val="000000">
                      <a:alpha val="43137"/>
                    </a:srgbClr>
                  </a:outerShdw>
                </a:effectLst>
                <a:latin typeface="Berlin Sans FB" panose="020E0602020502020306" pitchFamily="34" charset="0"/>
              </a:rPr>
              <a:t>Eph. 2:8; Heb. 11:6; Jas. 2:24, 26; Rom. 5:1-2</a:t>
            </a:r>
            <a:endParaRPr lang="en-US" sz="2400" dirty="0">
              <a:solidFill>
                <a:srgbClr val="FF0000"/>
              </a:solidFill>
              <a:latin typeface="Berlin Sans FB" panose="020E0602020502020306" pitchFamily="34" charset="0"/>
            </a:endParaRPr>
          </a:p>
        </p:txBody>
      </p:sp>
      <p:sp>
        <p:nvSpPr>
          <p:cNvPr id="15" name="Content Placeholder 1">
            <a:extLst>
              <a:ext uri="{FF2B5EF4-FFF2-40B4-BE49-F238E27FC236}">
                <a16:creationId xmlns:a16="http://schemas.microsoft.com/office/drawing/2014/main" id="{D01540BC-8E0B-475D-AAFF-0DDC97391256}"/>
              </a:ext>
            </a:extLst>
          </p:cNvPr>
          <p:cNvSpPr txBox="1">
            <a:spLocks/>
          </p:cNvSpPr>
          <p:nvPr/>
        </p:nvSpPr>
        <p:spPr>
          <a:xfrm>
            <a:off x="685800" y="3581400"/>
            <a:ext cx="8001000" cy="493246"/>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000" dirty="0">
                <a:solidFill>
                  <a:schemeClr val="bg1"/>
                </a:solidFill>
                <a:effectLst>
                  <a:outerShdw blurRad="38100" dist="38100" dir="2700000" algn="tl">
                    <a:srgbClr val="000000">
                      <a:alpha val="43137"/>
                    </a:srgbClr>
                  </a:outerShdw>
                </a:effectLst>
                <a:latin typeface="Berlin Sans FB" panose="020E0602020502020306" pitchFamily="34" charset="0"/>
              </a:rPr>
              <a:t>Hear the gospel:  </a:t>
            </a:r>
            <a:r>
              <a:rPr lang="en-US" sz="2000" dirty="0">
                <a:solidFill>
                  <a:srgbClr val="FF0000"/>
                </a:solidFill>
                <a:effectLst>
                  <a:outerShdw blurRad="38100" dist="38100" dir="2700000" algn="tl">
                    <a:srgbClr val="000000">
                      <a:alpha val="43137"/>
                    </a:srgbClr>
                  </a:outerShdw>
                </a:effectLst>
                <a:latin typeface="Berlin Sans FB" panose="020E0602020502020306" pitchFamily="34" charset="0"/>
              </a:rPr>
              <a:t>Rom. 10:17</a:t>
            </a:r>
            <a:endParaRPr lang="en-US" sz="2000" dirty="0">
              <a:solidFill>
                <a:srgbClr val="FF0000"/>
              </a:solidFill>
              <a:latin typeface="Berlin Sans FB" panose="020E0602020502020306" pitchFamily="34" charset="0"/>
            </a:endParaRPr>
          </a:p>
        </p:txBody>
      </p:sp>
      <p:sp>
        <p:nvSpPr>
          <p:cNvPr id="16" name="Content Placeholder 1">
            <a:extLst>
              <a:ext uri="{FF2B5EF4-FFF2-40B4-BE49-F238E27FC236}">
                <a16:creationId xmlns:a16="http://schemas.microsoft.com/office/drawing/2014/main" id="{3A91B471-10A2-4C82-BC8D-F365702E33D1}"/>
              </a:ext>
            </a:extLst>
          </p:cNvPr>
          <p:cNvSpPr txBox="1">
            <a:spLocks/>
          </p:cNvSpPr>
          <p:nvPr/>
        </p:nvSpPr>
        <p:spPr>
          <a:xfrm>
            <a:off x="685800" y="4053037"/>
            <a:ext cx="8001000" cy="493246"/>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000" dirty="0">
                <a:solidFill>
                  <a:schemeClr val="bg1"/>
                </a:solidFill>
                <a:effectLst>
                  <a:outerShdw blurRad="38100" dist="38100" dir="2700000" algn="tl">
                    <a:srgbClr val="000000">
                      <a:alpha val="43137"/>
                    </a:srgbClr>
                  </a:outerShdw>
                </a:effectLst>
                <a:latin typeface="Berlin Sans FB" panose="020E0602020502020306" pitchFamily="34" charset="0"/>
              </a:rPr>
              <a:t>Believe the gospel:  </a:t>
            </a:r>
            <a:r>
              <a:rPr lang="en-US" sz="2000" dirty="0">
                <a:solidFill>
                  <a:srgbClr val="FF0000"/>
                </a:solidFill>
                <a:effectLst>
                  <a:outerShdw blurRad="38100" dist="38100" dir="2700000" algn="tl">
                    <a:srgbClr val="000000">
                      <a:alpha val="43137"/>
                    </a:srgbClr>
                  </a:outerShdw>
                </a:effectLst>
                <a:latin typeface="Berlin Sans FB" panose="020E0602020502020306" pitchFamily="34" charset="0"/>
              </a:rPr>
              <a:t>Rom. 1:16; Heb. 11:16</a:t>
            </a:r>
            <a:endParaRPr lang="en-US" sz="2000" dirty="0">
              <a:solidFill>
                <a:srgbClr val="FF0000"/>
              </a:solidFill>
              <a:latin typeface="Berlin Sans FB" panose="020E0602020502020306" pitchFamily="34" charset="0"/>
            </a:endParaRPr>
          </a:p>
        </p:txBody>
      </p:sp>
      <p:sp>
        <p:nvSpPr>
          <p:cNvPr id="19" name="Content Placeholder 1">
            <a:extLst>
              <a:ext uri="{FF2B5EF4-FFF2-40B4-BE49-F238E27FC236}">
                <a16:creationId xmlns:a16="http://schemas.microsoft.com/office/drawing/2014/main" id="{3472D658-7CEC-4900-A1F6-FB3730378A30}"/>
              </a:ext>
            </a:extLst>
          </p:cNvPr>
          <p:cNvSpPr txBox="1">
            <a:spLocks/>
          </p:cNvSpPr>
          <p:nvPr/>
        </p:nvSpPr>
        <p:spPr>
          <a:xfrm>
            <a:off x="685800" y="4551922"/>
            <a:ext cx="8001000" cy="564867"/>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000" dirty="0">
                <a:solidFill>
                  <a:schemeClr val="bg1"/>
                </a:solidFill>
                <a:effectLst>
                  <a:outerShdw blurRad="38100" dist="38100" dir="2700000" algn="tl">
                    <a:srgbClr val="000000">
                      <a:alpha val="43137"/>
                    </a:srgbClr>
                  </a:outerShdw>
                </a:effectLst>
                <a:latin typeface="Berlin Sans FB" panose="020E0602020502020306" pitchFamily="34" charset="0"/>
              </a:rPr>
              <a:t>Confess belief in the gospel:  </a:t>
            </a:r>
            <a:r>
              <a:rPr lang="en-US" sz="2000" dirty="0">
                <a:solidFill>
                  <a:srgbClr val="FF0000"/>
                </a:solidFill>
                <a:effectLst>
                  <a:outerShdw blurRad="38100" dist="38100" dir="2700000" algn="tl">
                    <a:srgbClr val="000000">
                      <a:alpha val="43137"/>
                    </a:srgbClr>
                  </a:outerShdw>
                </a:effectLst>
                <a:latin typeface="Berlin Sans FB" panose="020E0602020502020306" pitchFamily="34" charset="0"/>
              </a:rPr>
              <a:t>Matt. 10:32; Rom. 10:9-10; Acts 8:37</a:t>
            </a:r>
            <a:endParaRPr lang="en-US" sz="2000" dirty="0">
              <a:solidFill>
                <a:srgbClr val="FF0000"/>
              </a:solidFill>
              <a:latin typeface="Berlin Sans FB" panose="020E0602020502020306" pitchFamily="34" charset="0"/>
            </a:endParaRPr>
          </a:p>
        </p:txBody>
      </p:sp>
      <p:sp>
        <p:nvSpPr>
          <p:cNvPr id="12" name="Content Placeholder 1">
            <a:extLst>
              <a:ext uri="{FF2B5EF4-FFF2-40B4-BE49-F238E27FC236}">
                <a16:creationId xmlns:a16="http://schemas.microsoft.com/office/drawing/2014/main" id="{0923FF07-7F95-4CC0-A00E-C3E2CB6BFFD0}"/>
              </a:ext>
            </a:extLst>
          </p:cNvPr>
          <p:cNvSpPr txBox="1">
            <a:spLocks/>
          </p:cNvSpPr>
          <p:nvPr/>
        </p:nvSpPr>
        <p:spPr>
          <a:xfrm>
            <a:off x="685800" y="5033778"/>
            <a:ext cx="8001000" cy="38926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000" dirty="0">
                <a:solidFill>
                  <a:schemeClr val="bg1"/>
                </a:solidFill>
                <a:effectLst>
                  <a:outerShdw blurRad="38100" dist="38100" dir="2700000" algn="tl">
                    <a:srgbClr val="000000">
                      <a:alpha val="43137"/>
                    </a:srgbClr>
                  </a:outerShdw>
                </a:effectLst>
                <a:latin typeface="Berlin Sans FB" panose="020E0602020502020306" pitchFamily="34" charset="0"/>
              </a:rPr>
              <a:t>Repent of our sins:  </a:t>
            </a:r>
            <a:r>
              <a:rPr lang="en-US" sz="2000" dirty="0">
                <a:solidFill>
                  <a:srgbClr val="FF0000"/>
                </a:solidFill>
                <a:effectLst>
                  <a:outerShdw blurRad="38100" dist="38100" dir="2700000" algn="tl">
                    <a:srgbClr val="000000">
                      <a:alpha val="43137"/>
                    </a:srgbClr>
                  </a:outerShdw>
                </a:effectLst>
                <a:latin typeface="Berlin Sans FB" panose="020E0602020502020306" pitchFamily="34" charset="0"/>
              </a:rPr>
              <a:t>Acts 2:38; Rom. 6:3-11; 2 Pet. 3:9</a:t>
            </a:r>
            <a:endParaRPr lang="en-US" sz="2000" dirty="0">
              <a:solidFill>
                <a:srgbClr val="FF0000"/>
              </a:solidFill>
              <a:latin typeface="Berlin Sans FB" panose="020E0602020502020306" pitchFamily="34" charset="0"/>
            </a:endParaRPr>
          </a:p>
        </p:txBody>
      </p:sp>
      <p:sp>
        <p:nvSpPr>
          <p:cNvPr id="13" name="Content Placeholder 1">
            <a:extLst>
              <a:ext uri="{FF2B5EF4-FFF2-40B4-BE49-F238E27FC236}">
                <a16:creationId xmlns:a16="http://schemas.microsoft.com/office/drawing/2014/main" id="{66349D48-CF50-4C18-B9C1-E92C9E19B90C}"/>
              </a:ext>
            </a:extLst>
          </p:cNvPr>
          <p:cNvSpPr txBox="1">
            <a:spLocks/>
          </p:cNvSpPr>
          <p:nvPr/>
        </p:nvSpPr>
        <p:spPr>
          <a:xfrm>
            <a:off x="694944" y="5486400"/>
            <a:ext cx="8144256" cy="38926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000" dirty="0">
                <a:solidFill>
                  <a:schemeClr val="bg1"/>
                </a:solidFill>
                <a:effectLst>
                  <a:outerShdw blurRad="38100" dist="38100" dir="2700000" algn="tl">
                    <a:srgbClr val="000000">
                      <a:alpha val="43137"/>
                    </a:srgbClr>
                  </a:outerShdw>
                </a:effectLst>
                <a:latin typeface="Berlin Sans FB" panose="020E0602020502020306" pitchFamily="34" charset="0"/>
              </a:rPr>
              <a:t>Baptized for remission of sins:  </a:t>
            </a:r>
            <a:r>
              <a:rPr lang="en-US" sz="2000" dirty="0">
                <a:solidFill>
                  <a:srgbClr val="FF0000"/>
                </a:solidFill>
                <a:effectLst>
                  <a:outerShdw blurRad="38100" dist="38100" dir="2700000" algn="tl">
                    <a:srgbClr val="000000">
                      <a:alpha val="43137"/>
                    </a:srgbClr>
                  </a:outerShdw>
                </a:effectLst>
                <a:latin typeface="Berlin Sans FB" panose="020E0602020502020306" pitchFamily="34" charset="0"/>
              </a:rPr>
              <a:t>Acts 2:38; Rom. 6:3-11; 1 Pet. 3:21; Col. 2:12</a:t>
            </a:r>
            <a:endParaRPr lang="en-US" sz="2000" dirty="0">
              <a:solidFill>
                <a:srgbClr val="FF0000"/>
              </a:solidFill>
              <a:latin typeface="Berlin Sans FB" panose="020E0602020502020306" pitchFamily="34" charset="0"/>
            </a:endParaRPr>
          </a:p>
        </p:txBody>
      </p:sp>
      <p:sp>
        <p:nvSpPr>
          <p:cNvPr id="14" name="Content Placeholder 1">
            <a:extLst>
              <a:ext uri="{FF2B5EF4-FFF2-40B4-BE49-F238E27FC236}">
                <a16:creationId xmlns:a16="http://schemas.microsoft.com/office/drawing/2014/main" id="{6F55D9D5-19B5-48EB-99F7-790AAD3B44BB}"/>
              </a:ext>
            </a:extLst>
          </p:cNvPr>
          <p:cNvSpPr txBox="1">
            <a:spLocks/>
          </p:cNvSpPr>
          <p:nvPr/>
        </p:nvSpPr>
        <p:spPr>
          <a:xfrm>
            <a:off x="685800" y="5929163"/>
            <a:ext cx="8001000" cy="38926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000" dirty="0">
                <a:solidFill>
                  <a:schemeClr val="bg1"/>
                </a:solidFill>
                <a:effectLst>
                  <a:outerShdw blurRad="38100" dist="38100" dir="2700000" algn="tl">
                    <a:srgbClr val="000000">
                      <a:alpha val="43137"/>
                    </a:srgbClr>
                  </a:outerShdw>
                </a:effectLst>
                <a:latin typeface="Berlin Sans FB" panose="020E0602020502020306" pitchFamily="34" charset="0"/>
              </a:rPr>
              <a:t>Live faithfully:  </a:t>
            </a:r>
            <a:r>
              <a:rPr lang="en-US" sz="2000" dirty="0">
                <a:solidFill>
                  <a:srgbClr val="FF0000"/>
                </a:solidFill>
                <a:effectLst>
                  <a:outerShdw blurRad="38100" dist="38100" dir="2700000" algn="tl">
                    <a:srgbClr val="000000">
                      <a:alpha val="43137"/>
                    </a:srgbClr>
                  </a:outerShdw>
                </a:effectLst>
                <a:latin typeface="Berlin Sans FB" panose="020E0602020502020306" pitchFamily="34" charset="0"/>
              </a:rPr>
              <a:t>Rev. 2:10; 2 Pet. 3:17; Matt. 16:27; Col. 1:21-23; 1 Cor. 15:58</a:t>
            </a:r>
            <a:endParaRPr lang="en-US" sz="20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454055896"/>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dissolve">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dissolve">
                                      <p:cBhvr>
                                        <p:cTn id="39" dur="500"/>
                                        <p:tgtEl>
                                          <p:spTgt spid="15"/>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childTnLst>
                          </p:cTn>
                        </p:par>
                        <p:par>
                          <p:cTn id="44" fill="hold">
                            <p:stCondLst>
                              <p:cond delay="1000"/>
                            </p:stCondLst>
                            <p:childTnLst>
                              <p:par>
                                <p:cTn id="45" presetID="9" presetClass="entr" presetSubtype="0"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dissolve">
                                      <p:cBhvr>
                                        <p:cTn id="47" dur="500"/>
                                        <p:tgtEl>
                                          <p:spTgt spid="19"/>
                                        </p:tgtEl>
                                      </p:cBhvr>
                                    </p:animEffect>
                                  </p:childTnLst>
                                </p:cTn>
                              </p:par>
                            </p:childTnLst>
                          </p:cTn>
                        </p:par>
                        <p:par>
                          <p:cTn id="48" fill="hold">
                            <p:stCondLst>
                              <p:cond delay="1500"/>
                            </p:stCondLst>
                            <p:childTnLst>
                              <p:par>
                                <p:cTn id="49" presetID="9" presetClass="entr" presetSubtype="0"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dissolve">
                                      <p:cBhvr>
                                        <p:cTn id="51" dur="500"/>
                                        <p:tgtEl>
                                          <p:spTgt spid="12"/>
                                        </p:tgtEl>
                                      </p:cBhvr>
                                    </p:animEffect>
                                  </p:childTnLst>
                                </p:cTn>
                              </p:par>
                            </p:childTnLst>
                          </p:cTn>
                        </p:par>
                        <p:par>
                          <p:cTn id="52" fill="hold">
                            <p:stCondLst>
                              <p:cond delay="2000"/>
                            </p:stCondLst>
                            <p:childTnLst>
                              <p:par>
                                <p:cTn id="53" presetID="9"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dissolve">
                                      <p:cBhvr>
                                        <p:cTn id="55" dur="500"/>
                                        <p:tgtEl>
                                          <p:spTgt spid="13"/>
                                        </p:tgtEl>
                                      </p:cBhvr>
                                    </p:animEffect>
                                  </p:childTnLst>
                                </p:cTn>
                              </p:par>
                            </p:childTnLst>
                          </p:cTn>
                        </p:par>
                        <p:par>
                          <p:cTn id="56" fill="hold">
                            <p:stCondLst>
                              <p:cond delay="2500"/>
                            </p:stCondLst>
                            <p:childTnLst>
                              <p:par>
                                <p:cTn id="57" presetID="9" presetClass="entr" presetSubtype="0"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dissolve">
                                      <p:cBhvr>
                                        <p:cTn id="5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11" grpId="0"/>
      <p:bldP spid="17" grpId="0"/>
      <p:bldP spid="15" grpId="0"/>
      <p:bldP spid="16" grpId="0"/>
      <p:bldP spid="19"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rmAutofit/>
          </a:body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We need to see the “big picture”; see the Bible as one unified theme.</a:t>
            </a:r>
            <a:endParaRPr lang="en-US" dirty="0">
              <a:solidFill>
                <a:schemeClr val="bg1"/>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rmAutofit/>
          </a:bodyPr>
          <a:lstStyle/>
          <a:p>
            <a:r>
              <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Introduction</a:t>
            </a:r>
            <a:endPar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8" name="Content Placeholder 1">
            <a:extLst>
              <a:ext uri="{FF2B5EF4-FFF2-40B4-BE49-F238E27FC236}">
                <a16:creationId xmlns:a16="http://schemas.microsoft.com/office/drawing/2014/main" id="{3F65C7C1-60AE-4025-BDAF-6B08F375585B}"/>
              </a:ext>
            </a:extLst>
          </p:cNvPr>
          <p:cNvSpPr txBox="1">
            <a:spLocks/>
          </p:cNvSpPr>
          <p:nvPr/>
        </p:nvSpPr>
        <p:spPr>
          <a:xfrm>
            <a:off x="457200" y="2209800"/>
            <a:ext cx="8229600" cy="680357"/>
          </a:xfrm>
          <a:prstGeom prst="rect">
            <a:avLst/>
          </a:prstGeom>
          <a:noFill/>
          <a:ln w="38100" cmpd="dbl">
            <a:noFill/>
          </a:ln>
        </p:spPr>
        <p:txBody>
          <a:bodyPr vert="horz">
            <a:normAutofit fontScale="925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800" dirty="0">
                <a:solidFill>
                  <a:schemeClr val="bg1"/>
                </a:solidFill>
                <a:effectLst>
                  <a:outerShdw blurRad="38100" dist="38100" dir="2700000" algn="tl">
                    <a:srgbClr val="000000">
                      <a:alpha val="43137"/>
                    </a:srgbClr>
                  </a:outerShdw>
                </a:effectLst>
                <a:latin typeface="Berlin Sans FB" panose="020E0602020502020306" pitchFamily="34" charset="0"/>
              </a:rPr>
              <a:t>Bible written by ~40 men over a period of 1,500 years:</a:t>
            </a:r>
            <a:endParaRPr lang="en-US" sz="2400" dirty="0">
              <a:solidFill>
                <a:schemeClr val="bg1"/>
              </a:solidFill>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2</a:t>
            </a:fld>
            <a:endParaRPr lang="en-US" sz="1800" dirty="0">
              <a:latin typeface="Berlin Sans FB" panose="020E0602020502020306" pitchFamily="34" charset="0"/>
            </a:endParaRPr>
          </a:p>
        </p:txBody>
      </p:sp>
      <p:sp>
        <p:nvSpPr>
          <p:cNvPr id="9" name="Content Placeholder 1">
            <a:extLst>
              <a:ext uri="{FF2B5EF4-FFF2-40B4-BE49-F238E27FC236}">
                <a16:creationId xmlns:a16="http://schemas.microsoft.com/office/drawing/2014/main" id="{7B6A0E8D-4AA6-4B00-8321-69D64F8A7DA8}"/>
              </a:ext>
            </a:extLst>
          </p:cNvPr>
          <p:cNvSpPr txBox="1">
            <a:spLocks/>
          </p:cNvSpPr>
          <p:nvPr/>
        </p:nvSpPr>
        <p:spPr>
          <a:xfrm>
            <a:off x="838200" y="2813958"/>
            <a:ext cx="7848600" cy="609600"/>
          </a:xfrm>
          <a:prstGeom prst="rect">
            <a:avLst/>
          </a:prstGeom>
          <a:noFill/>
          <a:ln w="38100" cmpd="dbl">
            <a:noFill/>
          </a:ln>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Highly educated to no education; fishermen to kings.</a:t>
            </a:r>
            <a:endParaRPr lang="en-US" sz="2400" dirty="0">
              <a:solidFill>
                <a:schemeClr val="bg1"/>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0E2CE20C-D873-4689-9498-4198289587E6}"/>
              </a:ext>
            </a:extLst>
          </p:cNvPr>
          <p:cNvSpPr txBox="1">
            <a:spLocks/>
          </p:cNvSpPr>
          <p:nvPr/>
        </p:nvSpPr>
        <p:spPr>
          <a:xfrm>
            <a:off x="838200" y="3347357"/>
            <a:ext cx="7848600" cy="609600"/>
          </a:xfrm>
          <a:prstGeom prst="rect">
            <a:avLst/>
          </a:prstGeom>
          <a:noFill/>
          <a:ln w="38100" cmpd="dbl">
            <a:noFill/>
          </a:ln>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Different nationalities (Hebrew, Greek).</a:t>
            </a:r>
            <a:endParaRPr lang="en-US" sz="2400" dirty="0">
              <a:solidFill>
                <a:schemeClr val="bg1"/>
              </a:solidFill>
              <a:latin typeface="Berlin Sans FB" panose="020E0602020502020306" pitchFamily="34" charset="0"/>
            </a:endParaRPr>
          </a:p>
        </p:txBody>
      </p:sp>
      <p:sp>
        <p:nvSpPr>
          <p:cNvPr id="11" name="Content Placeholder 1">
            <a:extLst>
              <a:ext uri="{FF2B5EF4-FFF2-40B4-BE49-F238E27FC236}">
                <a16:creationId xmlns:a16="http://schemas.microsoft.com/office/drawing/2014/main" id="{3C1A7758-E82B-4972-9AB8-55F4EEAEC920}"/>
              </a:ext>
            </a:extLst>
          </p:cNvPr>
          <p:cNvSpPr txBox="1">
            <a:spLocks/>
          </p:cNvSpPr>
          <p:nvPr/>
        </p:nvSpPr>
        <p:spPr>
          <a:xfrm>
            <a:off x="838200" y="3880757"/>
            <a:ext cx="7848600" cy="609600"/>
          </a:xfrm>
          <a:prstGeom prst="rect">
            <a:avLst/>
          </a:prstGeom>
          <a:noFill/>
          <a:ln w="38100" cmpd="dbl">
            <a:noFill/>
          </a:ln>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Diverse cultures (e.g., herdsmen, kings, govt. officials).</a:t>
            </a:r>
            <a:endParaRPr lang="en-US" sz="2400" dirty="0">
              <a:solidFill>
                <a:schemeClr val="bg1"/>
              </a:solidFill>
              <a:latin typeface="Berlin Sans FB" panose="020E0602020502020306" pitchFamily="34" charset="0"/>
            </a:endParaRPr>
          </a:p>
        </p:txBody>
      </p:sp>
      <p:sp>
        <p:nvSpPr>
          <p:cNvPr id="12" name="Content Placeholder 1">
            <a:extLst>
              <a:ext uri="{FF2B5EF4-FFF2-40B4-BE49-F238E27FC236}">
                <a16:creationId xmlns:a16="http://schemas.microsoft.com/office/drawing/2014/main" id="{727AA4F3-4393-49C8-BEE4-AA552A460CAE}"/>
              </a:ext>
            </a:extLst>
          </p:cNvPr>
          <p:cNvSpPr txBox="1">
            <a:spLocks/>
          </p:cNvSpPr>
          <p:nvPr/>
        </p:nvSpPr>
        <p:spPr>
          <a:xfrm>
            <a:off x="838200" y="4414157"/>
            <a:ext cx="7848600" cy="609600"/>
          </a:xfrm>
          <a:prstGeom prst="rect">
            <a:avLst/>
          </a:prstGeom>
          <a:noFill/>
          <a:ln w="38100" cmpd="dbl">
            <a:noFill/>
          </a:ln>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Different languages (Hebrew, Aramaic, Greek).</a:t>
            </a:r>
            <a:endParaRPr lang="en-US" sz="2400" dirty="0">
              <a:solidFill>
                <a:schemeClr val="bg1"/>
              </a:solidFill>
              <a:latin typeface="Berlin Sans FB" panose="020E0602020502020306" pitchFamily="34" charset="0"/>
            </a:endParaRPr>
          </a:p>
        </p:txBody>
      </p:sp>
      <p:sp>
        <p:nvSpPr>
          <p:cNvPr id="13" name="Content Placeholder 1">
            <a:extLst>
              <a:ext uri="{FF2B5EF4-FFF2-40B4-BE49-F238E27FC236}">
                <a16:creationId xmlns:a16="http://schemas.microsoft.com/office/drawing/2014/main" id="{10645E51-164B-4640-BB1E-840E73499EAD}"/>
              </a:ext>
            </a:extLst>
          </p:cNvPr>
          <p:cNvSpPr txBox="1">
            <a:spLocks/>
          </p:cNvSpPr>
          <p:nvPr/>
        </p:nvSpPr>
        <p:spPr>
          <a:xfrm>
            <a:off x="457200" y="4953000"/>
            <a:ext cx="8229600" cy="905909"/>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66 books (39 Old Testament, 27 New Testament):  law, poetry, history, narrative, prophecy.</a:t>
            </a:r>
            <a:endParaRPr lang="en-US" dirty="0">
              <a:solidFill>
                <a:schemeClr val="bg1"/>
              </a:solidFill>
              <a:latin typeface="Berlin Sans FB" panose="020E0602020502020306" pitchFamily="34" charset="0"/>
            </a:endParaRPr>
          </a:p>
        </p:txBody>
      </p:sp>
      <p:sp>
        <p:nvSpPr>
          <p:cNvPr id="14" name="Content Placeholder 1">
            <a:extLst>
              <a:ext uri="{FF2B5EF4-FFF2-40B4-BE49-F238E27FC236}">
                <a16:creationId xmlns:a16="http://schemas.microsoft.com/office/drawing/2014/main" id="{17C4E08F-6E30-4F44-8976-55FDCA363441}"/>
              </a:ext>
            </a:extLst>
          </p:cNvPr>
          <p:cNvSpPr txBox="1">
            <a:spLocks/>
          </p:cNvSpPr>
          <p:nvPr/>
        </p:nvSpPr>
        <p:spPr>
          <a:xfrm>
            <a:off x="457200" y="5867400"/>
            <a:ext cx="8229600" cy="905909"/>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One unique theme:  God’s amazing scheme of redemption!</a:t>
            </a:r>
            <a:endParaRPr lang="en-US"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967707351"/>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2">
                                            <p:bg/>
                                          </p:spTgt>
                                        </p:tgtEl>
                                        <p:attrNameLst>
                                          <p:attrName>style.visibility</p:attrName>
                                        </p:attrNameLst>
                                      </p:cBhvr>
                                      <p:to>
                                        <p:strVal val="visible"/>
                                      </p:to>
                                    </p:set>
                                    <p:animEffect transition="in" filter="dissolve">
                                      <p:cBhvr>
                                        <p:cTn id="18" dur="500"/>
                                        <p:tgtEl>
                                          <p:spTgt spid="2">
                                            <p:bg/>
                                          </p:spTgt>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dissolve">
                                      <p:cBhvr>
                                        <p:cTn id="22" dur="500"/>
                                        <p:tgtEl>
                                          <p:spTgt spid="2">
                                            <p:txEl>
                                              <p:pRg st="0" end="0"/>
                                            </p:txEl>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dissolve">
                                      <p:cBhvr>
                                        <p:cTn id="30" dur="500"/>
                                        <p:tgtEl>
                                          <p:spTgt spid="9"/>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dissolve">
                                      <p:cBhvr>
                                        <p:cTn id="38" dur="500"/>
                                        <p:tgtEl>
                                          <p:spTgt spid="11"/>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dissolve">
                                      <p:cBhvr>
                                        <p:cTn id="42" dur="500"/>
                                        <p:tgtEl>
                                          <p:spTgt spid="12"/>
                                        </p:tgtEl>
                                      </p:cBhvr>
                                    </p:animEffect>
                                  </p:childTnLst>
                                </p:cTn>
                              </p:par>
                            </p:childTnLst>
                          </p:cTn>
                        </p:par>
                        <p:par>
                          <p:cTn id="43" fill="hold">
                            <p:stCondLst>
                              <p:cond delay="4500"/>
                            </p:stCondLst>
                            <p:childTnLst>
                              <p:par>
                                <p:cTn id="44" presetID="9"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dissolve">
                                      <p:cBhvr>
                                        <p:cTn id="46" dur="500"/>
                                        <p:tgtEl>
                                          <p:spTgt spid="13"/>
                                        </p:tgtEl>
                                      </p:cBhvr>
                                    </p:animEffect>
                                  </p:childTnLst>
                                </p:cTn>
                              </p:par>
                            </p:childTnLst>
                          </p:cTn>
                        </p:par>
                        <p:par>
                          <p:cTn id="47" fill="hold">
                            <p:stCondLst>
                              <p:cond delay="5000"/>
                            </p:stCondLst>
                            <p:childTnLst>
                              <p:par>
                                <p:cTn id="48" presetID="9" presetClass="entr" presetSubtype="0"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dissolve">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8" grpId="0"/>
      <p:bldP spid="9" grpId="0"/>
      <p:bldP spid="10" grpId="0"/>
      <p:bldP spid="11"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457200" y="457200"/>
            <a:ext cx="8305800" cy="5871164"/>
          </a:xfrm>
          <a:prstGeom prst="rect">
            <a:avLst/>
          </a:prstGeom>
          <a:noFill/>
        </p:spPr>
      </p:pic>
      <p:sp>
        <p:nvSpPr>
          <p:cNvPr id="2" name="Title 1"/>
          <p:cNvSpPr>
            <a:spLocks noGrp="1"/>
          </p:cNvSpPr>
          <p:nvPr>
            <p:ph type="ctrTitle"/>
          </p:nvPr>
        </p:nvSpPr>
        <p:spPr>
          <a:xfrm>
            <a:off x="457200" y="2514600"/>
            <a:ext cx="8305800" cy="2286000"/>
          </a:xfrm>
        </p:spPr>
        <p:txBody>
          <a:bodyPr/>
          <a:lstStyle/>
          <a:p>
            <a:r>
              <a:rPr lang="en-US" sz="6000" b="1" dirty="0">
                <a:solidFill>
                  <a:srgbClr val="FFC000"/>
                </a:solidFill>
                <a:effectLst>
                  <a:glow rad="101600">
                    <a:schemeClr val="bg1">
                      <a:alpha val="60000"/>
                    </a:schemeClr>
                  </a:glow>
                  <a:outerShdw blurRad="38100" dist="38100" dir="2700000" algn="tl">
                    <a:srgbClr val="000000">
                      <a:alpha val="43137"/>
                    </a:srgbClr>
                  </a:outerShdw>
                </a:effectLst>
              </a:rPr>
              <a:t>God’s Amazing Scheme of Redemption</a:t>
            </a:r>
          </a:p>
        </p:txBody>
      </p:sp>
      <p:sp>
        <p:nvSpPr>
          <p:cNvPr id="4" name="Subtitle 1"/>
          <p:cNvSpPr>
            <a:spLocks noGrp="1"/>
          </p:cNvSpPr>
          <p:nvPr>
            <p:ph type="subTitle" idx="1"/>
          </p:nvPr>
        </p:nvSpPr>
        <p:spPr>
          <a:xfrm>
            <a:off x="457200" y="5105400"/>
            <a:ext cx="8305800" cy="1143000"/>
          </a:xfrm>
        </p:spPr>
        <p:txBody>
          <a:bodyPr/>
          <a:lstStyle/>
          <a:p>
            <a:r>
              <a:rPr lang="en-US" sz="4800" dirty="0">
                <a:solidFill>
                  <a:schemeClr val="tx1"/>
                </a:solidFill>
                <a:effectLst>
                  <a:glow rad="101600">
                    <a:schemeClr val="bg1">
                      <a:alpha val="60000"/>
                    </a:schemeClr>
                  </a:glow>
                  <a:outerShdw blurRad="38100" dist="38100" dir="2700000" algn="tl">
                    <a:srgbClr val="000000">
                      <a:alpha val="43137"/>
                    </a:srgbClr>
                  </a:outerShdw>
                </a:effectLst>
              </a:rPr>
              <a:t>Ephesians 1:3-5</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dissolve">
                                      <p:cBhvr>
                                        <p:cTn id="1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The Great Commission: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Mk. 16:15-16</a:t>
            </a:r>
            <a:endParaRPr lang="en-US" sz="32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rmAutofit/>
          </a:bodyPr>
          <a:lstStyle/>
          <a:p>
            <a:r>
              <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Only one gospel</a:t>
            </a:r>
            <a:endPar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8" name="Content Placeholder 1">
            <a:extLst>
              <a:ext uri="{FF2B5EF4-FFF2-40B4-BE49-F238E27FC236}">
                <a16:creationId xmlns:a16="http://schemas.microsoft.com/office/drawing/2014/main" id="{3F65C7C1-60AE-4025-BDAF-6B08F375585B}"/>
              </a:ext>
            </a:extLst>
          </p:cNvPr>
          <p:cNvSpPr txBox="1">
            <a:spLocks/>
          </p:cNvSpPr>
          <p:nvPr/>
        </p:nvSpPr>
        <p:spPr>
          <a:xfrm>
            <a:off x="451413" y="1964726"/>
            <a:ext cx="8229600" cy="1030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God’s power to save: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Rom. 1:16; 2 Thess. 2:13-14; 1 Cor. 15:1-2</a:t>
            </a:r>
            <a:endParaRPr lang="en-US" sz="3200" dirty="0">
              <a:solidFill>
                <a:srgbClr val="FF0000"/>
              </a:solidFill>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4</a:t>
            </a:fld>
            <a:endParaRPr lang="en-US" sz="1800" dirty="0">
              <a:latin typeface="Berlin Sans FB" panose="020E0602020502020306" pitchFamily="34" charset="0"/>
            </a:endParaRPr>
          </a:p>
        </p:txBody>
      </p:sp>
      <p:sp>
        <p:nvSpPr>
          <p:cNvPr id="13" name="Content Placeholder 1">
            <a:extLst>
              <a:ext uri="{FF2B5EF4-FFF2-40B4-BE49-F238E27FC236}">
                <a16:creationId xmlns:a16="http://schemas.microsoft.com/office/drawing/2014/main" id="{10645E51-164B-4640-BB1E-840E73499EAD}"/>
              </a:ext>
            </a:extLst>
          </p:cNvPr>
          <p:cNvSpPr txBox="1">
            <a:spLocks/>
          </p:cNvSpPr>
          <p:nvPr/>
        </p:nvSpPr>
        <p:spPr>
          <a:xfrm>
            <a:off x="457200" y="3048000"/>
            <a:ext cx="8229600" cy="649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Lost without it: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2 Thess. 1:7-10; 1 Jn. 2:3-5</a:t>
            </a:r>
            <a:endParaRPr lang="en-US" sz="3200" dirty="0">
              <a:solidFill>
                <a:srgbClr val="FF0000"/>
              </a:solidFill>
              <a:latin typeface="Berlin Sans FB" panose="020E0602020502020306" pitchFamily="34" charset="0"/>
            </a:endParaRPr>
          </a:p>
        </p:txBody>
      </p:sp>
      <p:sp>
        <p:nvSpPr>
          <p:cNvPr id="14" name="Content Placeholder 1">
            <a:extLst>
              <a:ext uri="{FF2B5EF4-FFF2-40B4-BE49-F238E27FC236}">
                <a16:creationId xmlns:a16="http://schemas.microsoft.com/office/drawing/2014/main" id="{17C4E08F-6E30-4F44-8976-55FDCA363441}"/>
              </a:ext>
            </a:extLst>
          </p:cNvPr>
          <p:cNvSpPr txBox="1">
            <a:spLocks/>
          </p:cNvSpPr>
          <p:nvPr/>
        </p:nvSpPr>
        <p:spPr>
          <a:xfrm>
            <a:off x="457200" y="3657600"/>
            <a:ext cx="8229600" cy="16764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Beware of false gospels: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Gal. 1:6-9; Matt. 7:13-16; Jn. 16:13; Eph. 3:1-5; 1 Jn. 4:1, 6; Eph. 4:4-6; Jude 3; Matt. 15:14</a:t>
            </a:r>
            <a:endParaRPr lang="en-US" sz="3200" dirty="0">
              <a:solidFill>
                <a:srgbClr val="FF0000"/>
              </a:solidFill>
              <a:latin typeface="Berlin Sans FB" panose="020E0602020502020306" pitchFamily="34" charset="0"/>
            </a:endParaRPr>
          </a:p>
        </p:txBody>
      </p:sp>
      <p:sp>
        <p:nvSpPr>
          <p:cNvPr id="15" name="Content Placeholder 1">
            <a:extLst>
              <a:ext uri="{FF2B5EF4-FFF2-40B4-BE49-F238E27FC236}">
                <a16:creationId xmlns:a16="http://schemas.microsoft.com/office/drawing/2014/main" id="{D07A2C7C-FC5E-4564-8DC4-90AB7A7D9AAF}"/>
              </a:ext>
            </a:extLst>
          </p:cNvPr>
          <p:cNvSpPr txBox="1">
            <a:spLocks/>
          </p:cNvSpPr>
          <p:nvPr/>
        </p:nvSpPr>
        <p:spPr>
          <a:xfrm>
            <a:off x="457200" y="5257800"/>
            <a:ext cx="8229600" cy="10668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Will the real gospel please stand up: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Gal. 3:24; Rom. 15:4; 1 Cor. 10:11; 2 Tim. 3:15</a:t>
            </a:r>
            <a:endParaRPr lang="en-US" sz="3200" dirty="0">
              <a:solidFill>
                <a:srgbClr val="FF0000"/>
              </a:solidFill>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Tree>
    <p:extLst>
      <p:ext uri="{BB962C8B-B14F-4D97-AF65-F5344CB8AC3E}">
        <p14:creationId xmlns:p14="http://schemas.microsoft.com/office/powerpoint/2010/main" val="3384824295"/>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ssolve">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dissolve">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dissolve">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8" grpId="0"/>
      <p:bldP spid="13" grpId="0"/>
      <p:bldP spid="14" grpId="0"/>
      <p:bldP spid="15"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3"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All biblical understand absolutely depends upon us knowing God: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Jn. 2:3-5</a:t>
            </a:r>
            <a:endParaRPr lang="en-US"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rmAutofit/>
          </a:bodyPr>
          <a:lstStyle/>
          <a:p>
            <a:r>
              <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God is holy</a:t>
            </a:r>
            <a:endPar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5</a:t>
            </a:fld>
            <a:endParaRPr lang="en-US" sz="1800" dirty="0">
              <a:latin typeface="Berlin Sans FB" panose="020E0602020502020306" pitchFamily="34" charset="0"/>
            </a:endParaRPr>
          </a:p>
        </p:txBody>
      </p:sp>
      <p:sp>
        <p:nvSpPr>
          <p:cNvPr id="13" name="Content Placeholder 1">
            <a:extLst>
              <a:ext uri="{FF2B5EF4-FFF2-40B4-BE49-F238E27FC236}">
                <a16:creationId xmlns:a16="http://schemas.microsoft.com/office/drawing/2014/main" id="{10645E51-164B-4640-BB1E-840E73499EAD}"/>
              </a:ext>
            </a:extLst>
          </p:cNvPr>
          <p:cNvSpPr txBox="1">
            <a:spLocks/>
          </p:cNvSpPr>
          <p:nvPr/>
        </p:nvSpPr>
        <p:spPr>
          <a:xfrm>
            <a:off x="912471" y="2209800"/>
            <a:ext cx="7774329" cy="532937"/>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04813" indent="-404813">
              <a:buClr>
                <a:srgbClr val="FF0000"/>
              </a:buClr>
              <a:buSzPct val="115000"/>
              <a:buFont typeface="Wingdings 2" panose="05020102010507070707" pitchFamily="18" charset="2"/>
              <a:buChar char="ã"/>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Who is He?</a:t>
            </a:r>
            <a:endParaRPr lang="en-US" sz="2400" dirty="0">
              <a:solidFill>
                <a:srgbClr val="FF0000"/>
              </a:solidFill>
              <a:latin typeface="Berlin Sans FB" panose="020E0602020502020306" pitchFamily="34" charset="0"/>
            </a:endParaRPr>
          </a:p>
        </p:txBody>
      </p:sp>
      <p:sp>
        <p:nvSpPr>
          <p:cNvPr id="15" name="Content Placeholder 1">
            <a:extLst>
              <a:ext uri="{FF2B5EF4-FFF2-40B4-BE49-F238E27FC236}">
                <a16:creationId xmlns:a16="http://schemas.microsoft.com/office/drawing/2014/main" id="{D07A2C7C-FC5E-4564-8DC4-90AB7A7D9AAF}"/>
              </a:ext>
            </a:extLst>
          </p:cNvPr>
          <p:cNvSpPr txBox="1">
            <a:spLocks/>
          </p:cNvSpPr>
          <p:nvPr/>
        </p:nvSpPr>
        <p:spPr>
          <a:xfrm>
            <a:off x="457200" y="3459904"/>
            <a:ext cx="8229600" cy="996500"/>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One cannot truly understand the gospel until he knows and understands God.</a:t>
            </a:r>
            <a:endParaRPr lang="en-US" dirty="0">
              <a:solidFill>
                <a:srgbClr val="FF0000"/>
              </a:solidFill>
              <a:latin typeface="Berlin Sans FB" panose="020E0602020502020306" pitchFamily="34" charset="0"/>
            </a:endParaRPr>
          </a:p>
        </p:txBody>
      </p:sp>
      <p:sp>
        <p:nvSpPr>
          <p:cNvPr id="16" name="Content Placeholder 1">
            <a:extLst>
              <a:ext uri="{FF2B5EF4-FFF2-40B4-BE49-F238E27FC236}">
                <a16:creationId xmlns:a16="http://schemas.microsoft.com/office/drawing/2014/main" id="{808A5B9B-61A0-49C5-B154-52BD5749822C}"/>
              </a:ext>
            </a:extLst>
          </p:cNvPr>
          <p:cNvSpPr txBox="1">
            <a:spLocks/>
          </p:cNvSpPr>
          <p:nvPr/>
        </p:nvSpPr>
        <p:spPr>
          <a:xfrm>
            <a:off x="457200" y="4308377"/>
            <a:ext cx="8229600" cy="82355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God only reveals Himself and His will in the Bible: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Cor. 2:4-13</a:t>
            </a:r>
            <a:endParaRPr lang="en-US" dirty="0">
              <a:solidFill>
                <a:srgbClr val="FF0000"/>
              </a:solidFill>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19" name="Content Placeholder 1">
            <a:extLst>
              <a:ext uri="{FF2B5EF4-FFF2-40B4-BE49-F238E27FC236}">
                <a16:creationId xmlns:a16="http://schemas.microsoft.com/office/drawing/2014/main" id="{543E8F23-62BE-4F39-9931-4A600E1B7E8A}"/>
              </a:ext>
            </a:extLst>
          </p:cNvPr>
          <p:cNvSpPr txBox="1">
            <a:spLocks/>
          </p:cNvSpPr>
          <p:nvPr/>
        </p:nvSpPr>
        <p:spPr>
          <a:xfrm>
            <a:off x="457200" y="5954503"/>
            <a:ext cx="8229600" cy="748685"/>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God’s holy demand: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1 Pet. 1:14-16</a:t>
            </a:r>
            <a:endParaRPr lang="en-US" dirty="0">
              <a:solidFill>
                <a:srgbClr val="FF0000"/>
              </a:solidFill>
              <a:latin typeface="Berlin Sans FB" panose="020E0602020502020306" pitchFamily="34" charset="0"/>
            </a:endParaRPr>
          </a:p>
        </p:txBody>
      </p:sp>
      <p:sp>
        <p:nvSpPr>
          <p:cNvPr id="17" name="Content Placeholder 1">
            <a:extLst>
              <a:ext uri="{FF2B5EF4-FFF2-40B4-BE49-F238E27FC236}">
                <a16:creationId xmlns:a16="http://schemas.microsoft.com/office/drawing/2014/main" id="{8F1E372A-666A-4B36-8E13-0BCB4BA94032}"/>
              </a:ext>
            </a:extLst>
          </p:cNvPr>
          <p:cNvSpPr txBox="1">
            <a:spLocks/>
          </p:cNvSpPr>
          <p:nvPr/>
        </p:nvSpPr>
        <p:spPr>
          <a:xfrm>
            <a:off x="914400" y="2640353"/>
            <a:ext cx="7774329" cy="586231"/>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04813" indent="-404813">
              <a:buClr>
                <a:srgbClr val="FF0000"/>
              </a:buClr>
              <a:buSzPct val="115000"/>
              <a:buFont typeface="Wingdings 2" panose="05020102010507070707" pitchFamily="18" charset="2"/>
              <a:buChar char="ã"/>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What are His characteristics?</a:t>
            </a:r>
            <a:endParaRPr lang="en-US" sz="2400" dirty="0">
              <a:solidFill>
                <a:srgbClr val="FF0000"/>
              </a:solidFill>
              <a:latin typeface="Berlin Sans FB" panose="020E0602020502020306" pitchFamily="34" charset="0"/>
            </a:endParaRPr>
          </a:p>
        </p:txBody>
      </p:sp>
      <p:sp>
        <p:nvSpPr>
          <p:cNvPr id="18" name="Content Placeholder 1">
            <a:extLst>
              <a:ext uri="{FF2B5EF4-FFF2-40B4-BE49-F238E27FC236}">
                <a16:creationId xmlns:a16="http://schemas.microsoft.com/office/drawing/2014/main" id="{65D51604-CE62-4AB8-96A0-080B20EA09C7}"/>
              </a:ext>
            </a:extLst>
          </p:cNvPr>
          <p:cNvSpPr txBox="1">
            <a:spLocks/>
          </p:cNvSpPr>
          <p:nvPr/>
        </p:nvSpPr>
        <p:spPr>
          <a:xfrm>
            <a:off x="914400" y="3076732"/>
            <a:ext cx="7774329" cy="780273"/>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04813" indent="-404813">
              <a:buClr>
                <a:srgbClr val="FF0000"/>
              </a:buClr>
              <a:buSzPct val="115000"/>
              <a:buFont typeface="Wingdings 2" panose="05020102010507070707" pitchFamily="18" charset="2"/>
              <a:buChar char="ã"/>
            </a:pP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What are His attributes?</a:t>
            </a:r>
            <a:endParaRPr lang="en-US" sz="2400" dirty="0">
              <a:solidFill>
                <a:srgbClr val="FF0000"/>
              </a:solidFill>
              <a:latin typeface="Berlin Sans FB" panose="020E0602020502020306" pitchFamily="34" charset="0"/>
            </a:endParaRPr>
          </a:p>
        </p:txBody>
      </p:sp>
      <p:sp>
        <p:nvSpPr>
          <p:cNvPr id="20" name="Content Placeholder 1">
            <a:extLst>
              <a:ext uri="{FF2B5EF4-FFF2-40B4-BE49-F238E27FC236}">
                <a16:creationId xmlns:a16="http://schemas.microsoft.com/office/drawing/2014/main" id="{A0A3BC90-C527-43FB-BF52-3B3C3CB92A02}"/>
              </a:ext>
            </a:extLst>
          </p:cNvPr>
          <p:cNvSpPr txBox="1">
            <a:spLocks/>
          </p:cNvSpPr>
          <p:nvPr/>
        </p:nvSpPr>
        <p:spPr>
          <a:xfrm>
            <a:off x="457200" y="5146577"/>
            <a:ext cx="8229600" cy="82355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dirty="0">
                <a:solidFill>
                  <a:schemeClr val="bg1"/>
                </a:solidFill>
                <a:effectLst>
                  <a:outerShdw blurRad="38100" dist="38100" dir="2700000" algn="tl">
                    <a:srgbClr val="000000">
                      <a:alpha val="43137"/>
                    </a:srgbClr>
                  </a:outerShdw>
                </a:effectLst>
                <a:latin typeface="Berlin Sans FB" panose="020E0602020502020306" pitchFamily="34" charset="0"/>
              </a:rPr>
              <a:t>God’s character is defined by holiness:  </a:t>
            </a:r>
            <a:r>
              <a:rPr lang="en-US" dirty="0">
                <a:solidFill>
                  <a:srgbClr val="FF0000"/>
                </a:solidFill>
                <a:effectLst>
                  <a:outerShdw blurRad="38100" dist="38100" dir="2700000" algn="tl">
                    <a:srgbClr val="000000">
                      <a:alpha val="43137"/>
                    </a:srgbClr>
                  </a:outerShdw>
                </a:effectLst>
                <a:latin typeface="Berlin Sans FB" panose="020E0602020502020306" pitchFamily="34" charset="0"/>
              </a:rPr>
              <a:t>Psa. 5:4; 1 Jn. 1:5; Psa. 99:5; 145:3; Ex. 15:11; Psa. 99:9; Isa. 57:15</a:t>
            </a:r>
            <a:endParaRPr lang="en-US" dirty="0">
              <a:solidFill>
                <a:srgbClr val="FF0000"/>
              </a:solidFill>
              <a:latin typeface="Berlin Sans FB" panose="020E0602020502020306" pitchFamily="34" charset="0"/>
            </a:endParaRPr>
          </a:p>
        </p:txBody>
      </p:sp>
      <p:sp>
        <p:nvSpPr>
          <p:cNvPr id="5" name="Rectangle: Rounded Corners 4">
            <a:extLst>
              <a:ext uri="{FF2B5EF4-FFF2-40B4-BE49-F238E27FC236}">
                <a16:creationId xmlns:a16="http://schemas.microsoft.com/office/drawing/2014/main" id="{FDF375C1-2FF0-4C14-991E-CF93776BC82C}"/>
              </a:ext>
            </a:extLst>
          </p:cNvPr>
          <p:cNvSpPr/>
          <p:nvPr/>
        </p:nvSpPr>
        <p:spPr>
          <a:xfrm>
            <a:off x="146304" y="270285"/>
            <a:ext cx="8844987" cy="6206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bg1"/>
                </a:solidFill>
                <a:latin typeface="Berlin Sans FB" panose="020E0602020502020306" pitchFamily="34" charset="0"/>
              </a:rPr>
              <a:t>“The god of this century no more resembles the Sovereign of Holy Writ than does the dim flickering candle the glory of the midday sun.  The god who is talked about in the average pulpit, spoken of in the ordinary Sunday school, mentioned in much of the religious literature of the day, and preached in most of the so-called Christian conferences, is a figment of human imagination, an invention of maudlin sentimentality.  The heathen outside the pale of Christendom form gods of wood and stone, while millions of heathen inside Christendom manufacture a god out of their carnal minds.  In reality, they are but atheists, for there is no other possible alternative between an absolutely supreme God, and no God at all.  A ‘god’ whose will is resisted, whose designs are frustrated, whose purpose is checkmated, possesses no title to Deity, and so far from being a fit object of worship, merits naught but contempt.”  (Arthur Pink, </a:t>
            </a:r>
            <a:r>
              <a:rPr lang="en-US" sz="2400" i="1" dirty="0">
                <a:solidFill>
                  <a:schemeClr val="bg1"/>
                </a:solidFill>
                <a:latin typeface="Berlin Sans FB" panose="020E0602020502020306" pitchFamily="34" charset="0"/>
              </a:rPr>
              <a:t>Gleanings in the Godhead</a:t>
            </a:r>
            <a:r>
              <a:rPr lang="en-US" sz="2400" dirty="0">
                <a:solidFill>
                  <a:schemeClr val="bg1"/>
                </a:solidFill>
                <a:latin typeface="Berlin Sans FB" panose="020E0602020502020306" pitchFamily="34" charset="0"/>
              </a:rPr>
              <a:t>, pp. 28-29)</a:t>
            </a:r>
          </a:p>
        </p:txBody>
      </p:sp>
    </p:spTree>
    <p:extLst>
      <p:ext uri="{BB962C8B-B14F-4D97-AF65-F5344CB8AC3E}">
        <p14:creationId xmlns:p14="http://schemas.microsoft.com/office/powerpoint/2010/main" val="1988275202"/>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par>
                          <p:cTn id="27" fill="hold">
                            <p:stCondLst>
                              <p:cond delay="2500"/>
                            </p:stCondLst>
                            <p:childTnLst>
                              <p:par>
                                <p:cTn id="28" presetID="9" presetClass="entr" presetSubtype="0"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childTnLst>
                          </p:cTn>
                        </p:par>
                        <p:par>
                          <p:cTn id="31" fill="hold">
                            <p:stCondLst>
                              <p:cond delay="3000"/>
                            </p:stCondLst>
                            <p:childTnLst>
                              <p:par>
                                <p:cTn id="32" presetID="9"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dissolve">
                                      <p:cBhvr>
                                        <p:cTn id="34" dur="500"/>
                                        <p:tgtEl>
                                          <p:spTgt spid="17"/>
                                        </p:tgtEl>
                                      </p:cBhvr>
                                    </p:animEffect>
                                  </p:childTnLst>
                                </p:cTn>
                              </p:par>
                            </p:childTnLst>
                          </p:cTn>
                        </p:par>
                        <p:par>
                          <p:cTn id="35" fill="hold">
                            <p:stCondLst>
                              <p:cond delay="3500"/>
                            </p:stCondLst>
                            <p:childTnLst>
                              <p:par>
                                <p:cTn id="36" presetID="9" presetClass="entr" presetSubtype="0" fill="hold" grpId="0" nodeType="after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dissolv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dissolve">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dissolve">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xit" presetSubtype="0" fill="hold" grpId="1" nodeType="clickEffect">
                                  <p:stCondLst>
                                    <p:cond delay="0"/>
                                  </p:stCondLst>
                                  <p:childTnLst>
                                    <p:animEffect transition="out" filter="dissolve">
                                      <p:cBhvr>
                                        <p:cTn id="52" dur="500"/>
                                        <p:tgtEl>
                                          <p:spTgt spid="5"/>
                                        </p:tgtEl>
                                      </p:cBhvr>
                                    </p:animEffect>
                                    <p:set>
                                      <p:cBhvr>
                                        <p:cTn id="53" dur="1" fill="hold">
                                          <p:stCondLst>
                                            <p:cond delay="499"/>
                                          </p:stCondLst>
                                        </p:cTn>
                                        <p:tgtEl>
                                          <p:spTgt spid="5"/>
                                        </p:tgtEl>
                                        <p:attrNameLst>
                                          <p:attrName>style.visibility</p:attrName>
                                        </p:attrNameLst>
                                      </p:cBhvr>
                                      <p:to>
                                        <p:strVal val="hidden"/>
                                      </p:to>
                                    </p:set>
                                  </p:childTnLst>
                                </p:cTn>
                              </p:par>
                            </p:childTnLst>
                          </p:cTn>
                        </p:par>
                        <p:par>
                          <p:cTn id="54" fill="hold">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dissolve">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dissolve">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dissolve">
                                      <p:cBhvr>
                                        <p:cTn id="6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13" grpId="0"/>
      <p:bldP spid="15" grpId="0"/>
      <p:bldP spid="16" grpId="0"/>
      <p:bldP spid="6" grpId="0" animBg="1"/>
      <p:bldP spid="19" grpId="0"/>
      <p:bldP spid="17" grpId="0"/>
      <p:bldP spid="18" grpId="0"/>
      <p:bldP spid="20" grpId="0"/>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God absolutely abhors sin, any sin, all sin!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1 Jn. 3:4</a:t>
            </a:r>
            <a:endParaRPr lang="en-US" sz="32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rmAutofit/>
          </a:bodyPr>
          <a:lstStyle/>
          <a:p>
            <a:r>
              <a:rPr lang="en-US" sz="66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Sin is terrible</a:t>
            </a:r>
            <a:endParaRPr lang="en-US" sz="66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8" name="Content Placeholder 1">
            <a:extLst>
              <a:ext uri="{FF2B5EF4-FFF2-40B4-BE49-F238E27FC236}">
                <a16:creationId xmlns:a16="http://schemas.microsoft.com/office/drawing/2014/main" id="{3F65C7C1-60AE-4025-BDAF-6B08F375585B}"/>
              </a:ext>
            </a:extLst>
          </p:cNvPr>
          <p:cNvSpPr txBox="1">
            <a:spLocks/>
          </p:cNvSpPr>
          <p:nvPr/>
        </p:nvSpPr>
        <p:spPr>
          <a:xfrm>
            <a:off x="451413" y="2635867"/>
            <a:ext cx="8229600" cy="1030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Sin separates us from God: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Isa. 59:2; Hab. 1:13; Eph. 2:1, 5; Col. 2:13; Rom. 6:23; 1 Tim. 5:6</a:t>
            </a:r>
            <a:endParaRPr lang="en-US" sz="3000" dirty="0">
              <a:solidFill>
                <a:srgbClr val="FF0000"/>
              </a:solidFill>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6</a:t>
            </a:fld>
            <a:endParaRPr lang="en-US" sz="1800" dirty="0">
              <a:latin typeface="Berlin Sans FB" panose="020E0602020502020306" pitchFamily="34" charset="0"/>
            </a:endParaRPr>
          </a:p>
        </p:txBody>
      </p:sp>
      <p:sp>
        <p:nvSpPr>
          <p:cNvPr id="13" name="Content Placeholder 1">
            <a:extLst>
              <a:ext uri="{FF2B5EF4-FFF2-40B4-BE49-F238E27FC236}">
                <a16:creationId xmlns:a16="http://schemas.microsoft.com/office/drawing/2014/main" id="{10645E51-164B-4640-BB1E-840E73499EAD}"/>
              </a:ext>
            </a:extLst>
          </p:cNvPr>
          <p:cNvSpPr txBox="1">
            <a:spLocks/>
          </p:cNvSpPr>
          <p:nvPr/>
        </p:nvSpPr>
        <p:spPr>
          <a:xfrm>
            <a:off x="457200" y="3931267"/>
            <a:ext cx="8229600" cy="1555133"/>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God’s holiness seen in His justice and love: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Psa. 33:4-5; 89:14; Gen. 2 &amp; 3; 6:5-7; 2 Pet. 2:5; Gen. 6:8-9; 2 Pet. 3:9</a:t>
            </a:r>
            <a:endParaRPr lang="en-US" sz="3000" dirty="0">
              <a:solidFill>
                <a:srgbClr val="FF0000"/>
              </a:solidFill>
              <a:latin typeface="Berlin Sans FB" panose="020E0602020502020306" pitchFamily="34" charset="0"/>
            </a:endParaRPr>
          </a:p>
        </p:txBody>
      </p:sp>
      <p:sp>
        <p:nvSpPr>
          <p:cNvPr id="14" name="Content Placeholder 1">
            <a:extLst>
              <a:ext uri="{FF2B5EF4-FFF2-40B4-BE49-F238E27FC236}">
                <a16:creationId xmlns:a16="http://schemas.microsoft.com/office/drawing/2014/main" id="{17C4E08F-6E30-4F44-8976-55FDCA363441}"/>
              </a:ext>
            </a:extLst>
          </p:cNvPr>
          <p:cNvSpPr txBox="1">
            <a:spLocks/>
          </p:cNvSpPr>
          <p:nvPr/>
        </p:nvSpPr>
        <p:spPr>
          <a:xfrm>
            <a:off x="457200" y="5799691"/>
            <a:ext cx="8229600" cy="905909"/>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All have sinned: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Rom. 3:23</a:t>
            </a:r>
            <a:endParaRPr lang="en-US" sz="3000" dirty="0">
              <a:solidFill>
                <a:srgbClr val="FF0000"/>
              </a:solidFill>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Tree>
    <p:extLst>
      <p:ext uri="{BB962C8B-B14F-4D97-AF65-F5344CB8AC3E}">
        <p14:creationId xmlns:p14="http://schemas.microsoft.com/office/powerpoint/2010/main" val="4178793833"/>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ssolve">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dissolve">
                                      <p:cBhvr>
                                        <p:cTn id="4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8" grpId="0"/>
      <p:bldP spid="13" grpId="0"/>
      <p:bldP spid="14"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3200" dirty="0">
                <a:solidFill>
                  <a:schemeClr val="bg1"/>
                </a:solidFill>
                <a:effectLst>
                  <a:outerShdw blurRad="38100" dist="38100" dir="2700000" algn="tl">
                    <a:srgbClr val="000000">
                      <a:alpha val="43137"/>
                    </a:srgbClr>
                  </a:outerShdw>
                </a:effectLst>
                <a:latin typeface="Berlin Sans FB" panose="020E0602020502020306" pitchFamily="34" charset="0"/>
              </a:rPr>
              <a:t>The consequences of sin:  </a:t>
            </a:r>
            <a:r>
              <a:rPr lang="en-US" sz="3200" dirty="0">
                <a:solidFill>
                  <a:srgbClr val="FF0000"/>
                </a:solidFill>
                <a:effectLst>
                  <a:outerShdw blurRad="38100" dist="38100" dir="2700000" algn="tl">
                    <a:srgbClr val="000000">
                      <a:alpha val="43137"/>
                    </a:srgbClr>
                  </a:outerShdw>
                </a:effectLst>
                <a:latin typeface="Berlin Sans FB" panose="020E0602020502020306" pitchFamily="34" charset="0"/>
              </a:rPr>
              <a:t>Gen. 3:16-19; 1 Cor. 15:21-22</a:t>
            </a:r>
            <a:endParaRPr lang="en-US" sz="32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God’s justice demands life</a:t>
            </a:r>
            <a:endPar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7</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8E59B890-7CBE-4377-9757-91A9418450D5}"/>
              </a:ext>
            </a:extLst>
          </p:cNvPr>
          <p:cNvSpPr txBox="1">
            <a:spLocks/>
          </p:cNvSpPr>
          <p:nvPr/>
        </p:nvSpPr>
        <p:spPr>
          <a:xfrm>
            <a:off x="451413" y="2590800"/>
            <a:ext cx="8229600" cy="1030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Sin separates us from God: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Gen. 2:16-17; Rom. 3:23; 6:23; Jas. 1:14-15; Isa. 59:2</a:t>
            </a:r>
            <a:endParaRPr lang="en-US" sz="3000" dirty="0">
              <a:solidFill>
                <a:srgbClr val="FF0000"/>
              </a:solidFill>
              <a:latin typeface="Berlin Sans FB" panose="020E0602020502020306" pitchFamily="34" charset="0"/>
            </a:endParaRPr>
          </a:p>
        </p:txBody>
      </p:sp>
      <p:sp>
        <p:nvSpPr>
          <p:cNvPr id="8" name="Content Placeholder 1">
            <a:extLst>
              <a:ext uri="{FF2B5EF4-FFF2-40B4-BE49-F238E27FC236}">
                <a16:creationId xmlns:a16="http://schemas.microsoft.com/office/drawing/2014/main" id="{56504868-1EC8-459C-9570-65D0B1C4D3FC}"/>
              </a:ext>
            </a:extLst>
          </p:cNvPr>
          <p:cNvSpPr txBox="1">
            <a:spLocks/>
          </p:cNvSpPr>
          <p:nvPr/>
        </p:nvSpPr>
        <p:spPr>
          <a:xfrm>
            <a:off x="457200" y="3694176"/>
            <a:ext cx="8229600" cy="1030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Forgiveness requires shedding of blood: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Heb. 9:22; Lev. 17:11; Gen. 3:21</a:t>
            </a:r>
            <a:endParaRPr lang="en-US" sz="3000"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FECCC295-5F84-4409-A10A-69919103D830}"/>
              </a:ext>
            </a:extLst>
          </p:cNvPr>
          <p:cNvSpPr txBox="1">
            <a:spLocks/>
          </p:cNvSpPr>
          <p:nvPr/>
        </p:nvSpPr>
        <p:spPr>
          <a:xfrm>
            <a:off x="457200" y="4837176"/>
            <a:ext cx="8229600" cy="1030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We are all in a desperate situation we cannot rectify on our own!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Rom. 3:23; 6:23</a:t>
            </a:r>
            <a:endParaRPr lang="en-US" sz="3000" dirty="0">
              <a:solidFill>
                <a:srgbClr val="FF0000"/>
              </a:solidFill>
              <a:latin typeface="Berlin Sans FB" panose="020E0602020502020306" pitchFamily="34" charset="0"/>
            </a:endParaRPr>
          </a:p>
        </p:txBody>
      </p:sp>
    </p:spTree>
    <p:extLst>
      <p:ext uri="{BB962C8B-B14F-4D97-AF65-F5344CB8AC3E}">
        <p14:creationId xmlns:p14="http://schemas.microsoft.com/office/powerpoint/2010/main" val="3209720384"/>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dissolv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ssolve">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dissolv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2800" dirty="0">
                <a:solidFill>
                  <a:schemeClr val="bg1"/>
                </a:solidFill>
                <a:effectLst>
                  <a:outerShdw blurRad="38100" dist="38100" dir="2700000" algn="tl">
                    <a:srgbClr val="000000">
                      <a:alpha val="43137"/>
                    </a:srgbClr>
                  </a:outerShdw>
                </a:effectLst>
                <a:latin typeface="Berlin Sans FB" panose="020E0602020502020306" pitchFamily="34" charset="0"/>
              </a:rPr>
              <a:t>Atonement:  </a:t>
            </a:r>
            <a:r>
              <a:rPr lang="en-US" sz="2800" dirty="0">
                <a:solidFill>
                  <a:srgbClr val="FF0000"/>
                </a:solidFill>
                <a:effectLst>
                  <a:outerShdw blurRad="38100" dist="38100" dir="2700000" algn="tl">
                    <a:srgbClr val="000000">
                      <a:alpha val="43137"/>
                    </a:srgbClr>
                  </a:outerShdw>
                </a:effectLst>
                <a:latin typeface="Berlin Sans FB" panose="020E0602020502020306" pitchFamily="34" charset="0"/>
              </a:rPr>
              <a:t>Eph. 2:4-5; Heb. 9:22; Lev. 16:30; Rom. 3:21-26</a:t>
            </a:r>
            <a:endParaRPr lang="en-US" sz="28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God’s love provides mercy</a:t>
            </a:r>
            <a:endParaRPr lang="en-US" sz="48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8</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CC7022B5-1023-41B8-805E-EDAE86399A83}"/>
              </a:ext>
            </a:extLst>
          </p:cNvPr>
          <p:cNvSpPr txBox="1">
            <a:spLocks/>
          </p:cNvSpPr>
          <p:nvPr/>
        </p:nvSpPr>
        <p:spPr>
          <a:xfrm>
            <a:off x="451413" y="2438400"/>
            <a:ext cx="8229600" cy="649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2800" dirty="0">
                <a:solidFill>
                  <a:schemeClr val="bg1"/>
                </a:solidFill>
                <a:effectLst>
                  <a:outerShdw blurRad="38100" dist="38100" dir="2700000" algn="tl">
                    <a:srgbClr val="000000">
                      <a:alpha val="43137"/>
                    </a:srgbClr>
                  </a:outerShdw>
                </a:effectLst>
                <a:latin typeface="Berlin Sans FB" panose="020E0602020502020306" pitchFamily="34" charset="0"/>
              </a:rPr>
              <a:t>Blood:  </a:t>
            </a:r>
            <a:r>
              <a:rPr lang="en-US" sz="2800" dirty="0">
                <a:solidFill>
                  <a:srgbClr val="FF0000"/>
                </a:solidFill>
                <a:effectLst>
                  <a:outerShdw blurRad="38100" dist="38100" dir="2700000" algn="tl">
                    <a:srgbClr val="000000">
                      <a:alpha val="43137"/>
                    </a:srgbClr>
                  </a:outerShdw>
                </a:effectLst>
                <a:latin typeface="Berlin Sans FB" panose="020E0602020502020306" pitchFamily="34" charset="0"/>
              </a:rPr>
              <a:t>Lev. 17:11; Heb. 9:22; Lev. 22:21-25; Eph. 2:5, 8</a:t>
            </a:r>
            <a:endParaRPr lang="en-US" sz="2400" dirty="0">
              <a:solidFill>
                <a:srgbClr val="FF0000"/>
              </a:solidFill>
              <a:latin typeface="Berlin Sans FB" panose="020E0602020502020306" pitchFamily="34" charset="0"/>
            </a:endParaRPr>
          </a:p>
        </p:txBody>
      </p:sp>
      <p:grpSp>
        <p:nvGrpSpPr>
          <p:cNvPr id="8" name="Group 7">
            <a:extLst>
              <a:ext uri="{FF2B5EF4-FFF2-40B4-BE49-F238E27FC236}">
                <a16:creationId xmlns:a16="http://schemas.microsoft.com/office/drawing/2014/main" id="{207BC78D-8DF5-4D56-844D-7F1F0699B275}"/>
              </a:ext>
            </a:extLst>
          </p:cNvPr>
          <p:cNvGrpSpPr/>
          <p:nvPr/>
        </p:nvGrpSpPr>
        <p:grpSpPr>
          <a:xfrm>
            <a:off x="1194619" y="3354894"/>
            <a:ext cx="6378669" cy="646331"/>
            <a:chOff x="2133600" y="2882724"/>
            <a:chExt cx="6378669" cy="646331"/>
          </a:xfrm>
        </p:grpSpPr>
        <p:sp>
          <p:nvSpPr>
            <p:cNvPr id="3" name="TextBox 2">
              <a:extLst>
                <a:ext uri="{FF2B5EF4-FFF2-40B4-BE49-F238E27FC236}">
                  <a16:creationId xmlns:a16="http://schemas.microsoft.com/office/drawing/2014/main" id="{AD534660-5F19-48D8-B543-D629CEE8C4F5}"/>
                </a:ext>
              </a:extLst>
            </p:cNvPr>
            <p:cNvSpPr txBox="1"/>
            <p:nvPr/>
          </p:nvSpPr>
          <p:spPr>
            <a:xfrm>
              <a:off x="2133600" y="2882724"/>
              <a:ext cx="6378669" cy="646331"/>
            </a:xfrm>
            <a:prstGeom prst="rect">
              <a:avLst/>
            </a:prstGeom>
            <a:noFill/>
          </p:spPr>
          <p:txBody>
            <a:bodyPr wrap="none" rtlCol="0">
              <a:spAutoFit/>
            </a:bodyPr>
            <a:lstStyle/>
            <a:p>
              <a:pPr algn="ctr"/>
              <a:r>
                <a:rPr lang="en-US" sz="3600" dirty="0">
                  <a:solidFill>
                    <a:schemeClr val="bg1"/>
                  </a:solidFill>
                  <a:latin typeface="Berlin Sans FB" panose="020E0602020502020306" pitchFamily="34" charset="0"/>
                </a:rPr>
                <a:t>Blood          represents          Life</a:t>
              </a:r>
            </a:p>
          </p:txBody>
        </p:sp>
        <p:sp>
          <p:nvSpPr>
            <p:cNvPr id="5" name="Arrow: Right 4">
              <a:extLst>
                <a:ext uri="{FF2B5EF4-FFF2-40B4-BE49-F238E27FC236}">
                  <a16:creationId xmlns:a16="http://schemas.microsoft.com/office/drawing/2014/main" id="{E163D87B-2705-420B-A395-566E0198D43C}"/>
                </a:ext>
              </a:extLst>
            </p:cNvPr>
            <p:cNvSpPr/>
            <p:nvPr/>
          </p:nvSpPr>
          <p:spPr>
            <a:xfrm>
              <a:off x="3552041" y="2997708"/>
              <a:ext cx="978408" cy="48463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77EF2C0C-9937-48AE-A4AD-4A1CF682C5AA}"/>
                </a:ext>
              </a:extLst>
            </p:cNvPr>
            <p:cNvSpPr/>
            <p:nvPr/>
          </p:nvSpPr>
          <p:spPr>
            <a:xfrm>
              <a:off x="6641592" y="2990088"/>
              <a:ext cx="978408" cy="48463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a:extLst>
              <a:ext uri="{FF2B5EF4-FFF2-40B4-BE49-F238E27FC236}">
                <a16:creationId xmlns:a16="http://schemas.microsoft.com/office/drawing/2014/main" id="{8A152506-375C-4D61-8198-414F4E2370D7}"/>
              </a:ext>
            </a:extLst>
          </p:cNvPr>
          <p:cNvGrpSpPr/>
          <p:nvPr/>
        </p:nvGrpSpPr>
        <p:grpSpPr>
          <a:xfrm>
            <a:off x="612226" y="4244050"/>
            <a:ext cx="7875874" cy="646331"/>
            <a:chOff x="470604" y="3786850"/>
            <a:chExt cx="7875874" cy="646331"/>
          </a:xfrm>
        </p:grpSpPr>
        <p:sp>
          <p:nvSpPr>
            <p:cNvPr id="13" name="TextBox 12">
              <a:extLst>
                <a:ext uri="{FF2B5EF4-FFF2-40B4-BE49-F238E27FC236}">
                  <a16:creationId xmlns:a16="http://schemas.microsoft.com/office/drawing/2014/main" id="{67CB495E-43E9-4E06-97AB-F61170320B69}"/>
                </a:ext>
              </a:extLst>
            </p:cNvPr>
            <p:cNvSpPr txBox="1"/>
            <p:nvPr/>
          </p:nvSpPr>
          <p:spPr>
            <a:xfrm>
              <a:off x="470604" y="3786850"/>
              <a:ext cx="7875874" cy="646331"/>
            </a:xfrm>
            <a:prstGeom prst="rect">
              <a:avLst/>
            </a:prstGeom>
            <a:noFill/>
          </p:spPr>
          <p:txBody>
            <a:bodyPr wrap="none" rtlCol="0">
              <a:spAutoFit/>
            </a:bodyPr>
            <a:lstStyle/>
            <a:p>
              <a:pPr algn="ctr"/>
              <a:r>
                <a:rPr lang="en-US" sz="3600" dirty="0">
                  <a:solidFill>
                    <a:schemeClr val="bg1"/>
                  </a:solidFill>
                  <a:latin typeface="Berlin Sans FB" panose="020E0602020502020306" pitchFamily="34" charset="0"/>
                </a:rPr>
                <a:t>Innocent life          atones for          Sinner</a:t>
              </a:r>
            </a:p>
          </p:txBody>
        </p:sp>
        <p:sp>
          <p:nvSpPr>
            <p:cNvPr id="14" name="Arrow: Right 13">
              <a:extLst>
                <a:ext uri="{FF2B5EF4-FFF2-40B4-BE49-F238E27FC236}">
                  <a16:creationId xmlns:a16="http://schemas.microsoft.com/office/drawing/2014/main" id="{E3E4F932-72F7-47EC-BEFF-00E81FAB5373}"/>
                </a:ext>
              </a:extLst>
            </p:cNvPr>
            <p:cNvSpPr/>
            <p:nvPr/>
          </p:nvSpPr>
          <p:spPr>
            <a:xfrm>
              <a:off x="3000392" y="3911818"/>
              <a:ext cx="978408" cy="48463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Arrow: Right 14">
              <a:extLst>
                <a:ext uri="{FF2B5EF4-FFF2-40B4-BE49-F238E27FC236}">
                  <a16:creationId xmlns:a16="http://schemas.microsoft.com/office/drawing/2014/main" id="{7798CBEB-1FDF-41F3-905E-C39732E3E0D4}"/>
                </a:ext>
              </a:extLst>
            </p:cNvPr>
            <p:cNvSpPr/>
            <p:nvPr/>
          </p:nvSpPr>
          <p:spPr>
            <a:xfrm>
              <a:off x="5981044" y="3933785"/>
              <a:ext cx="978408" cy="48463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54D53E3C-896C-4DBA-A637-C6A179BC90B5}"/>
              </a:ext>
            </a:extLst>
          </p:cNvPr>
          <p:cNvGrpSpPr/>
          <p:nvPr/>
        </p:nvGrpSpPr>
        <p:grpSpPr>
          <a:xfrm>
            <a:off x="415725" y="5144869"/>
            <a:ext cx="8307082" cy="646331"/>
            <a:chOff x="409801" y="4637983"/>
            <a:chExt cx="8307082" cy="646331"/>
          </a:xfrm>
        </p:grpSpPr>
        <p:sp>
          <p:nvSpPr>
            <p:cNvPr id="17" name="TextBox 16">
              <a:extLst>
                <a:ext uri="{FF2B5EF4-FFF2-40B4-BE49-F238E27FC236}">
                  <a16:creationId xmlns:a16="http://schemas.microsoft.com/office/drawing/2014/main" id="{C13D8276-0037-4246-9601-31158CAC06C1}"/>
                </a:ext>
              </a:extLst>
            </p:cNvPr>
            <p:cNvSpPr txBox="1"/>
            <p:nvPr/>
          </p:nvSpPr>
          <p:spPr>
            <a:xfrm>
              <a:off x="409801" y="4637983"/>
              <a:ext cx="8307082" cy="646331"/>
            </a:xfrm>
            <a:prstGeom prst="rect">
              <a:avLst/>
            </a:prstGeom>
            <a:noFill/>
          </p:spPr>
          <p:txBody>
            <a:bodyPr wrap="none" rtlCol="0">
              <a:spAutoFit/>
            </a:bodyPr>
            <a:lstStyle/>
            <a:p>
              <a:pPr algn="ctr"/>
              <a:r>
                <a:rPr lang="en-US" sz="3600" dirty="0">
                  <a:solidFill>
                    <a:schemeClr val="bg1"/>
                  </a:solidFill>
                  <a:latin typeface="Berlin Sans FB" panose="020E0602020502020306" pitchFamily="34" charset="0"/>
                </a:rPr>
                <a:t>Innocent life         represents         Guilty life</a:t>
              </a:r>
            </a:p>
          </p:txBody>
        </p:sp>
        <p:sp>
          <p:nvSpPr>
            <p:cNvPr id="18" name="Arrow: Right 17">
              <a:extLst>
                <a:ext uri="{FF2B5EF4-FFF2-40B4-BE49-F238E27FC236}">
                  <a16:creationId xmlns:a16="http://schemas.microsoft.com/office/drawing/2014/main" id="{8420F65C-AE11-4EB9-85E8-4BCD8AFE3CF5}"/>
                </a:ext>
              </a:extLst>
            </p:cNvPr>
            <p:cNvSpPr/>
            <p:nvPr/>
          </p:nvSpPr>
          <p:spPr>
            <a:xfrm>
              <a:off x="2873067" y="4773168"/>
              <a:ext cx="978408" cy="48463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E935AFF0-2C56-4564-8F2C-14150A5B3922}"/>
                </a:ext>
              </a:extLst>
            </p:cNvPr>
            <p:cNvSpPr/>
            <p:nvPr/>
          </p:nvSpPr>
          <p:spPr>
            <a:xfrm>
              <a:off x="5803392" y="4773168"/>
              <a:ext cx="978408" cy="48463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Tree>
    <p:extLst>
      <p:ext uri="{BB962C8B-B14F-4D97-AF65-F5344CB8AC3E}">
        <p14:creationId xmlns:p14="http://schemas.microsoft.com/office/powerpoint/2010/main" val="69237304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dissolv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ssolve">
                                      <p:cBhvr>
                                        <p:cTn id="36" dur="500"/>
                                        <p:tgtEl>
                                          <p:spTgt spid="8"/>
                                        </p:tgtEl>
                                      </p:cBhvr>
                                    </p:animEffect>
                                  </p:childTnLst>
                                </p:cTn>
                              </p:par>
                            </p:childTnLst>
                          </p:cTn>
                        </p:par>
                        <p:par>
                          <p:cTn id="37" fill="hold">
                            <p:stCondLst>
                              <p:cond delay="500"/>
                            </p:stCondLst>
                            <p:childTnLst>
                              <p:par>
                                <p:cTn id="38" presetID="9" presetClass="entr" presetSubtype="0"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dissolve">
                                      <p:cBhvr>
                                        <p:cTn id="40" dur="500"/>
                                        <p:tgtEl>
                                          <p:spTgt spid="9"/>
                                        </p:tgtEl>
                                      </p:cBhvr>
                                    </p:animEffect>
                                  </p:childTnLst>
                                </p:cTn>
                              </p:par>
                            </p:childTnLst>
                          </p:cTn>
                        </p:par>
                        <p:par>
                          <p:cTn id="41" fill="hold">
                            <p:stCondLst>
                              <p:cond delay="1000"/>
                            </p:stCondLst>
                            <p:childTnLst>
                              <p:par>
                                <p:cTn id="42" presetID="9" presetClass="entr" presetSubtype="0" fill="hold"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dissolve">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http://4.bp.blogspot.com/-ts4Pj8RgX-o/UMjQ8PoS2HI/AAAAAAAABWs/AycqpA9o548/s1600/bible_graphic.jpg"/>
          <p:cNvPicPr>
            <a:picLocks noChangeAspect="1" noChangeArrowheads="1"/>
          </p:cNvPicPr>
          <p:nvPr/>
        </p:nvPicPr>
        <p:blipFill>
          <a:blip r:embed="rId2" cstate="print">
            <a:duotone>
              <a:prstClr val="black"/>
              <a:schemeClr val="tx2">
                <a:tint val="45000"/>
                <a:satMod val="400000"/>
              </a:schemeClr>
            </a:duotone>
            <a:lum bright="20000" contrast="-30000"/>
          </a:blip>
          <a:srcRect/>
          <a:stretch>
            <a:fillRect/>
          </a:stretch>
        </p:blipFill>
        <p:spPr bwMode="auto">
          <a:xfrm>
            <a:off x="304800" y="76200"/>
            <a:ext cx="1724775" cy="1219200"/>
          </a:xfrm>
          <a:prstGeom prst="rect">
            <a:avLst/>
          </a:prstGeom>
          <a:noFill/>
          <a:effectLst>
            <a:outerShdw blurRad="50800" dist="38100" dir="2700000" algn="tl" rotWithShape="0">
              <a:prstClr val="black">
                <a:alpha val="40000"/>
              </a:prstClr>
            </a:outerShdw>
          </a:effectLst>
        </p:spPr>
      </p:pic>
      <p:sp>
        <p:nvSpPr>
          <p:cNvPr id="2" name="Content Placeholder 1"/>
          <p:cNvSpPr>
            <a:spLocks noGrp="1"/>
          </p:cNvSpPr>
          <p:nvPr>
            <p:ph idx="1"/>
          </p:nvPr>
        </p:nvSpPr>
        <p:spPr>
          <a:xfrm>
            <a:off x="457200" y="1371600"/>
            <a:ext cx="8229600" cy="5407152"/>
          </a:xfrm>
          <a:solidFill>
            <a:schemeClr val="accent3">
              <a:lumMod val="40000"/>
              <a:lumOff val="60000"/>
            </a:schemeClr>
          </a:solidFill>
          <a:ln w="38100" cmpd="dbl">
            <a:solidFill>
              <a:schemeClr val="bg1">
                <a:lumMod val="75000"/>
                <a:lumOff val="25000"/>
              </a:schemeClr>
            </a:solidFill>
          </a:ln>
        </p:spPr>
        <p:txBody>
          <a:bodyPr>
            <a:noAutofit/>
          </a:body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Faith: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Heb. 9:22; 11:6</a:t>
            </a:r>
            <a:endParaRPr lang="en-US" sz="3000" dirty="0">
              <a:solidFill>
                <a:srgbClr val="FF0000"/>
              </a:solidFill>
              <a:latin typeface="Berlin Sans FB" panose="020E0602020502020306" pitchFamily="34" charset="0"/>
            </a:endParaRPr>
          </a:p>
        </p:txBody>
      </p:sp>
      <p:sp>
        <p:nvSpPr>
          <p:cNvPr id="28" name="Title 2"/>
          <p:cNvSpPr>
            <a:spLocks noGrp="1"/>
          </p:cNvSpPr>
          <p:nvPr>
            <p:ph type="title"/>
          </p:nvPr>
        </p:nvSpPr>
        <p:spPr>
          <a:xfrm>
            <a:off x="2133600" y="79248"/>
            <a:ext cx="6705600" cy="1216152"/>
          </a:xfrm>
          <a:solidFill>
            <a:schemeClr val="bg1">
              <a:lumMod val="95000"/>
              <a:lumOff val="5000"/>
            </a:schemeClr>
          </a:solidFill>
          <a:ln w="28575">
            <a:solidFill>
              <a:schemeClr val="tx1">
                <a:lumMod val="85000"/>
              </a:schemeClr>
            </a:solidFill>
          </a:ln>
        </p:spPr>
        <p:txBody>
          <a:bodyPr>
            <a:noAutofit/>
          </a:bodyPr>
          <a:lstStyle/>
          <a:p>
            <a:r>
              <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sym typeface="Wingdings 2"/>
              </a:rPr>
              <a:t>Faith responds</a:t>
            </a:r>
            <a:endParaRPr lang="en-US" sz="6000" dirty="0">
              <a:solidFill>
                <a:srgbClr val="FFC000"/>
              </a:solidFill>
              <a:effectLst>
                <a:glow rad="101600">
                  <a:schemeClr val="bg1">
                    <a:lumMod val="85000"/>
                    <a:lumOff val="15000"/>
                    <a:alpha val="60000"/>
                  </a:schemeClr>
                </a:glow>
                <a:outerShdw blurRad="38100" dist="38100" dir="2700000" algn="tl">
                  <a:srgbClr val="000000">
                    <a:alpha val="43137"/>
                  </a:srgbClr>
                </a:outerShdw>
              </a:effectLst>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8328BC2-D12B-4454-971E-BDF7EA8138B2}"/>
              </a:ext>
            </a:extLst>
          </p:cNvPr>
          <p:cNvSpPr>
            <a:spLocks noGrp="1"/>
          </p:cNvSpPr>
          <p:nvPr>
            <p:ph type="sldNum" sz="quarter" idx="15"/>
          </p:nvPr>
        </p:nvSpPr>
        <p:spPr>
          <a:xfrm>
            <a:off x="8567928" y="6359115"/>
            <a:ext cx="609600" cy="457200"/>
          </a:xfrm>
        </p:spPr>
        <p:txBody>
          <a:bodyPr/>
          <a:lstStyle/>
          <a:p>
            <a:fld id="{D2D26903-BE73-4292-8A4D-5471B5B9C044}" type="slidenum">
              <a:rPr lang="en-US" sz="1800" smtClean="0">
                <a:latin typeface="Berlin Sans FB" panose="020E0602020502020306" pitchFamily="34" charset="0"/>
              </a:rPr>
              <a:pPr/>
              <a:t>9</a:t>
            </a:fld>
            <a:endParaRPr lang="en-US" sz="1800" dirty="0">
              <a:latin typeface="Berlin Sans FB" panose="020E0602020502020306" pitchFamily="34" charset="0"/>
            </a:endParaRPr>
          </a:p>
        </p:txBody>
      </p:sp>
      <p:sp>
        <p:nvSpPr>
          <p:cNvPr id="6" name="TextBox 5">
            <a:extLst>
              <a:ext uri="{FF2B5EF4-FFF2-40B4-BE49-F238E27FC236}">
                <a16:creationId xmlns:a16="http://schemas.microsoft.com/office/drawing/2014/main" id="{BDEBB293-6D73-4621-BD8F-E38666609999}"/>
              </a:ext>
            </a:extLst>
          </p:cNvPr>
          <p:cNvSpPr txBox="1"/>
          <p:nvPr/>
        </p:nvSpPr>
        <p:spPr>
          <a:xfrm>
            <a:off x="3041099" y="6440887"/>
            <a:ext cx="2978701" cy="369332"/>
          </a:xfrm>
          <a:prstGeom prst="rect">
            <a:avLst/>
          </a:prstGeom>
          <a:solidFill>
            <a:srgbClr val="FF9900"/>
          </a:solidFill>
          <a:ln w="25400" cmpd="sng">
            <a:solidFill>
              <a:schemeClr val="bg1"/>
            </a:solidFill>
          </a:ln>
        </p:spPr>
        <p:txBody>
          <a:bodyPr wrap="none" rtlCol="0">
            <a:spAutoFit/>
          </a:bodyPr>
          <a:lstStyle/>
          <a:p>
            <a:r>
              <a:rPr lang="en-US" dirty="0">
                <a:solidFill>
                  <a:schemeClr val="bg1"/>
                </a:solidFill>
                <a:latin typeface="Berlin Sans FB" panose="020E0602020502020306" pitchFamily="34" charset="0"/>
              </a:rPr>
              <a:t>God’s Scheme of Redemption</a:t>
            </a:r>
          </a:p>
        </p:txBody>
      </p:sp>
      <p:sp>
        <p:nvSpPr>
          <p:cNvPr id="7" name="Content Placeholder 1">
            <a:extLst>
              <a:ext uri="{FF2B5EF4-FFF2-40B4-BE49-F238E27FC236}">
                <a16:creationId xmlns:a16="http://schemas.microsoft.com/office/drawing/2014/main" id="{CC7022B5-1023-41B8-805E-EDAE86399A83}"/>
              </a:ext>
            </a:extLst>
          </p:cNvPr>
          <p:cNvSpPr txBox="1">
            <a:spLocks/>
          </p:cNvSpPr>
          <p:nvPr/>
        </p:nvSpPr>
        <p:spPr>
          <a:xfrm>
            <a:off x="451413" y="1981200"/>
            <a:ext cx="8229600" cy="6492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Faith in the Old Testament: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Heb. 11:4, 7, 8, 17</a:t>
            </a:r>
            <a:endParaRPr lang="en-US" sz="3000" dirty="0">
              <a:solidFill>
                <a:srgbClr val="FF0000"/>
              </a:solidFill>
              <a:latin typeface="Berlin Sans FB" panose="020E0602020502020306" pitchFamily="34" charset="0"/>
            </a:endParaRPr>
          </a:p>
        </p:txBody>
      </p:sp>
      <p:sp>
        <p:nvSpPr>
          <p:cNvPr id="20" name="Content Placeholder 1">
            <a:extLst>
              <a:ext uri="{FF2B5EF4-FFF2-40B4-BE49-F238E27FC236}">
                <a16:creationId xmlns:a16="http://schemas.microsoft.com/office/drawing/2014/main" id="{F34E0748-23E1-4868-98B7-D4D29DB249A6}"/>
              </a:ext>
            </a:extLst>
          </p:cNvPr>
          <p:cNvSpPr txBox="1">
            <a:spLocks/>
          </p:cNvSpPr>
          <p:nvPr/>
        </p:nvSpPr>
        <p:spPr>
          <a:xfrm>
            <a:off x="457200" y="5370576"/>
            <a:ext cx="8229600" cy="1258824"/>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57200" indent="-457200">
              <a:buSzPct val="115000"/>
              <a:buFont typeface="Wingdings 2" panose="05020102010507070707" pitchFamily="18" charset="2"/>
              <a:buChar char=""/>
            </a:pPr>
            <a:r>
              <a:rPr lang="en-US" sz="3000" dirty="0">
                <a:solidFill>
                  <a:schemeClr val="bg1"/>
                </a:solidFill>
                <a:effectLst>
                  <a:outerShdw blurRad="38100" dist="38100" dir="2700000" algn="tl">
                    <a:srgbClr val="000000">
                      <a:alpha val="43137"/>
                    </a:srgbClr>
                  </a:outerShdw>
                </a:effectLst>
                <a:latin typeface="Berlin Sans FB" panose="020E0602020502020306" pitchFamily="34" charset="0"/>
              </a:rPr>
              <a:t>Living faith vs. dead faith (</a:t>
            </a:r>
            <a:r>
              <a:rPr lang="en-US" sz="3000">
                <a:solidFill>
                  <a:schemeClr val="bg1"/>
                </a:solidFill>
                <a:effectLst>
                  <a:outerShdw blurRad="38100" dist="38100" dir="2700000" algn="tl">
                    <a:srgbClr val="000000">
                      <a:alpha val="43137"/>
                    </a:srgbClr>
                  </a:outerShdw>
                </a:effectLst>
                <a:latin typeface="Berlin Sans FB" panose="020E0602020502020306" pitchFamily="34" charset="0"/>
              </a:rPr>
              <a:t>belief-based action):  </a:t>
            </a:r>
            <a:r>
              <a:rPr lang="en-US" sz="3000" dirty="0">
                <a:solidFill>
                  <a:srgbClr val="FF0000"/>
                </a:solidFill>
                <a:effectLst>
                  <a:outerShdw blurRad="38100" dist="38100" dir="2700000" algn="tl">
                    <a:srgbClr val="000000">
                      <a:alpha val="43137"/>
                    </a:srgbClr>
                  </a:outerShdw>
                </a:effectLst>
                <a:latin typeface="Berlin Sans FB" panose="020E0602020502020306" pitchFamily="34" charset="0"/>
              </a:rPr>
              <a:t>Jas. 2:14, 26; Deut. 8:2; 2 Kgs. 5:1-14</a:t>
            </a:r>
            <a:endParaRPr lang="en-US" sz="3000" dirty="0">
              <a:solidFill>
                <a:srgbClr val="FF0000"/>
              </a:solidFill>
              <a:latin typeface="Berlin Sans FB" panose="020E0602020502020306" pitchFamily="34" charset="0"/>
            </a:endParaRPr>
          </a:p>
        </p:txBody>
      </p:sp>
      <p:sp>
        <p:nvSpPr>
          <p:cNvPr id="9" name="Content Placeholder 1">
            <a:extLst>
              <a:ext uri="{FF2B5EF4-FFF2-40B4-BE49-F238E27FC236}">
                <a16:creationId xmlns:a16="http://schemas.microsoft.com/office/drawing/2014/main" id="{EA2F7DF3-AB94-4D81-A586-2936BCEA5DEE}"/>
              </a:ext>
            </a:extLst>
          </p:cNvPr>
          <p:cNvSpPr txBox="1">
            <a:spLocks/>
          </p:cNvSpPr>
          <p:nvPr/>
        </p:nvSpPr>
        <p:spPr>
          <a:xfrm>
            <a:off x="838200" y="2666999"/>
            <a:ext cx="7848600" cy="950513"/>
          </a:xfrm>
          <a:prstGeom prst="rect">
            <a:avLst/>
          </a:prstGeom>
          <a:noFill/>
          <a:ln w="38100" cmpd="dbl">
            <a:noFill/>
          </a:ln>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“by </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faith</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Abel </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offered</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unto God a more excellent sacrifice” </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(vs. 4).</a:t>
            </a:r>
            <a:endParaRPr lang="en-US" sz="2400" dirty="0">
              <a:solidFill>
                <a:schemeClr val="bg1"/>
              </a:solidFill>
              <a:latin typeface="Berlin Sans FB" panose="020E0602020502020306" pitchFamily="34" charset="0"/>
            </a:endParaRPr>
          </a:p>
        </p:txBody>
      </p:sp>
      <p:sp>
        <p:nvSpPr>
          <p:cNvPr id="10" name="Content Placeholder 1">
            <a:extLst>
              <a:ext uri="{FF2B5EF4-FFF2-40B4-BE49-F238E27FC236}">
                <a16:creationId xmlns:a16="http://schemas.microsoft.com/office/drawing/2014/main" id="{772FEC76-F47B-4F30-AC78-FB6400F6A15B}"/>
              </a:ext>
            </a:extLst>
          </p:cNvPr>
          <p:cNvSpPr txBox="1">
            <a:spLocks/>
          </p:cNvSpPr>
          <p:nvPr/>
        </p:nvSpPr>
        <p:spPr>
          <a:xfrm>
            <a:off x="838200" y="3581400"/>
            <a:ext cx="7848600" cy="609600"/>
          </a:xfrm>
          <a:prstGeom prst="rect">
            <a:avLst/>
          </a:prstGeom>
          <a:noFill/>
          <a:ln w="38100" cmpd="dbl">
            <a:noFill/>
          </a:ln>
        </p:spPr>
        <p:txBody>
          <a:bodyPr vert="horz">
            <a:normAutofit fontScale="925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“by </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faith</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Noah…moved with fear, </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prepared</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an ark” </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(vs. 7).</a:t>
            </a:r>
            <a:endParaRPr lang="en-US" sz="2400" dirty="0">
              <a:solidFill>
                <a:schemeClr val="bg1"/>
              </a:solidFill>
              <a:latin typeface="Berlin Sans FB" panose="020E0602020502020306" pitchFamily="34" charset="0"/>
            </a:endParaRPr>
          </a:p>
        </p:txBody>
      </p:sp>
      <p:sp>
        <p:nvSpPr>
          <p:cNvPr id="11" name="Content Placeholder 1">
            <a:extLst>
              <a:ext uri="{FF2B5EF4-FFF2-40B4-BE49-F238E27FC236}">
                <a16:creationId xmlns:a16="http://schemas.microsoft.com/office/drawing/2014/main" id="{2C39FF31-C692-487A-8217-FFBEAD8621BF}"/>
              </a:ext>
            </a:extLst>
          </p:cNvPr>
          <p:cNvSpPr txBox="1">
            <a:spLocks/>
          </p:cNvSpPr>
          <p:nvPr/>
        </p:nvSpPr>
        <p:spPr>
          <a:xfrm>
            <a:off x="838200" y="4191000"/>
            <a:ext cx="7848600" cy="609600"/>
          </a:xfrm>
          <a:prstGeom prst="rect">
            <a:avLst/>
          </a:prstGeom>
          <a:noFill/>
          <a:ln w="38100" cmpd="dbl">
            <a:noFill/>
          </a:ln>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“by </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faith</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Abraham…</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obeyed</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…and went out…” </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(vs. 8).</a:t>
            </a:r>
            <a:endParaRPr lang="en-US" sz="2400" dirty="0">
              <a:solidFill>
                <a:schemeClr val="bg1"/>
              </a:solidFill>
              <a:latin typeface="Berlin Sans FB" panose="020E0602020502020306" pitchFamily="34" charset="0"/>
            </a:endParaRPr>
          </a:p>
        </p:txBody>
      </p:sp>
      <p:sp>
        <p:nvSpPr>
          <p:cNvPr id="12" name="Content Placeholder 1">
            <a:extLst>
              <a:ext uri="{FF2B5EF4-FFF2-40B4-BE49-F238E27FC236}">
                <a16:creationId xmlns:a16="http://schemas.microsoft.com/office/drawing/2014/main" id="{ED699460-61AF-4569-8DD7-EA7CAEE80A43}"/>
              </a:ext>
            </a:extLst>
          </p:cNvPr>
          <p:cNvSpPr txBox="1">
            <a:spLocks/>
          </p:cNvSpPr>
          <p:nvPr/>
        </p:nvSpPr>
        <p:spPr>
          <a:xfrm>
            <a:off x="838200" y="4800600"/>
            <a:ext cx="7848600" cy="609600"/>
          </a:xfrm>
          <a:prstGeom prst="rect">
            <a:avLst/>
          </a:prstGeom>
          <a:noFill/>
          <a:ln w="38100" cmpd="dbl">
            <a:noFill/>
          </a:ln>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463550" indent="-463550">
              <a:buClr>
                <a:srgbClr val="FF0000"/>
              </a:buClr>
              <a:buSzPct val="115000"/>
              <a:buFont typeface="Wingdings 2" panose="05020102010507070707" pitchFamily="18" charset="2"/>
              <a:buChar char=""/>
            </a:pP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“by </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faith</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Abraham…</a:t>
            </a:r>
            <a:r>
              <a:rPr lang="en-US" sz="2400" i="1" u="sng" dirty="0">
                <a:solidFill>
                  <a:schemeClr val="bg1"/>
                </a:solidFill>
                <a:effectLst>
                  <a:outerShdw blurRad="38100" dist="38100" dir="2700000" algn="tl">
                    <a:srgbClr val="000000">
                      <a:alpha val="43137"/>
                    </a:srgbClr>
                  </a:outerShdw>
                </a:effectLst>
                <a:latin typeface="Berlin Sans FB" panose="020E0602020502020306" pitchFamily="34" charset="0"/>
              </a:rPr>
              <a:t>offered</a:t>
            </a:r>
            <a:r>
              <a:rPr lang="en-US" sz="2400" i="1" dirty="0">
                <a:solidFill>
                  <a:schemeClr val="bg1"/>
                </a:solidFill>
                <a:effectLst>
                  <a:outerShdw blurRad="38100" dist="38100" dir="2700000" algn="tl">
                    <a:srgbClr val="000000">
                      <a:alpha val="43137"/>
                    </a:srgbClr>
                  </a:outerShdw>
                </a:effectLst>
                <a:latin typeface="Berlin Sans FB" panose="020E0602020502020306" pitchFamily="34" charset="0"/>
              </a:rPr>
              <a:t> up Isaac…” </a:t>
            </a:r>
            <a:r>
              <a:rPr lang="en-US" sz="2400" dirty="0">
                <a:solidFill>
                  <a:schemeClr val="bg1"/>
                </a:solidFill>
                <a:effectLst>
                  <a:outerShdw blurRad="38100" dist="38100" dir="2700000" algn="tl">
                    <a:srgbClr val="000000">
                      <a:alpha val="43137"/>
                    </a:srgbClr>
                  </a:outerShdw>
                </a:effectLst>
                <a:latin typeface="Berlin Sans FB" panose="020E0602020502020306" pitchFamily="34" charset="0"/>
              </a:rPr>
              <a:t>(vs. 17).</a:t>
            </a:r>
            <a:endParaRPr lang="en-US" sz="24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498886921"/>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strVal val="#ppt_w+.3"/>
                                          </p:val>
                                        </p:tav>
                                        <p:tav tm="100000">
                                          <p:val>
                                            <p:strVal val="#ppt_w"/>
                                          </p:val>
                                        </p:tav>
                                      </p:tavLst>
                                    </p:anim>
                                    <p:anim calcmode="lin" valueType="num">
                                      <p:cBhvr>
                                        <p:cTn id="13" dur="1000" fill="hold"/>
                                        <p:tgtEl>
                                          <p:spTgt spid="22"/>
                                        </p:tgtEl>
                                        <p:attrNameLst>
                                          <p:attrName>ppt_h</p:attrName>
                                        </p:attrNameLst>
                                      </p:cBhvr>
                                      <p:tavLst>
                                        <p:tav tm="0">
                                          <p:val>
                                            <p:strVal val="#ppt_h"/>
                                          </p:val>
                                        </p:tav>
                                        <p:tav tm="100000">
                                          <p:val>
                                            <p:strVal val="#ppt_h"/>
                                          </p:val>
                                        </p:tav>
                                      </p:tavLst>
                                    </p:anim>
                                    <p:animEffect transition="in" filter="fade">
                                      <p:cBhvr>
                                        <p:cTn id="14" dur="1000"/>
                                        <p:tgtEl>
                                          <p:spTgt spid="22"/>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dissolve">
                                      <p:cBhvr>
                                        <p:cTn id="22" dur="500"/>
                                        <p:tgtEl>
                                          <p:spTgt spid="2">
                                            <p:bg/>
                                          </p:spTgt>
                                        </p:tgtEl>
                                      </p:cBhvr>
                                    </p:animEffect>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dissolve">
                                      <p:cBhvr>
                                        <p:cTn id="26" dur="500"/>
                                        <p:tgtEl>
                                          <p:spTgt spid="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dissolve">
                                      <p:cBhvr>
                                        <p:cTn id="31" dur="500"/>
                                        <p:tgtEl>
                                          <p:spTgt spid="7"/>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dissolve">
                                      <p:cBhvr>
                                        <p:cTn id="35" dur="500"/>
                                        <p:tgtEl>
                                          <p:spTgt spid="9"/>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dissolve">
                                      <p:cBhvr>
                                        <p:cTn id="39" dur="500"/>
                                        <p:tgtEl>
                                          <p:spTgt spid="10"/>
                                        </p:tgtEl>
                                      </p:cBhvr>
                                    </p:animEffect>
                                  </p:childTnLst>
                                </p:cTn>
                              </p:par>
                            </p:childTnLst>
                          </p:cTn>
                        </p:par>
                        <p:par>
                          <p:cTn id="40" fill="hold">
                            <p:stCondLst>
                              <p:cond delay="1500"/>
                            </p:stCondLst>
                            <p:childTnLst>
                              <p:par>
                                <p:cTn id="41" presetID="9"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dissolve">
                                      <p:cBhvr>
                                        <p:cTn id="43" dur="500"/>
                                        <p:tgtEl>
                                          <p:spTgt spid="11"/>
                                        </p:tgtEl>
                                      </p:cBhvr>
                                    </p:animEffect>
                                  </p:childTnLst>
                                </p:cTn>
                              </p:par>
                            </p:childTnLst>
                          </p:cTn>
                        </p:par>
                        <p:par>
                          <p:cTn id="44" fill="hold">
                            <p:stCondLst>
                              <p:cond delay="2000"/>
                            </p:stCondLst>
                            <p:childTnLst>
                              <p:par>
                                <p:cTn id="45" presetID="9"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dissolv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dissolve">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28" grpId="0" animBg="1"/>
      <p:bldP spid="6" grpId="0" animBg="1"/>
      <p:bldP spid="7" grpId="0"/>
      <p:bldP spid="20" grpId="0"/>
      <p:bldP spid="9" grpId="0"/>
      <p:bldP spid="10" grpId="0"/>
      <p:bldP spid="11" grpId="0"/>
      <p:bldP spid="1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9690</TotalTime>
  <Words>2037</Words>
  <Application>Microsoft Office PowerPoint</Application>
  <PresentationFormat>On-screen Show (4:3)</PresentationFormat>
  <Paragraphs>160</Paragraphs>
  <Slides>19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Berlin Sans FB</vt:lpstr>
      <vt:lpstr>Calibri</vt:lpstr>
      <vt:lpstr>Constantia</vt:lpstr>
      <vt:lpstr>Wingdings 2</vt:lpstr>
      <vt:lpstr>Paper</vt:lpstr>
      <vt:lpstr>PowerPoint Presentation</vt:lpstr>
      <vt:lpstr>Introduction</vt:lpstr>
      <vt:lpstr>God’s Amazing Scheme of Redemption</vt:lpstr>
      <vt:lpstr>Only one gospel</vt:lpstr>
      <vt:lpstr>God is holy</vt:lpstr>
      <vt:lpstr>Sin is terrible</vt:lpstr>
      <vt:lpstr>God’s justice demands life</vt:lpstr>
      <vt:lpstr>God’s love provides mercy</vt:lpstr>
      <vt:lpstr>Faith responds</vt:lpstr>
      <vt:lpstr>Lesson #1</vt:lpstr>
      <vt:lpstr>Jesus is God’s sacrificial lamb</vt:lpstr>
      <vt:lpstr>  Jesus paid the price   owed by the sinner</vt:lpstr>
      <vt:lpstr>  The believer must   die with Christ</vt:lpstr>
      <vt:lpstr>What the apostles taught</vt:lpstr>
      <vt:lpstr>What the apostles taught</vt:lpstr>
      <vt:lpstr>What the apostles taught</vt:lpstr>
      <vt:lpstr>What the apostles practiced</vt:lpstr>
      <vt:lpstr>The command of Jesus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Amazing Scheme of Redemption</dc:title>
  <dc:creator>Ryan Thomas</dc:creator>
  <dc:description>Westside:  08/19/2018 PM</dc:description>
  <cp:lastModifiedBy>Craig Thomas</cp:lastModifiedBy>
  <cp:revision>57</cp:revision>
  <dcterms:created xsi:type="dcterms:W3CDTF">2013-01-10T17:19:36Z</dcterms:created>
  <dcterms:modified xsi:type="dcterms:W3CDTF">2018-09-02T18:42:59Z</dcterms:modified>
</cp:coreProperties>
</file>