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sldIdLst>
    <p:sldId id="256" r:id="rId2"/>
    <p:sldId id="257" r:id="rId3"/>
    <p:sldId id="258" r:id="rId4"/>
    <p:sldId id="259" r:id="rId5"/>
    <p:sldId id="261" r:id="rId6"/>
    <p:sldId id="260" r:id="rId7"/>
    <p:sldId id="262" r:id="rId8"/>
    <p:sldId id="312" r:id="rId9"/>
    <p:sldId id="313" r:id="rId10"/>
    <p:sldId id="311" r:id="rId11"/>
    <p:sldId id="263" r:id="rId12"/>
    <p:sldId id="264" r:id="rId13"/>
    <p:sldId id="265" r:id="rId14"/>
    <p:sldId id="304" r:id="rId15"/>
    <p:sldId id="305" r:id="rId16"/>
    <p:sldId id="271" r:id="rId17"/>
    <p:sldId id="306" r:id="rId18"/>
    <p:sldId id="308" r:id="rId19"/>
    <p:sldId id="309" r:id="rId20"/>
    <p:sldId id="307" r:id="rId21"/>
    <p:sldId id="272" r:id="rId22"/>
    <p:sldId id="275" r:id="rId23"/>
    <p:sldId id="274" r:id="rId24"/>
    <p:sldId id="276" r:id="rId25"/>
    <p:sldId id="278" r:id="rId26"/>
    <p:sldId id="277" r:id="rId27"/>
    <p:sldId id="279" r:id="rId28"/>
    <p:sldId id="310" r:id="rId29"/>
    <p:sldId id="266" r:id="rId30"/>
    <p:sldId id="267" r:id="rId31"/>
    <p:sldId id="268" r:id="rId32"/>
    <p:sldId id="280" r:id="rId33"/>
    <p:sldId id="314" r:id="rId34"/>
    <p:sldId id="315" r:id="rId35"/>
    <p:sldId id="281" r:id="rId36"/>
    <p:sldId id="282" r:id="rId37"/>
    <p:sldId id="283" r:id="rId38"/>
    <p:sldId id="284" r:id="rId39"/>
    <p:sldId id="285" r:id="rId40"/>
    <p:sldId id="286" r:id="rId41"/>
    <p:sldId id="287" r:id="rId42"/>
    <p:sldId id="288" r:id="rId43"/>
    <p:sldId id="289" r:id="rId44"/>
    <p:sldId id="269" r:id="rId45"/>
    <p:sldId id="270" r:id="rId46"/>
    <p:sldId id="290" r:id="rId47"/>
    <p:sldId id="291" r:id="rId48"/>
    <p:sldId id="292" r:id="rId49"/>
    <p:sldId id="293" r:id="rId50"/>
    <p:sldId id="294" r:id="rId51"/>
    <p:sldId id="295" r:id="rId52"/>
    <p:sldId id="296" r:id="rId53"/>
    <p:sldId id="298" r:id="rId54"/>
    <p:sldId id="299" r:id="rId55"/>
    <p:sldId id="300" r:id="rId56"/>
    <p:sldId id="301" r:id="rId57"/>
    <p:sldId id="297" r:id="rId58"/>
    <p:sldId id="302" r:id="rId59"/>
    <p:sldId id="303"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CC0099"/>
    <a:srgbClr val="86002D"/>
    <a:srgbClr val="990033"/>
    <a:srgbClr val="000066"/>
    <a:srgbClr val="FFFF00"/>
    <a:srgbClr val="0000CC"/>
    <a:srgbClr val="B4B1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F6C9B15-3CF0-4495-8443-669A8CE667F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a:p>
        </p:txBody>
      </p:sp>
      <p:sp>
        <p:nvSpPr>
          <p:cNvPr id="57348" name="Slide Number Placeholder 3"/>
          <p:cNvSpPr>
            <a:spLocks noGrp="1"/>
          </p:cNvSpPr>
          <p:nvPr>
            <p:ph type="sldNum" sz="quarter" idx="5"/>
          </p:nvPr>
        </p:nvSpPr>
        <p:spPr>
          <a:noFill/>
        </p:spPr>
        <p:txBody>
          <a:bodyPr/>
          <a:lstStyle/>
          <a:p>
            <a:fld id="{984FD1DE-CEE5-4A76-8FC4-8AB80E6479A7}"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a:p>
        </p:txBody>
      </p:sp>
      <p:sp>
        <p:nvSpPr>
          <p:cNvPr id="65540" name="Slide Number Placeholder 3"/>
          <p:cNvSpPr>
            <a:spLocks noGrp="1"/>
          </p:cNvSpPr>
          <p:nvPr>
            <p:ph type="sldNum" sz="quarter" idx="5"/>
          </p:nvPr>
        </p:nvSpPr>
        <p:spPr>
          <a:noFill/>
        </p:spPr>
        <p:txBody>
          <a:bodyPr/>
          <a:lstStyle/>
          <a:p>
            <a:fld id="{6ED5C4A7-EF55-4CA8-8277-EBE62C4511D0}" type="slidenum">
              <a:rPr lang="en-US"/>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a:p>
        </p:txBody>
      </p:sp>
      <p:sp>
        <p:nvSpPr>
          <p:cNvPr id="66564" name="Slide Number Placeholder 3"/>
          <p:cNvSpPr>
            <a:spLocks noGrp="1"/>
          </p:cNvSpPr>
          <p:nvPr>
            <p:ph type="sldNum" sz="quarter" idx="5"/>
          </p:nvPr>
        </p:nvSpPr>
        <p:spPr>
          <a:noFill/>
        </p:spPr>
        <p:txBody>
          <a:bodyPr/>
          <a:lstStyle/>
          <a:p>
            <a:fld id="{323DCE41-9F45-45C0-AF2D-53D16B025715}" type="slidenum">
              <a:rPr lang="en-US"/>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a:p>
        </p:txBody>
      </p:sp>
      <p:sp>
        <p:nvSpPr>
          <p:cNvPr id="67588" name="Slide Number Placeholder 3"/>
          <p:cNvSpPr>
            <a:spLocks noGrp="1"/>
          </p:cNvSpPr>
          <p:nvPr>
            <p:ph type="sldNum" sz="quarter" idx="5"/>
          </p:nvPr>
        </p:nvSpPr>
        <p:spPr>
          <a:noFill/>
        </p:spPr>
        <p:txBody>
          <a:bodyPr/>
          <a:lstStyle/>
          <a:p>
            <a:fld id="{EF595011-C53A-4D4C-A033-7AD83E394A7D}" type="slidenum">
              <a:rPr lang="en-US"/>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a:p>
        </p:txBody>
      </p:sp>
      <p:sp>
        <p:nvSpPr>
          <p:cNvPr id="68612" name="Slide Number Placeholder 3"/>
          <p:cNvSpPr>
            <a:spLocks noGrp="1"/>
          </p:cNvSpPr>
          <p:nvPr>
            <p:ph type="sldNum" sz="quarter" idx="5"/>
          </p:nvPr>
        </p:nvSpPr>
        <p:spPr>
          <a:noFill/>
        </p:spPr>
        <p:txBody>
          <a:bodyPr/>
          <a:lstStyle/>
          <a:p>
            <a:fld id="{105F5AAB-C0B2-4CBE-9622-0A1EA073B305}" type="slidenum">
              <a:rPr lang="en-US"/>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a:p>
        </p:txBody>
      </p:sp>
      <p:sp>
        <p:nvSpPr>
          <p:cNvPr id="69636" name="Slide Number Placeholder 3"/>
          <p:cNvSpPr>
            <a:spLocks noGrp="1"/>
          </p:cNvSpPr>
          <p:nvPr>
            <p:ph type="sldNum" sz="quarter" idx="5"/>
          </p:nvPr>
        </p:nvSpPr>
        <p:spPr>
          <a:noFill/>
        </p:spPr>
        <p:txBody>
          <a:bodyPr/>
          <a:lstStyle/>
          <a:p>
            <a:fld id="{9A0DB945-980E-46C9-8E46-F36E5DCF4207}"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a:p>
        </p:txBody>
      </p:sp>
      <p:sp>
        <p:nvSpPr>
          <p:cNvPr id="70660" name="Slide Number Placeholder 3"/>
          <p:cNvSpPr>
            <a:spLocks noGrp="1"/>
          </p:cNvSpPr>
          <p:nvPr>
            <p:ph type="sldNum" sz="quarter" idx="5"/>
          </p:nvPr>
        </p:nvSpPr>
        <p:spPr>
          <a:noFill/>
        </p:spPr>
        <p:txBody>
          <a:bodyPr/>
          <a:lstStyle/>
          <a:p>
            <a:fld id="{6F19E543-1848-402A-8E33-9668E56A583B}" type="slidenum">
              <a:rPr lang="en-US"/>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a:p>
        </p:txBody>
      </p:sp>
      <p:sp>
        <p:nvSpPr>
          <p:cNvPr id="71684" name="Slide Number Placeholder 3"/>
          <p:cNvSpPr>
            <a:spLocks noGrp="1"/>
          </p:cNvSpPr>
          <p:nvPr>
            <p:ph type="sldNum" sz="quarter" idx="5"/>
          </p:nvPr>
        </p:nvSpPr>
        <p:spPr>
          <a:noFill/>
        </p:spPr>
        <p:txBody>
          <a:bodyPr/>
          <a:lstStyle/>
          <a:p>
            <a:fld id="{231C10E2-2A57-40B5-91E4-42D1A92D7B7E}" type="slidenum">
              <a:rPr lang="en-US"/>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a:p>
        </p:txBody>
      </p:sp>
      <p:sp>
        <p:nvSpPr>
          <p:cNvPr id="72708" name="Slide Number Placeholder 3"/>
          <p:cNvSpPr>
            <a:spLocks noGrp="1"/>
          </p:cNvSpPr>
          <p:nvPr>
            <p:ph type="sldNum" sz="quarter" idx="5"/>
          </p:nvPr>
        </p:nvSpPr>
        <p:spPr>
          <a:noFill/>
        </p:spPr>
        <p:txBody>
          <a:bodyPr/>
          <a:lstStyle/>
          <a:p>
            <a:fld id="{9ED5F76C-63AD-466D-9E2A-D42DBF2EB00D}" type="slidenum">
              <a:rPr lang="en-US"/>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a:p>
        </p:txBody>
      </p:sp>
      <p:sp>
        <p:nvSpPr>
          <p:cNvPr id="73732" name="Slide Number Placeholder 3"/>
          <p:cNvSpPr>
            <a:spLocks noGrp="1"/>
          </p:cNvSpPr>
          <p:nvPr>
            <p:ph type="sldNum" sz="quarter" idx="5"/>
          </p:nvPr>
        </p:nvSpPr>
        <p:spPr>
          <a:noFill/>
        </p:spPr>
        <p:txBody>
          <a:bodyPr/>
          <a:lstStyle/>
          <a:p>
            <a:fld id="{C0FAAD30-AD51-4086-B3F8-EFC385AB5C50}" type="slidenum">
              <a:rPr lang="en-US"/>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a:p>
        </p:txBody>
      </p:sp>
      <p:sp>
        <p:nvSpPr>
          <p:cNvPr id="74756" name="Slide Number Placeholder 3"/>
          <p:cNvSpPr>
            <a:spLocks noGrp="1"/>
          </p:cNvSpPr>
          <p:nvPr>
            <p:ph type="sldNum" sz="quarter" idx="5"/>
          </p:nvPr>
        </p:nvSpPr>
        <p:spPr>
          <a:noFill/>
        </p:spPr>
        <p:txBody>
          <a:bodyPr/>
          <a:lstStyle/>
          <a:p>
            <a:fld id="{D45EF0D7-746D-40AA-B413-B3963BD35E9B}" type="slidenum">
              <a:rPr lang="en-US"/>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a:p>
        </p:txBody>
      </p:sp>
      <p:sp>
        <p:nvSpPr>
          <p:cNvPr id="58372" name="Slide Number Placeholder 3"/>
          <p:cNvSpPr>
            <a:spLocks noGrp="1"/>
          </p:cNvSpPr>
          <p:nvPr>
            <p:ph type="sldNum" sz="quarter" idx="5"/>
          </p:nvPr>
        </p:nvSpPr>
        <p:spPr>
          <a:noFill/>
        </p:spPr>
        <p:txBody>
          <a:bodyPr/>
          <a:lstStyle/>
          <a:p>
            <a:fld id="{2018772B-1FC6-445A-89D7-D185E8635AD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a:p>
        </p:txBody>
      </p:sp>
      <p:sp>
        <p:nvSpPr>
          <p:cNvPr id="75780" name="Slide Number Placeholder 3"/>
          <p:cNvSpPr>
            <a:spLocks noGrp="1"/>
          </p:cNvSpPr>
          <p:nvPr>
            <p:ph type="sldNum" sz="quarter" idx="5"/>
          </p:nvPr>
        </p:nvSpPr>
        <p:spPr>
          <a:noFill/>
        </p:spPr>
        <p:txBody>
          <a:bodyPr/>
          <a:lstStyle/>
          <a:p>
            <a:fld id="{09EB87E8-31CD-4B82-A043-070A9FCA813A}" type="slidenum">
              <a:rPr lang="en-US"/>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a:p>
        </p:txBody>
      </p:sp>
      <p:sp>
        <p:nvSpPr>
          <p:cNvPr id="76804" name="Slide Number Placeholder 3"/>
          <p:cNvSpPr>
            <a:spLocks noGrp="1"/>
          </p:cNvSpPr>
          <p:nvPr>
            <p:ph type="sldNum" sz="quarter" idx="5"/>
          </p:nvPr>
        </p:nvSpPr>
        <p:spPr>
          <a:noFill/>
        </p:spPr>
        <p:txBody>
          <a:bodyPr/>
          <a:lstStyle/>
          <a:p>
            <a:fld id="{681778D3-62AB-4740-A427-EBDE5F207F58}" type="slidenum">
              <a:rPr lang="en-US"/>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a:p>
        </p:txBody>
      </p:sp>
      <p:sp>
        <p:nvSpPr>
          <p:cNvPr id="77828" name="Slide Number Placeholder 3"/>
          <p:cNvSpPr>
            <a:spLocks noGrp="1"/>
          </p:cNvSpPr>
          <p:nvPr>
            <p:ph type="sldNum" sz="quarter" idx="5"/>
          </p:nvPr>
        </p:nvSpPr>
        <p:spPr>
          <a:noFill/>
        </p:spPr>
        <p:txBody>
          <a:bodyPr/>
          <a:lstStyle/>
          <a:p>
            <a:fld id="{AA894016-3AAC-446C-980A-417A78967F34}" type="slidenum">
              <a:rPr lang="en-US"/>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US"/>
          </a:p>
        </p:txBody>
      </p:sp>
      <p:sp>
        <p:nvSpPr>
          <p:cNvPr id="78852" name="Slide Number Placeholder 3"/>
          <p:cNvSpPr>
            <a:spLocks noGrp="1"/>
          </p:cNvSpPr>
          <p:nvPr>
            <p:ph type="sldNum" sz="quarter" idx="5"/>
          </p:nvPr>
        </p:nvSpPr>
        <p:spPr>
          <a:noFill/>
        </p:spPr>
        <p:txBody>
          <a:bodyPr/>
          <a:lstStyle/>
          <a:p>
            <a:fld id="{73DEAF69-A00E-4FED-87F7-03B6C28F0EC9}" type="slidenum">
              <a:rPr lang="en-US"/>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a:p>
        </p:txBody>
      </p:sp>
      <p:sp>
        <p:nvSpPr>
          <p:cNvPr id="79876" name="Slide Number Placeholder 3"/>
          <p:cNvSpPr>
            <a:spLocks noGrp="1"/>
          </p:cNvSpPr>
          <p:nvPr>
            <p:ph type="sldNum" sz="quarter" idx="5"/>
          </p:nvPr>
        </p:nvSpPr>
        <p:spPr>
          <a:noFill/>
        </p:spPr>
        <p:txBody>
          <a:bodyPr/>
          <a:lstStyle/>
          <a:p>
            <a:fld id="{BE338F06-BBE1-4020-B626-E54FEB526312}" type="slidenum">
              <a:rPr lang="en-US"/>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a:p>
        </p:txBody>
      </p:sp>
      <p:sp>
        <p:nvSpPr>
          <p:cNvPr id="80900" name="Slide Number Placeholder 3"/>
          <p:cNvSpPr>
            <a:spLocks noGrp="1"/>
          </p:cNvSpPr>
          <p:nvPr>
            <p:ph type="sldNum" sz="quarter" idx="5"/>
          </p:nvPr>
        </p:nvSpPr>
        <p:spPr>
          <a:noFill/>
        </p:spPr>
        <p:txBody>
          <a:bodyPr/>
          <a:lstStyle/>
          <a:p>
            <a:fld id="{77DE1FD0-5A10-4FAF-9501-9824B354BC59}" type="slidenum">
              <a:rPr lang="en-US"/>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a:p>
        </p:txBody>
      </p:sp>
      <p:sp>
        <p:nvSpPr>
          <p:cNvPr id="80900" name="Slide Number Placeholder 3"/>
          <p:cNvSpPr>
            <a:spLocks noGrp="1"/>
          </p:cNvSpPr>
          <p:nvPr>
            <p:ph type="sldNum" sz="quarter" idx="5"/>
          </p:nvPr>
        </p:nvSpPr>
        <p:spPr>
          <a:noFill/>
        </p:spPr>
        <p:txBody>
          <a:bodyPr/>
          <a:lstStyle/>
          <a:p>
            <a:fld id="{77DE1FD0-5A10-4FAF-9501-9824B354BC59}" type="slidenum">
              <a:rPr lang="en-US"/>
              <a:pPr/>
              <a:t>28</a:t>
            </a:fld>
            <a:endParaRPr lang="en-US"/>
          </a:p>
        </p:txBody>
      </p:sp>
    </p:spTree>
    <p:extLst>
      <p:ext uri="{BB962C8B-B14F-4D97-AF65-F5344CB8AC3E}">
        <p14:creationId xmlns:p14="http://schemas.microsoft.com/office/powerpoint/2010/main" val="3445978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a:p>
        </p:txBody>
      </p:sp>
      <p:sp>
        <p:nvSpPr>
          <p:cNvPr id="81924" name="Slide Number Placeholder 3"/>
          <p:cNvSpPr>
            <a:spLocks noGrp="1"/>
          </p:cNvSpPr>
          <p:nvPr>
            <p:ph type="sldNum" sz="quarter" idx="5"/>
          </p:nvPr>
        </p:nvSpPr>
        <p:spPr>
          <a:noFill/>
        </p:spPr>
        <p:txBody>
          <a:bodyPr/>
          <a:lstStyle/>
          <a:p>
            <a:fld id="{525E4E85-C507-4CA8-BEA7-A356114A4579}" type="slidenum">
              <a:rPr lang="en-US"/>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a:p>
        </p:txBody>
      </p:sp>
      <p:sp>
        <p:nvSpPr>
          <p:cNvPr id="82948" name="Slide Number Placeholder 3"/>
          <p:cNvSpPr>
            <a:spLocks noGrp="1"/>
          </p:cNvSpPr>
          <p:nvPr>
            <p:ph type="sldNum" sz="quarter" idx="5"/>
          </p:nvPr>
        </p:nvSpPr>
        <p:spPr>
          <a:noFill/>
        </p:spPr>
        <p:txBody>
          <a:bodyPr/>
          <a:lstStyle/>
          <a:p>
            <a:fld id="{12AA23EA-3DB4-456A-A68F-AD78AE7586EA}" type="slidenum">
              <a:rPr lang="en-US"/>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a:p>
        </p:txBody>
      </p:sp>
      <p:sp>
        <p:nvSpPr>
          <p:cNvPr id="83972" name="Slide Number Placeholder 3"/>
          <p:cNvSpPr>
            <a:spLocks noGrp="1"/>
          </p:cNvSpPr>
          <p:nvPr>
            <p:ph type="sldNum" sz="quarter" idx="5"/>
          </p:nvPr>
        </p:nvSpPr>
        <p:spPr>
          <a:noFill/>
        </p:spPr>
        <p:txBody>
          <a:bodyPr/>
          <a:lstStyle/>
          <a:p>
            <a:fld id="{091FACE7-D886-47B4-9ED8-F789946291EC}" type="slidenum">
              <a:rPr lang="en-US"/>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a:p>
        </p:txBody>
      </p:sp>
      <p:sp>
        <p:nvSpPr>
          <p:cNvPr id="59396" name="Slide Number Placeholder 3"/>
          <p:cNvSpPr>
            <a:spLocks noGrp="1"/>
          </p:cNvSpPr>
          <p:nvPr>
            <p:ph type="sldNum" sz="quarter" idx="5"/>
          </p:nvPr>
        </p:nvSpPr>
        <p:spPr>
          <a:noFill/>
        </p:spPr>
        <p:txBody>
          <a:bodyPr/>
          <a:lstStyle/>
          <a:p>
            <a:fld id="{F8BDFD5C-8863-4408-A0E6-5BB9685E5F16}"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a:p>
        </p:txBody>
      </p:sp>
      <p:sp>
        <p:nvSpPr>
          <p:cNvPr id="84996" name="Slide Number Placeholder 3"/>
          <p:cNvSpPr>
            <a:spLocks noGrp="1"/>
          </p:cNvSpPr>
          <p:nvPr>
            <p:ph type="sldNum" sz="quarter" idx="5"/>
          </p:nvPr>
        </p:nvSpPr>
        <p:spPr>
          <a:noFill/>
        </p:spPr>
        <p:txBody>
          <a:bodyPr/>
          <a:lstStyle/>
          <a:p>
            <a:fld id="{538677B5-E7E6-4D37-B6BE-6C605E8E6CB1}" type="slidenum">
              <a:rPr lang="en-US"/>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a:p>
        </p:txBody>
      </p:sp>
      <p:sp>
        <p:nvSpPr>
          <p:cNvPr id="84996" name="Slide Number Placeholder 3"/>
          <p:cNvSpPr>
            <a:spLocks noGrp="1"/>
          </p:cNvSpPr>
          <p:nvPr>
            <p:ph type="sldNum" sz="quarter" idx="5"/>
          </p:nvPr>
        </p:nvSpPr>
        <p:spPr>
          <a:noFill/>
        </p:spPr>
        <p:txBody>
          <a:bodyPr/>
          <a:lstStyle/>
          <a:p>
            <a:fld id="{538677B5-E7E6-4D37-B6BE-6C605E8E6CB1}" type="slidenum">
              <a:rPr lang="en-US"/>
              <a:pPr/>
              <a:t>34</a:t>
            </a:fld>
            <a:endParaRPr lang="en-US"/>
          </a:p>
        </p:txBody>
      </p:sp>
    </p:spTree>
    <p:extLst>
      <p:ext uri="{BB962C8B-B14F-4D97-AF65-F5344CB8AC3E}">
        <p14:creationId xmlns:p14="http://schemas.microsoft.com/office/powerpoint/2010/main" val="3676552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a:p>
        </p:txBody>
      </p:sp>
      <p:sp>
        <p:nvSpPr>
          <p:cNvPr id="86020" name="Slide Number Placeholder 3"/>
          <p:cNvSpPr>
            <a:spLocks noGrp="1"/>
          </p:cNvSpPr>
          <p:nvPr>
            <p:ph type="sldNum" sz="quarter" idx="5"/>
          </p:nvPr>
        </p:nvSpPr>
        <p:spPr>
          <a:noFill/>
        </p:spPr>
        <p:txBody>
          <a:bodyPr/>
          <a:lstStyle/>
          <a:p>
            <a:fld id="{8656D925-E1BA-4B2C-ABA7-B0AEED3581AA}" type="slidenum">
              <a:rPr lang="en-US"/>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a:p>
        </p:txBody>
      </p:sp>
      <p:sp>
        <p:nvSpPr>
          <p:cNvPr id="87044" name="Slide Number Placeholder 3"/>
          <p:cNvSpPr>
            <a:spLocks noGrp="1"/>
          </p:cNvSpPr>
          <p:nvPr>
            <p:ph type="sldNum" sz="quarter" idx="5"/>
          </p:nvPr>
        </p:nvSpPr>
        <p:spPr>
          <a:noFill/>
        </p:spPr>
        <p:txBody>
          <a:bodyPr/>
          <a:lstStyle/>
          <a:p>
            <a:fld id="{2BAA4B00-338C-4719-9ABB-3C368C000289}" type="slidenum">
              <a:rPr lang="en-US"/>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a:p>
        </p:txBody>
      </p:sp>
      <p:sp>
        <p:nvSpPr>
          <p:cNvPr id="88068" name="Slide Number Placeholder 3"/>
          <p:cNvSpPr>
            <a:spLocks noGrp="1"/>
          </p:cNvSpPr>
          <p:nvPr>
            <p:ph type="sldNum" sz="quarter" idx="5"/>
          </p:nvPr>
        </p:nvSpPr>
        <p:spPr>
          <a:noFill/>
        </p:spPr>
        <p:txBody>
          <a:bodyPr/>
          <a:lstStyle/>
          <a:p>
            <a:fld id="{AEE0F3FA-1F9B-4BA9-AB31-8BC26D946CBD}" type="slidenum">
              <a:rPr lang="en-US"/>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a:p>
        </p:txBody>
      </p:sp>
      <p:sp>
        <p:nvSpPr>
          <p:cNvPr id="89092" name="Slide Number Placeholder 3"/>
          <p:cNvSpPr>
            <a:spLocks noGrp="1"/>
          </p:cNvSpPr>
          <p:nvPr>
            <p:ph type="sldNum" sz="quarter" idx="5"/>
          </p:nvPr>
        </p:nvSpPr>
        <p:spPr>
          <a:noFill/>
        </p:spPr>
        <p:txBody>
          <a:bodyPr/>
          <a:lstStyle/>
          <a:p>
            <a:fld id="{33B7E2D8-61B2-48C3-9314-6D7092E99F28}" type="slidenum">
              <a:rPr lang="en-US"/>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a:p>
        </p:txBody>
      </p:sp>
      <p:sp>
        <p:nvSpPr>
          <p:cNvPr id="90116" name="Slide Number Placeholder 3"/>
          <p:cNvSpPr>
            <a:spLocks noGrp="1"/>
          </p:cNvSpPr>
          <p:nvPr>
            <p:ph type="sldNum" sz="quarter" idx="5"/>
          </p:nvPr>
        </p:nvSpPr>
        <p:spPr>
          <a:noFill/>
        </p:spPr>
        <p:txBody>
          <a:bodyPr/>
          <a:lstStyle/>
          <a:p>
            <a:fld id="{7350663D-34A8-4499-B826-32A6E8FE053C}" type="slidenum">
              <a:rPr lang="en-US"/>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a:p>
        </p:txBody>
      </p:sp>
      <p:sp>
        <p:nvSpPr>
          <p:cNvPr id="91140" name="Slide Number Placeholder 3"/>
          <p:cNvSpPr>
            <a:spLocks noGrp="1"/>
          </p:cNvSpPr>
          <p:nvPr>
            <p:ph type="sldNum" sz="quarter" idx="5"/>
          </p:nvPr>
        </p:nvSpPr>
        <p:spPr>
          <a:noFill/>
        </p:spPr>
        <p:txBody>
          <a:bodyPr/>
          <a:lstStyle/>
          <a:p>
            <a:fld id="{33C0E3BE-22C3-47F5-8553-AB801A0869AE}" type="slidenum">
              <a:rPr lang="en-US"/>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a:p>
        </p:txBody>
      </p:sp>
      <p:sp>
        <p:nvSpPr>
          <p:cNvPr id="92164" name="Slide Number Placeholder 3"/>
          <p:cNvSpPr>
            <a:spLocks noGrp="1"/>
          </p:cNvSpPr>
          <p:nvPr>
            <p:ph type="sldNum" sz="quarter" idx="5"/>
          </p:nvPr>
        </p:nvSpPr>
        <p:spPr>
          <a:noFill/>
        </p:spPr>
        <p:txBody>
          <a:bodyPr/>
          <a:lstStyle/>
          <a:p>
            <a:fld id="{DAA3D397-6D79-4C58-BC53-98E97503C26A}" type="slidenum">
              <a:rPr lang="en-US"/>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a:p>
        </p:txBody>
      </p:sp>
      <p:sp>
        <p:nvSpPr>
          <p:cNvPr id="93188" name="Slide Number Placeholder 3"/>
          <p:cNvSpPr>
            <a:spLocks noGrp="1"/>
          </p:cNvSpPr>
          <p:nvPr>
            <p:ph type="sldNum" sz="quarter" idx="5"/>
          </p:nvPr>
        </p:nvSpPr>
        <p:spPr>
          <a:noFill/>
        </p:spPr>
        <p:txBody>
          <a:bodyPr/>
          <a:lstStyle/>
          <a:p>
            <a:fld id="{A7A52951-8790-49ED-AE3C-09057038E325}" type="slidenum">
              <a:rPr lang="en-US"/>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a:p>
        </p:txBody>
      </p:sp>
      <p:sp>
        <p:nvSpPr>
          <p:cNvPr id="60420" name="Slide Number Placeholder 3"/>
          <p:cNvSpPr>
            <a:spLocks noGrp="1"/>
          </p:cNvSpPr>
          <p:nvPr>
            <p:ph type="sldNum" sz="quarter" idx="5"/>
          </p:nvPr>
        </p:nvSpPr>
        <p:spPr>
          <a:noFill/>
        </p:spPr>
        <p:txBody>
          <a:bodyPr/>
          <a:lstStyle/>
          <a:p>
            <a:fld id="{5DA8EB7D-504C-4D3E-B697-169326DA43E3}"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a:p>
        </p:txBody>
      </p:sp>
      <p:sp>
        <p:nvSpPr>
          <p:cNvPr id="94212" name="Slide Number Placeholder 3"/>
          <p:cNvSpPr>
            <a:spLocks noGrp="1"/>
          </p:cNvSpPr>
          <p:nvPr>
            <p:ph type="sldNum" sz="quarter" idx="5"/>
          </p:nvPr>
        </p:nvSpPr>
        <p:spPr>
          <a:noFill/>
        </p:spPr>
        <p:txBody>
          <a:bodyPr/>
          <a:lstStyle/>
          <a:p>
            <a:fld id="{344B550C-E0E3-4A8E-933B-9879966AFC57}" type="slidenum">
              <a:rPr lang="en-US"/>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a:p>
        </p:txBody>
      </p:sp>
      <p:sp>
        <p:nvSpPr>
          <p:cNvPr id="95236" name="Slide Number Placeholder 3"/>
          <p:cNvSpPr>
            <a:spLocks noGrp="1"/>
          </p:cNvSpPr>
          <p:nvPr>
            <p:ph type="sldNum" sz="quarter" idx="5"/>
          </p:nvPr>
        </p:nvSpPr>
        <p:spPr>
          <a:noFill/>
        </p:spPr>
        <p:txBody>
          <a:bodyPr/>
          <a:lstStyle/>
          <a:p>
            <a:fld id="{272F5C71-E467-4EA4-BFB7-BE16C5A7F6BD}" type="slidenum">
              <a:rPr lang="en-US"/>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a:p>
        </p:txBody>
      </p:sp>
      <p:sp>
        <p:nvSpPr>
          <p:cNvPr id="96260" name="Slide Number Placeholder 3"/>
          <p:cNvSpPr>
            <a:spLocks noGrp="1"/>
          </p:cNvSpPr>
          <p:nvPr>
            <p:ph type="sldNum" sz="quarter" idx="5"/>
          </p:nvPr>
        </p:nvSpPr>
        <p:spPr>
          <a:noFill/>
        </p:spPr>
        <p:txBody>
          <a:bodyPr/>
          <a:lstStyle/>
          <a:p>
            <a:fld id="{99085B19-ADD2-48E5-A54A-AF20C7C43A72}" type="slidenum">
              <a:rPr lang="en-US"/>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p>
        </p:txBody>
      </p:sp>
      <p:sp>
        <p:nvSpPr>
          <p:cNvPr id="97284" name="Slide Number Placeholder 3"/>
          <p:cNvSpPr>
            <a:spLocks noGrp="1"/>
          </p:cNvSpPr>
          <p:nvPr>
            <p:ph type="sldNum" sz="quarter" idx="5"/>
          </p:nvPr>
        </p:nvSpPr>
        <p:spPr>
          <a:noFill/>
        </p:spPr>
        <p:txBody>
          <a:bodyPr/>
          <a:lstStyle/>
          <a:p>
            <a:fld id="{91552216-19EE-41E1-A6D2-E04747F2D42F}" type="slidenum">
              <a:rPr lang="en-US"/>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a:p>
        </p:txBody>
      </p:sp>
      <p:sp>
        <p:nvSpPr>
          <p:cNvPr id="98308" name="Slide Number Placeholder 3"/>
          <p:cNvSpPr>
            <a:spLocks noGrp="1"/>
          </p:cNvSpPr>
          <p:nvPr>
            <p:ph type="sldNum" sz="quarter" idx="5"/>
          </p:nvPr>
        </p:nvSpPr>
        <p:spPr>
          <a:noFill/>
        </p:spPr>
        <p:txBody>
          <a:bodyPr/>
          <a:lstStyle/>
          <a:p>
            <a:fld id="{2C27D318-8B08-454B-8731-9356225A203A}" type="slidenum">
              <a:rPr lang="en-US"/>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a:p>
        </p:txBody>
      </p:sp>
      <p:sp>
        <p:nvSpPr>
          <p:cNvPr id="99332" name="Slide Number Placeholder 3"/>
          <p:cNvSpPr>
            <a:spLocks noGrp="1"/>
          </p:cNvSpPr>
          <p:nvPr>
            <p:ph type="sldNum" sz="quarter" idx="5"/>
          </p:nvPr>
        </p:nvSpPr>
        <p:spPr>
          <a:noFill/>
        </p:spPr>
        <p:txBody>
          <a:bodyPr/>
          <a:lstStyle/>
          <a:p>
            <a:fld id="{FAD83969-9FE7-445D-979D-15003554430B}" type="slidenum">
              <a:rPr lang="en-US"/>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a:p>
        </p:txBody>
      </p:sp>
      <p:sp>
        <p:nvSpPr>
          <p:cNvPr id="100356" name="Slide Number Placeholder 3"/>
          <p:cNvSpPr>
            <a:spLocks noGrp="1"/>
          </p:cNvSpPr>
          <p:nvPr>
            <p:ph type="sldNum" sz="quarter" idx="5"/>
          </p:nvPr>
        </p:nvSpPr>
        <p:spPr>
          <a:noFill/>
        </p:spPr>
        <p:txBody>
          <a:bodyPr/>
          <a:lstStyle/>
          <a:p>
            <a:fld id="{D116A6FC-2A27-4B30-AC02-8A7CF30116E1}" type="slidenum">
              <a:rPr lang="en-US"/>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a:p>
        </p:txBody>
      </p:sp>
      <p:sp>
        <p:nvSpPr>
          <p:cNvPr id="101380" name="Slide Number Placeholder 3"/>
          <p:cNvSpPr>
            <a:spLocks noGrp="1"/>
          </p:cNvSpPr>
          <p:nvPr>
            <p:ph type="sldNum" sz="quarter" idx="5"/>
          </p:nvPr>
        </p:nvSpPr>
        <p:spPr>
          <a:noFill/>
        </p:spPr>
        <p:txBody>
          <a:bodyPr/>
          <a:lstStyle/>
          <a:p>
            <a:fld id="{09AC2815-A4D0-4082-B38F-877BEA302084}" type="slidenum">
              <a:rPr lang="en-US"/>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a:p>
        </p:txBody>
      </p:sp>
      <p:sp>
        <p:nvSpPr>
          <p:cNvPr id="102404" name="Slide Number Placeholder 3"/>
          <p:cNvSpPr>
            <a:spLocks noGrp="1"/>
          </p:cNvSpPr>
          <p:nvPr>
            <p:ph type="sldNum" sz="quarter" idx="5"/>
          </p:nvPr>
        </p:nvSpPr>
        <p:spPr>
          <a:noFill/>
        </p:spPr>
        <p:txBody>
          <a:bodyPr/>
          <a:lstStyle/>
          <a:p>
            <a:fld id="{7F2CF8BE-8080-49F4-A213-43831480563B}" type="slidenum">
              <a:rPr lang="en-US"/>
              <a:pPr/>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a:p>
        </p:txBody>
      </p:sp>
      <p:sp>
        <p:nvSpPr>
          <p:cNvPr id="103428" name="Slide Number Placeholder 3"/>
          <p:cNvSpPr>
            <a:spLocks noGrp="1"/>
          </p:cNvSpPr>
          <p:nvPr>
            <p:ph type="sldNum" sz="quarter" idx="5"/>
          </p:nvPr>
        </p:nvSpPr>
        <p:spPr>
          <a:noFill/>
        </p:spPr>
        <p:txBody>
          <a:bodyPr/>
          <a:lstStyle/>
          <a:p>
            <a:fld id="{7456B92C-6A02-40ED-BE84-55948F347C14}" type="slidenum">
              <a:rPr lang="en-US"/>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a:p>
        </p:txBody>
      </p:sp>
      <p:sp>
        <p:nvSpPr>
          <p:cNvPr id="61444" name="Slide Number Placeholder 3"/>
          <p:cNvSpPr>
            <a:spLocks noGrp="1"/>
          </p:cNvSpPr>
          <p:nvPr>
            <p:ph type="sldNum" sz="quarter" idx="5"/>
          </p:nvPr>
        </p:nvSpPr>
        <p:spPr>
          <a:noFill/>
        </p:spPr>
        <p:txBody>
          <a:bodyPr/>
          <a:lstStyle/>
          <a:p>
            <a:fld id="{50BCD096-B2F0-4820-835F-9F251979E599}" type="slidenum">
              <a:rPr lang="en-US"/>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a:p>
        </p:txBody>
      </p:sp>
      <p:sp>
        <p:nvSpPr>
          <p:cNvPr id="104452" name="Slide Number Placeholder 3"/>
          <p:cNvSpPr>
            <a:spLocks noGrp="1"/>
          </p:cNvSpPr>
          <p:nvPr>
            <p:ph type="sldNum" sz="quarter" idx="5"/>
          </p:nvPr>
        </p:nvSpPr>
        <p:spPr>
          <a:noFill/>
        </p:spPr>
        <p:txBody>
          <a:bodyPr/>
          <a:lstStyle/>
          <a:p>
            <a:fld id="{2B2D2A88-4BC5-4F90-A99C-44ED90E874B2}" type="slidenum">
              <a:rPr lang="en-US"/>
              <a:pPr/>
              <a:t>53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a:p>
        </p:txBody>
      </p:sp>
      <p:sp>
        <p:nvSpPr>
          <p:cNvPr id="105476" name="Slide Number Placeholder 3"/>
          <p:cNvSpPr>
            <a:spLocks noGrp="1"/>
          </p:cNvSpPr>
          <p:nvPr>
            <p:ph type="sldNum" sz="quarter" idx="5"/>
          </p:nvPr>
        </p:nvSpPr>
        <p:spPr>
          <a:noFill/>
        </p:spPr>
        <p:txBody>
          <a:bodyPr/>
          <a:lstStyle/>
          <a:p>
            <a:fld id="{25E84B6C-0E15-4479-85EC-7EE06A4AF1AA}" type="slidenum">
              <a:rPr lang="en-US"/>
              <a:pPr/>
              <a:t>54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a:p>
        </p:txBody>
      </p:sp>
      <p:sp>
        <p:nvSpPr>
          <p:cNvPr id="106500" name="Slide Number Placeholder 3"/>
          <p:cNvSpPr>
            <a:spLocks noGrp="1"/>
          </p:cNvSpPr>
          <p:nvPr>
            <p:ph type="sldNum" sz="quarter" idx="5"/>
          </p:nvPr>
        </p:nvSpPr>
        <p:spPr>
          <a:noFill/>
        </p:spPr>
        <p:txBody>
          <a:bodyPr/>
          <a:lstStyle/>
          <a:p>
            <a:fld id="{33C7470C-2A81-4B05-BEDB-F6FE690511A1}" type="slidenum">
              <a:rPr lang="en-US"/>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a:p>
        </p:txBody>
      </p:sp>
      <p:sp>
        <p:nvSpPr>
          <p:cNvPr id="107524" name="Slide Number Placeholder 3"/>
          <p:cNvSpPr>
            <a:spLocks noGrp="1"/>
          </p:cNvSpPr>
          <p:nvPr>
            <p:ph type="sldNum" sz="quarter" idx="5"/>
          </p:nvPr>
        </p:nvSpPr>
        <p:spPr>
          <a:noFill/>
        </p:spPr>
        <p:txBody>
          <a:bodyPr/>
          <a:lstStyle/>
          <a:p>
            <a:fld id="{F154E630-0E61-424E-93FD-BCD3BAD855B9}" type="slidenum">
              <a:rPr lang="en-US"/>
              <a:pPr/>
              <a:t>56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a:p>
        </p:txBody>
      </p:sp>
      <p:sp>
        <p:nvSpPr>
          <p:cNvPr id="108548" name="Slide Number Placeholder 3"/>
          <p:cNvSpPr>
            <a:spLocks noGrp="1"/>
          </p:cNvSpPr>
          <p:nvPr>
            <p:ph type="sldNum" sz="quarter" idx="5"/>
          </p:nvPr>
        </p:nvSpPr>
        <p:spPr>
          <a:noFill/>
        </p:spPr>
        <p:txBody>
          <a:bodyPr/>
          <a:lstStyle/>
          <a:p>
            <a:fld id="{4AE3EA36-7A8F-4895-8776-F6E0977266B0}" type="slidenum">
              <a:rPr lang="en-US"/>
              <a:pPr/>
              <a:t>57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a:p>
        </p:txBody>
      </p:sp>
      <p:sp>
        <p:nvSpPr>
          <p:cNvPr id="109572" name="Slide Number Placeholder 3"/>
          <p:cNvSpPr>
            <a:spLocks noGrp="1"/>
          </p:cNvSpPr>
          <p:nvPr>
            <p:ph type="sldNum" sz="quarter" idx="5"/>
          </p:nvPr>
        </p:nvSpPr>
        <p:spPr>
          <a:noFill/>
        </p:spPr>
        <p:txBody>
          <a:bodyPr/>
          <a:lstStyle/>
          <a:p>
            <a:fld id="{A27B89B1-F371-4959-8525-EA5A4130F568}" type="slidenum">
              <a:rPr lang="en-US"/>
              <a:pPr/>
              <a:t>58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a:p>
        </p:txBody>
      </p:sp>
      <p:sp>
        <p:nvSpPr>
          <p:cNvPr id="110596" name="Slide Number Placeholder 3"/>
          <p:cNvSpPr>
            <a:spLocks noGrp="1"/>
          </p:cNvSpPr>
          <p:nvPr>
            <p:ph type="sldNum" sz="quarter" idx="5"/>
          </p:nvPr>
        </p:nvSpPr>
        <p:spPr>
          <a:noFill/>
        </p:spPr>
        <p:txBody>
          <a:bodyPr/>
          <a:lstStyle/>
          <a:p>
            <a:fld id="{9766FBF9-74D2-4BCC-9F40-0D745DC52D33}" type="slidenum">
              <a:rPr lang="en-US"/>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a:p>
        </p:txBody>
      </p:sp>
      <p:sp>
        <p:nvSpPr>
          <p:cNvPr id="62468" name="Slide Number Placeholder 3"/>
          <p:cNvSpPr>
            <a:spLocks noGrp="1"/>
          </p:cNvSpPr>
          <p:nvPr>
            <p:ph type="sldNum" sz="quarter" idx="5"/>
          </p:nvPr>
        </p:nvSpPr>
        <p:spPr>
          <a:noFill/>
        </p:spPr>
        <p:txBody>
          <a:bodyPr/>
          <a:lstStyle/>
          <a:p>
            <a:fld id="{E8FF644D-DD6C-4AF2-A5B8-51DBA67F3EA1}"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a:p>
        </p:txBody>
      </p:sp>
      <p:sp>
        <p:nvSpPr>
          <p:cNvPr id="63492" name="Slide Number Placeholder 3"/>
          <p:cNvSpPr>
            <a:spLocks noGrp="1"/>
          </p:cNvSpPr>
          <p:nvPr>
            <p:ph type="sldNum" sz="quarter" idx="5"/>
          </p:nvPr>
        </p:nvSpPr>
        <p:spPr>
          <a:noFill/>
        </p:spPr>
        <p:txBody>
          <a:bodyPr/>
          <a:lstStyle/>
          <a:p>
            <a:fld id="{01786B7F-70F0-441D-A1FC-386A8F52186F}"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a:p>
        </p:txBody>
      </p:sp>
      <p:sp>
        <p:nvSpPr>
          <p:cNvPr id="63492" name="Slide Number Placeholder 3"/>
          <p:cNvSpPr>
            <a:spLocks noGrp="1"/>
          </p:cNvSpPr>
          <p:nvPr>
            <p:ph type="sldNum" sz="quarter" idx="5"/>
          </p:nvPr>
        </p:nvSpPr>
        <p:spPr>
          <a:noFill/>
        </p:spPr>
        <p:txBody>
          <a:bodyPr/>
          <a:lstStyle/>
          <a:p>
            <a:fld id="{01786B7F-70F0-441D-A1FC-386A8F52186F}" type="slidenum">
              <a:rPr lang="en-US"/>
              <a:pPr/>
              <a:t>10</a:t>
            </a:fld>
            <a:endParaRPr lang="en-US"/>
          </a:p>
        </p:txBody>
      </p:sp>
    </p:spTree>
    <p:extLst>
      <p:ext uri="{BB962C8B-B14F-4D97-AF65-F5344CB8AC3E}">
        <p14:creationId xmlns:p14="http://schemas.microsoft.com/office/powerpoint/2010/main" val="321488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a:p>
        </p:txBody>
      </p:sp>
      <p:sp>
        <p:nvSpPr>
          <p:cNvPr id="64516" name="Slide Number Placeholder 3"/>
          <p:cNvSpPr>
            <a:spLocks noGrp="1"/>
          </p:cNvSpPr>
          <p:nvPr>
            <p:ph type="sldNum" sz="quarter" idx="5"/>
          </p:nvPr>
        </p:nvSpPr>
        <p:spPr>
          <a:noFill/>
        </p:spPr>
        <p:txBody>
          <a:bodyPr/>
          <a:lstStyle/>
          <a:p>
            <a:fld id="{5B55C265-9341-4D9B-AD70-EA2E64FA1100}"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solidFill>
                  <a:schemeClr val="tx1">
                    <a:lumMod val="65000"/>
                    <a:lumOff val="35000"/>
                  </a:schemeClr>
                </a:solidFill>
              </a:defRPr>
            </a:lvl1pPr>
          </a:lstStyle>
          <a:p>
            <a:pPr>
              <a:defRPr/>
            </a:pPr>
            <a:fld id="{C5A9268B-FC70-4697-8530-80500BAC5530}"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0F1926-3602-4729-943C-3D2CBC3B2ED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1FDEFD-3667-43A6-B257-B743A0A206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C1F5EB-F0D7-4957-8C04-B025DE1427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solidFill>
                  <a:schemeClr val="tx1">
                    <a:lumMod val="65000"/>
                    <a:lumOff val="35000"/>
                  </a:schemeClr>
                </a:solidFill>
              </a:defRPr>
            </a:lvl1pPr>
          </a:lstStyle>
          <a:p>
            <a:pPr>
              <a:defRPr/>
            </a:pPr>
            <a:fld id="{85B02B5E-E381-4B68-86BB-EB5C3F86800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E85E5B-F277-4573-8755-98E56A9296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solidFill>
                  <a:schemeClr val="tx1">
                    <a:lumMod val="65000"/>
                    <a:lumOff val="35000"/>
                  </a:schemeClr>
                </a:solidFill>
              </a:defRPr>
            </a:lvl1pPr>
          </a:lstStyle>
          <a:p>
            <a:pPr>
              <a:defRPr/>
            </a:pPr>
            <a:fld id="{F91203C2-76E4-47B6-B813-F4B02F67C26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C4243C-9060-41F6-ABEA-CCE9AF59A22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EA581F-6F02-4A11-9772-EEF019FD32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534094-3491-44FF-B178-9C96928410B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4ED3A2-B719-4F95-BA77-4B4B1E4A10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AE7B3D-41CC-4922-B3C7-A378A168D4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unset"/>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smtClean="0">
                <a:solidFill>
                  <a:schemeClr val="tx1">
                    <a:lumMod val="65000"/>
                    <a:lumOff val="35000"/>
                  </a:schemeClr>
                </a:solidFill>
              </a:defRPr>
            </a:lvl1pPr>
          </a:lstStyle>
          <a:p>
            <a:pPr>
              <a:defRPr/>
            </a:pPr>
            <a:fld id="{5AFF098D-7067-4363-96AD-C00289CB7BA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971800" y="5410200"/>
            <a:ext cx="3200400" cy="609600"/>
          </a:xfrm>
          <a:solidFill>
            <a:srgbClr val="FFFF00"/>
          </a:solidFill>
        </p:spPr>
        <p:txBody>
          <a:bodyPr/>
          <a:lstStyle/>
          <a:p>
            <a:pPr eaLnBrk="1" hangingPunct="1">
              <a:defRPr/>
            </a:pPr>
            <a:r>
              <a:rPr lang="en-US" sz="4000">
                <a:solidFill>
                  <a:srgbClr val="FF0000"/>
                </a:solidFill>
                <a:effectLst>
                  <a:outerShdw blurRad="38100" dist="38100" dir="2700000" algn="tl">
                    <a:srgbClr val="000000"/>
                  </a:outerShdw>
                </a:effectLst>
                <a:latin typeface="Baskerville Old Face" pitchFamily="18" charset="0"/>
              </a:rPr>
              <a:t>PSALM 19</a:t>
            </a:r>
          </a:p>
        </p:txBody>
      </p:sp>
      <p:sp>
        <p:nvSpPr>
          <p:cNvPr id="2" name="WordArt 4"/>
          <p:cNvSpPr>
            <a:spLocks noChangeArrowheads="1" noChangeShapeType="1" noTextEdit="1"/>
          </p:cNvSpPr>
          <p:nvPr/>
        </p:nvSpPr>
        <p:spPr bwMode="auto">
          <a:xfrm>
            <a:off x="2595563" y="381000"/>
            <a:ext cx="3952875" cy="4481513"/>
          </a:xfrm>
          <a:prstGeom prst="rect">
            <a:avLst/>
          </a:prstGeom>
        </p:spPr>
        <p:txBody>
          <a:bodyPr wrap="none" fromWordArt="1">
            <a:prstTxWarp prst="textCurveUp">
              <a:avLst>
                <a:gd name="adj" fmla="val 40356"/>
              </a:avLst>
            </a:prstTxWarp>
          </a:bodyPr>
          <a:lstStyle/>
          <a:p>
            <a:pPr algn="ctr"/>
            <a:r>
              <a:rPr lang="en-US" sz="4800" kern="1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"THE GLORY</a:t>
            </a:r>
          </a:p>
          <a:p>
            <a:pPr algn="ctr"/>
            <a:r>
              <a:rPr lang="en-US" sz="4800" kern="1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OF GOD"</a:t>
            </a:r>
          </a:p>
        </p:txBody>
      </p:sp>
      <p:sp>
        <p:nvSpPr>
          <p:cNvPr id="2052" name="Text Box 5"/>
          <p:cNvSpPr txBox="1">
            <a:spLocks noChangeArrowheads="1"/>
          </p:cNvSpPr>
          <p:nvPr/>
        </p:nvSpPr>
        <p:spPr bwMode="auto">
          <a:xfrm>
            <a:off x="136525" y="6437313"/>
            <a:ext cx="2038350" cy="366712"/>
          </a:xfrm>
          <a:prstGeom prst="rect">
            <a:avLst/>
          </a:prstGeom>
          <a:noFill/>
          <a:ln w="9525">
            <a:noFill/>
            <a:miter lim="800000"/>
            <a:headEnd/>
            <a:tailEnd/>
          </a:ln>
        </p:spPr>
        <p:txBody>
          <a:bodyPr wrap="none">
            <a:spAutoFit/>
          </a:bodyPr>
          <a:lstStyle/>
          <a:p>
            <a:r>
              <a:rPr lang="en-US">
                <a:solidFill>
                  <a:srgbClr val="EAF165"/>
                </a:solidFill>
              </a:rPr>
              <a:t>[By Ron Halbrook]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99898872-CD47-4E29-9953-D75D2BD03FCE}" type="slidenum">
              <a:rPr lang="en-US"/>
              <a:pPr/>
              <a:t>10</a:t>
            </a:fld>
            <a:endParaRPr lang="en-US"/>
          </a:p>
        </p:txBody>
      </p:sp>
      <p:sp>
        <p:nvSpPr>
          <p:cNvPr id="13314" name="Rectangle 2"/>
          <p:cNvSpPr>
            <a:spLocks noGrp="1" noChangeArrowheads="1"/>
          </p:cNvSpPr>
          <p:nvPr>
            <p:ph type="title"/>
          </p:nvPr>
        </p:nvSpPr>
        <p:spPr>
          <a:xfrm>
            <a:off x="1600200" y="152400"/>
            <a:ext cx="6019800" cy="563563"/>
          </a:xfrm>
        </p:spPr>
        <p:txBody>
          <a:bodyPr/>
          <a:lstStyle/>
          <a:p>
            <a:pPr eaLnBrk="1" hangingPunct="1">
              <a:defRPr/>
            </a:pPr>
            <a:r>
              <a:rPr lang="en-US" sz="4000">
                <a:solidFill>
                  <a:srgbClr val="FFFF00"/>
                </a:solidFill>
                <a:effectLst>
                  <a:outerShdw blurRad="38100" dist="38100" dir="2700000" algn="tl">
                    <a:srgbClr val="C0C0C0"/>
                  </a:outerShdw>
                </a:effectLst>
                <a:latin typeface="Baskerville Old Face" pitchFamily="18" charset="0"/>
              </a:rPr>
              <a:t>THE GLORY OF GOD</a:t>
            </a:r>
          </a:p>
        </p:txBody>
      </p:sp>
      <p:sp>
        <p:nvSpPr>
          <p:cNvPr id="13315" name="Rectangle 3"/>
          <p:cNvSpPr>
            <a:spLocks noGrp="1" noChangeArrowheads="1"/>
          </p:cNvSpPr>
          <p:nvPr>
            <p:ph type="body" idx="1"/>
          </p:nvPr>
        </p:nvSpPr>
        <p:spPr>
          <a:xfrm>
            <a:off x="76200" y="990600"/>
            <a:ext cx="8991600" cy="45720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dirty="0">
                <a:solidFill>
                  <a:srgbClr val="86002D"/>
                </a:solidFill>
              </a:rPr>
              <a:t>I. </a:t>
            </a:r>
            <a:r>
              <a:rPr lang="en-US" sz="3600" i="1" dirty="0">
                <a:solidFill>
                  <a:srgbClr val="86002D"/>
                </a:solidFill>
              </a:rPr>
              <a:t>Ps. 19:1-6</a:t>
            </a:r>
            <a:r>
              <a:rPr lang="en-US" sz="3600" dirty="0">
                <a:solidFill>
                  <a:srgbClr val="86002D"/>
                </a:solidFill>
              </a:rPr>
              <a:t>  Creation’s Splendor Declares God’s Glory</a:t>
            </a:r>
          </a:p>
          <a:p>
            <a:pPr eaLnBrk="1" hangingPunct="1">
              <a:buFontTx/>
              <a:buNone/>
            </a:pPr>
            <a:r>
              <a:rPr lang="en-US" sz="3400" dirty="0">
                <a:solidFill>
                  <a:srgbClr val="86002D"/>
                </a:solidFill>
              </a:rPr>
              <a:t>	A. </a:t>
            </a:r>
            <a:r>
              <a:rPr lang="en-US" sz="3400" i="1" u="sng" dirty="0">
                <a:solidFill>
                  <a:srgbClr val="86002D"/>
                </a:solidFill>
              </a:rPr>
              <a:t>Vs. 1</a:t>
            </a:r>
            <a:r>
              <a:rPr lang="en-US" sz="3400" dirty="0">
                <a:solidFill>
                  <a:srgbClr val="86002D"/>
                </a:solidFill>
              </a:rPr>
              <a:t>  The Heavens Like All Creation 	Proclaim God’s Glory </a:t>
            </a:r>
            <a:endParaRPr lang="en-US" sz="3200" dirty="0">
              <a:solidFill>
                <a:srgbClr val="86002D"/>
              </a:solidFill>
            </a:endParaRPr>
          </a:p>
          <a:p>
            <a:pPr lvl="1" eaLnBrk="1" hangingPunct="1">
              <a:buFontTx/>
              <a:buBlip>
                <a:blip r:embed="rId3"/>
              </a:buBlip>
            </a:pPr>
            <a:r>
              <a:rPr lang="en-US" sz="3200" dirty="0">
                <a:solidFill>
                  <a:srgbClr val="86002D"/>
                </a:solidFill>
              </a:rPr>
              <a:t> Reliable heavenly bodies:                       </a:t>
            </a:r>
            <a:br>
              <a:rPr lang="en-US" sz="3200" dirty="0">
                <a:solidFill>
                  <a:srgbClr val="86002D"/>
                </a:solidFill>
              </a:rPr>
            </a:br>
            <a:r>
              <a:rPr lang="en-US" sz="3200" dirty="0">
                <a:solidFill>
                  <a:srgbClr val="86002D"/>
                </a:solidFill>
              </a:rPr>
              <a:t> flawless performance of purpose </a:t>
            </a:r>
            <a:r>
              <a:rPr lang="en-US" sz="2500" dirty="0">
                <a:solidFill>
                  <a:srgbClr val="86002D"/>
                </a:solidFill>
              </a:rPr>
              <a:t>(space travel) </a:t>
            </a:r>
          </a:p>
          <a:p>
            <a:pPr lvl="1" eaLnBrk="1" hangingPunct="1">
              <a:buFontTx/>
              <a:buBlip>
                <a:blip r:embed="rId3"/>
              </a:buBlip>
            </a:pPr>
            <a:r>
              <a:rPr lang="en-US" sz="3200" dirty="0">
                <a:solidFill>
                  <a:srgbClr val="86002D"/>
                </a:solidFill>
              </a:rPr>
              <a:t> Solar system sustains our lives:    </a:t>
            </a:r>
            <a:br>
              <a:rPr lang="en-US" sz="3200" dirty="0">
                <a:solidFill>
                  <a:srgbClr val="86002D"/>
                </a:solidFill>
              </a:rPr>
            </a:br>
            <a:r>
              <a:rPr lang="en-US" sz="3200" dirty="0">
                <a:solidFill>
                  <a:srgbClr val="86002D"/>
                </a:solidFill>
              </a:rPr>
              <a:t> constant testimony of God’s goodness</a:t>
            </a:r>
          </a:p>
        </p:txBody>
      </p:sp>
    </p:spTree>
    <p:extLst>
      <p:ext uri="{BB962C8B-B14F-4D97-AF65-F5344CB8AC3E}">
        <p14:creationId xmlns:p14="http://schemas.microsoft.com/office/powerpoint/2010/main" val="213379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 calcmode="lin" valueType="num">
                                      <p:cBhvr>
                                        <p:cTn id="7" dur="1000" fill="hold"/>
                                        <p:tgtEl>
                                          <p:spTgt spid="13315">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13315">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1331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3315">
                                            <p:txEl>
                                              <p:pRg st="3" end="3"/>
                                            </p:txEl>
                                          </p:spTgt>
                                        </p:tgtEl>
                                        <p:attrNameLst>
                                          <p:attrName>style.visibility</p:attrName>
                                        </p:attrNameLst>
                                      </p:cBhvr>
                                      <p:to>
                                        <p:strVal val="visible"/>
                                      </p:to>
                                    </p:set>
                                    <p:anim calcmode="lin" valueType="num">
                                      <p:cBhvr>
                                        <p:cTn id="14" dur="1000" fill="hold"/>
                                        <p:tgtEl>
                                          <p:spTgt spid="13315">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13315">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3E1A64D5-218E-4123-AD03-3E187E5EDE25}" type="slidenum">
              <a:rPr lang="en-US"/>
              <a:pPr/>
              <a:t>11</a:t>
            </a:fld>
            <a:endParaRPr lang="en-US"/>
          </a:p>
        </p:txBody>
      </p:sp>
      <p:sp>
        <p:nvSpPr>
          <p:cNvPr id="14338"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14339" name="Rectangle 3"/>
          <p:cNvSpPr>
            <a:spLocks noGrp="1" noChangeArrowheads="1"/>
          </p:cNvSpPr>
          <p:nvPr>
            <p:ph type="body" idx="1"/>
          </p:nvPr>
        </p:nvSpPr>
        <p:spPr>
          <a:xfrm>
            <a:off x="228600" y="1600200"/>
            <a:ext cx="8686800" cy="24384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a:solidFill>
                  <a:srgbClr val="86002D"/>
                </a:solidFill>
              </a:rPr>
              <a:t>I. </a:t>
            </a:r>
            <a:r>
              <a:rPr lang="en-US" sz="3600" i="1">
                <a:solidFill>
                  <a:srgbClr val="86002D"/>
                </a:solidFill>
              </a:rPr>
              <a:t>Ps. 19:1-6</a:t>
            </a:r>
            <a:r>
              <a:rPr lang="en-US" sz="3600">
                <a:solidFill>
                  <a:srgbClr val="86002D"/>
                </a:solidFill>
              </a:rPr>
              <a:t>  Creation’s Splendor Declares God’s Glory</a:t>
            </a:r>
          </a:p>
          <a:p>
            <a:pPr eaLnBrk="1" hangingPunct="1">
              <a:buFontTx/>
              <a:buNone/>
            </a:pPr>
            <a:r>
              <a:rPr lang="en-US" sz="3400">
                <a:solidFill>
                  <a:srgbClr val="86002D"/>
                </a:solidFill>
              </a:rPr>
              <a:t>	B. </a:t>
            </a:r>
            <a:r>
              <a:rPr lang="en-US" sz="3400" i="1" u="sng">
                <a:solidFill>
                  <a:srgbClr val="86002D"/>
                </a:solidFill>
              </a:rPr>
              <a:t>Vv. 2-3</a:t>
            </a:r>
            <a:r>
              <a:rPr lang="en-US" sz="3400">
                <a:solidFill>
                  <a:srgbClr val="86002D"/>
                </a:solidFill>
              </a:rPr>
              <a:t>  Day &amp; Night People                	of All Nations Can See God’s Glory</a:t>
            </a:r>
            <a:endParaRPr lang="en-US" sz="3600">
              <a:solidFill>
                <a:srgbClr val="86002D"/>
              </a:solidFill>
            </a:endParaRPr>
          </a:p>
        </p:txBody>
      </p:sp>
      <p:sp>
        <p:nvSpPr>
          <p:cNvPr id="14340" name="Rectangle 4"/>
          <p:cNvSpPr>
            <a:spLocks noChangeArrowheads="1"/>
          </p:cNvSpPr>
          <p:nvPr/>
        </p:nvSpPr>
        <p:spPr bwMode="auto">
          <a:xfrm>
            <a:off x="838200" y="4343400"/>
            <a:ext cx="7543800" cy="1828800"/>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lnSpc>
                <a:spcPct val="80000"/>
              </a:lnSpc>
              <a:spcBef>
                <a:spcPct val="20000"/>
              </a:spcBef>
              <a:defRPr/>
            </a:pPr>
            <a:r>
              <a:rPr lang="en-US" sz="3000"/>
              <a:t> 2 Day unto day uttereth speech,                           and night unto night sheweth knowledge.</a:t>
            </a:r>
          </a:p>
          <a:p>
            <a:pPr marL="342900" indent="-342900">
              <a:spcBef>
                <a:spcPct val="20000"/>
              </a:spcBef>
              <a:defRPr/>
            </a:pPr>
            <a:r>
              <a:rPr lang="en-US" sz="3000"/>
              <a:t> 3 There is no speech nor language,                        where their voice is not heard. </a:t>
            </a:r>
            <a:endParaRPr lang="en-US" sz="3000">
              <a:solidFill>
                <a:srgbClr val="86002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p:cTn id="7"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433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340"/>
                                        </p:tgtEl>
                                        <p:attrNameLst>
                                          <p:attrName>style.visibility</p:attrName>
                                        </p:attrNameLst>
                                      </p:cBhvr>
                                      <p:to>
                                        <p:strVal val="visible"/>
                                      </p:to>
                                    </p:set>
                                    <p:animEffect transition="in" filter="fade">
                                      <p:cBhvr>
                                        <p:cTn id="14" dur="1000"/>
                                        <p:tgtEl>
                                          <p:spTgt spid="14340"/>
                                        </p:tgtEl>
                                      </p:cBhvr>
                                    </p:animEffect>
                                    <p:anim calcmode="lin" valueType="num">
                                      <p:cBhvr>
                                        <p:cTn id="15" dur="1000" fill="hold"/>
                                        <p:tgtEl>
                                          <p:spTgt spid="14340"/>
                                        </p:tgtEl>
                                        <p:attrNameLst>
                                          <p:attrName>ppt_x</p:attrName>
                                        </p:attrNameLst>
                                      </p:cBhvr>
                                      <p:tavLst>
                                        <p:tav tm="0">
                                          <p:val>
                                            <p:strVal val="#ppt_x"/>
                                          </p:val>
                                        </p:tav>
                                        <p:tav tm="100000">
                                          <p:val>
                                            <p:strVal val="#ppt_x"/>
                                          </p:val>
                                        </p:tav>
                                      </p:tavLst>
                                    </p:anim>
                                    <p:anim calcmode="lin" valueType="num">
                                      <p:cBhvr>
                                        <p:cTn id="16"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CE1BFD9D-6A9C-40C4-85C9-233A1CED9D12}" type="slidenum">
              <a:rPr lang="en-US"/>
              <a:pPr/>
              <a:t>12</a:t>
            </a:fld>
            <a:endParaRPr lang="en-US"/>
          </a:p>
        </p:txBody>
      </p:sp>
      <p:sp>
        <p:nvSpPr>
          <p:cNvPr id="15362" name="Rectangle 2"/>
          <p:cNvSpPr>
            <a:spLocks noGrp="1" noChangeArrowheads="1"/>
          </p:cNvSpPr>
          <p:nvPr>
            <p:ph type="title"/>
          </p:nvPr>
        </p:nvSpPr>
        <p:spPr>
          <a:xfrm>
            <a:off x="1600200" y="46038"/>
            <a:ext cx="6019800" cy="639762"/>
          </a:xfrm>
        </p:spPr>
        <p:txBody>
          <a:bodyPr/>
          <a:lstStyle/>
          <a:p>
            <a:pPr eaLnBrk="1" hangingPunct="1">
              <a:defRPr/>
            </a:pPr>
            <a:r>
              <a:rPr lang="en-US" sz="4000">
                <a:solidFill>
                  <a:srgbClr val="FFFF00"/>
                </a:solidFill>
                <a:effectLst>
                  <a:outerShdw blurRad="38100" dist="38100" dir="2700000" algn="tl">
                    <a:srgbClr val="C0C0C0"/>
                  </a:outerShdw>
                </a:effectLst>
                <a:latin typeface="Baskerville Old Face" pitchFamily="18" charset="0"/>
              </a:rPr>
              <a:t>THE GLORY OF GOD</a:t>
            </a:r>
          </a:p>
        </p:txBody>
      </p:sp>
      <p:sp>
        <p:nvSpPr>
          <p:cNvPr id="10244" name="Rectangle 3"/>
          <p:cNvSpPr>
            <a:spLocks noGrp="1" noChangeArrowheads="1"/>
          </p:cNvSpPr>
          <p:nvPr>
            <p:ph type="body" idx="1"/>
          </p:nvPr>
        </p:nvSpPr>
        <p:spPr>
          <a:xfrm>
            <a:off x="457200" y="914400"/>
            <a:ext cx="8153400" cy="12192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400" dirty="0">
                <a:solidFill>
                  <a:srgbClr val="86002D"/>
                </a:solidFill>
              </a:rPr>
              <a:t>C. </a:t>
            </a:r>
            <a:r>
              <a:rPr lang="en-US" sz="3400" i="1" u="sng" dirty="0">
                <a:solidFill>
                  <a:srgbClr val="86002D"/>
                </a:solidFill>
              </a:rPr>
              <a:t>Vv. 4-6</a:t>
            </a:r>
            <a:r>
              <a:rPr lang="en-US" sz="3400" dirty="0">
                <a:solidFill>
                  <a:srgbClr val="86002D"/>
                </a:solidFill>
              </a:rPr>
              <a:t>  All the Heavens,                         	Notably the Sun, Shout God’s Glory</a:t>
            </a:r>
          </a:p>
        </p:txBody>
      </p:sp>
      <p:sp>
        <p:nvSpPr>
          <p:cNvPr id="15364" name="Rectangle 4"/>
          <p:cNvSpPr>
            <a:spLocks noChangeArrowheads="1"/>
          </p:cNvSpPr>
          <p:nvPr/>
        </p:nvSpPr>
        <p:spPr bwMode="auto">
          <a:xfrm>
            <a:off x="381000" y="2286000"/>
            <a:ext cx="8382000" cy="4359275"/>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lnSpc>
                <a:spcPct val="80000"/>
              </a:lnSpc>
              <a:spcBef>
                <a:spcPct val="20000"/>
              </a:spcBef>
              <a:defRPr/>
            </a:pPr>
            <a:endParaRPr lang="en-US" sz="1000" dirty="0"/>
          </a:p>
          <a:p>
            <a:pPr marL="342900" indent="-342900">
              <a:lnSpc>
                <a:spcPct val="80000"/>
              </a:lnSpc>
              <a:spcBef>
                <a:spcPct val="20000"/>
              </a:spcBef>
              <a:defRPr/>
            </a:pPr>
            <a:r>
              <a:rPr lang="en-US" sz="3000" dirty="0"/>
              <a:t> 4 Their line is gone out through all the earth,     and their words to the end of the world.                     In them hath he set a tabernacle for </a:t>
            </a:r>
            <a:r>
              <a:rPr lang="en-US" sz="3000" b="1" dirty="0">
                <a:ln>
                  <a:solidFill>
                    <a:sysClr val="windowText" lastClr="000000"/>
                  </a:solidFill>
                </a:ln>
                <a:solidFill>
                  <a:srgbClr val="FF0000"/>
                </a:solidFill>
                <a:latin typeface="Verdana" panose="020B0604030504040204" pitchFamily="34" charset="0"/>
                <a:ea typeface="Verdana" panose="020B0604030504040204" pitchFamily="34" charset="0"/>
                <a:cs typeface="Verdana" panose="020B0604030504040204" pitchFamily="34" charset="0"/>
              </a:rPr>
              <a:t>the sun</a:t>
            </a:r>
            <a:r>
              <a:rPr lang="en-US" sz="3000" dirty="0"/>
              <a:t>, </a:t>
            </a:r>
          </a:p>
          <a:p>
            <a:pPr marL="342900" indent="-342900">
              <a:spcBef>
                <a:spcPct val="20000"/>
              </a:spcBef>
              <a:defRPr/>
            </a:pPr>
            <a:r>
              <a:rPr lang="en-US" sz="3000" dirty="0"/>
              <a:t> 5 Which is as a bridegroom                                        coming out of his chamber,                                      and </a:t>
            </a:r>
            <a:r>
              <a:rPr lang="en-US" sz="3000" dirty="0" err="1"/>
              <a:t>rejoiceth</a:t>
            </a:r>
            <a:r>
              <a:rPr lang="en-US" sz="3000" dirty="0"/>
              <a:t> as a strong man to run a race.</a:t>
            </a:r>
          </a:p>
          <a:p>
            <a:pPr marL="342900" indent="-342900">
              <a:spcBef>
                <a:spcPct val="20000"/>
              </a:spcBef>
              <a:defRPr/>
            </a:pPr>
            <a:r>
              <a:rPr lang="en-US" sz="3000" dirty="0"/>
              <a:t> 6 His going forth is from the end of the heaven, and his circuit unto the ends of it:                              and there is nothing hid from the heat thereof.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244">
                                            <p:bg/>
                                          </p:spTgt>
                                        </p:tgtEl>
                                        <p:attrNameLst>
                                          <p:attrName>style.visibility</p:attrName>
                                        </p:attrNameLst>
                                      </p:cBhvr>
                                      <p:to>
                                        <p:strVal val="visible"/>
                                      </p:to>
                                    </p:set>
                                    <p:anim calcmode="lin" valueType="num">
                                      <p:cBhvr>
                                        <p:cTn id="7" dur="500" fill="hold"/>
                                        <p:tgtEl>
                                          <p:spTgt spid="10244">
                                            <p:bg/>
                                          </p:spTgt>
                                        </p:tgtEl>
                                        <p:attrNameLst>
                                          <p:attrName>ppt_w</p:attrName>
                                        </p:attrNameLst>
                                      </p:cBhvr>
                                      <p:tavLst>
                                        <p:tav tm="0">
                                          <p:val>
                                            <p:fltVal val="0"/>
                                          </p:val>
                                        </p:tav>
                                        <p:tav tm="100000">
                                          <p:val>
                                            <p:strVal val="#ppt_w"/>
                                          </p:val>
                                        </p:tav>
                                      </p:tavLst>
                                    </p:anim>
                                    <p:anim calcmode="lin" valueType="num">
                                      <p:cBhvr>
                                        <p:cTn id="8" dur="500" fill="hold"/>
                                        <p:tgtEl>
                                          <p:spTgt spid="10244">
                                            <p:bg/>
                                          </p:spTgt>
                                        </p:tgtEl>
                                        <p:attrNameLst>
                                          <p:attrName>ppt_h</p:attrName>
                                        </p:attrNameLst>
                                      </p:cBhvr>
                                      <p:tavLst>
                                        <p:tav tm="0">
                                          <p:val>
                                            <p:fltVal val="0"/>
                                          </p:val>
                                        </p:tav>
                                        <p:tav tm="100000">
                                          <p:val>
                                            <p:strVal val="#ppt_h"/>
                                          </p:val>
                                        </p:tav>
                                      </p:tavLst>
                                    </p:anim>
                                    <p:animEffect transition="in" filter="fade">
                                      <p:cBhvr>
                                        <p:cTn id="9" dur="500"/>
                                        <p:tgtEl>
                                          <p:spTgt spid="10244">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 calcmode="lin" valueType="num">
                                      <p:cBhvr>
                                        <p:cTn id="12" dur="500" fill="hold"/>
                                        <p:tgtEl>
                                          <p:spTgt spid="1024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24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244">
                                            <p:txEl>
                                              <p:pRg st="0" end="0"/>
                                            </p:txEl>
                                          </p:spTgt>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fade">
                                      <p:cBhvr>
                                        <p:cTn id="18" dur="1000"/>
                                        <p:tgtEl>
                                          <p:spTgt spid="15364"/>
                                        </p:tgtEl>
                                      </p:cBhvr>
                                    </p:animEffect>
                                    <p:anim calcmode="lin" valueType="num">
                                      <p:cBhvr>
                                        <p:cTn id="19" dur="1000" fill="hold"/>
                                        <p:tgtEl>
                                          <p:spTgt spid="15364"/>
                                        </p:tgtEl>
                                        <p:attrNameLst>
                                          <p:attrName>ppt_x</p:attrName>
                                        </p:attrNameLst>
                                      </p:cBhvr>
                                      <p:tavLst>
                                        <p:tav tm="0">
                                          <p:val>
                                            <p:strVal val="#ppt_x"/>
                                          </p:val>
                                        </p:tav>
                                        <p:tav tm="100000">
                                          <p:val>
                                            <p:strVal val="#ppt_x"/>
                                          </p:val>
                                        </p:tav>
                                      </p:tavLst>
                                    </p:anim>
                                    <p:anim calcmode="lin" valueType="num">
                                      <p:cBhvr>
                                        <p:cTn id="20"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nimBg="1"/>
      <p:bldP spid="1536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266" name="Picture 4" descr="Sun-WithFlare"/>
          <p:cNvPicPr>
            <a:picLocks noGrp="1" noChangeAspect="1" noChangeArrowheads="1"/>
          </p:cNvPicPr>
          <p:nvPr>
            <p:ph/>
          </p:nvPr>
        </p:nvPicPr>
        <p:blipFill>
          <a:blip r:embed="rId3" cstate="print"/>
          <a:srcRect/>
          <a:stretch>
            <a:fillRect/>
          </a:stretch>
        </p:blipFill>
        <p:spPr>
          <a:xfrm>
            <a:off x="990600" y="0"/>
            <a:ext cx="7086600" cy="6858000"/>
          </a:xfrm>
          <a:noFill/>
          <a:effectLst>
            <a:softEdge rad="317500"/>
          </a:effectLst>
        </p:spPr>
      </p:pic>
      <p:sp>
        <p:nvSpPr>
          <p:cNvPr id="11267" name="Text Box 6"/>
          <p:cNvSpPr txBox="1">
            <a:spLocks noChangeArrowheads="1"/>
          </p:cNvSpPr>
          <p:nvPr/>
        </p:nvSpPr>
        <p:spPr bwMode="auto">
          <a:xfrm>
            <a:off x="2590800" y="15875"/>
            <a:ext cx="4013200" cy="579438"/>
          </a:xfrm>
          <a:prstGeom prst="rect">
            <a:avLst/>
          </a:prstGeom>
          <a:noFill/>
          <a:ln w="9525">
            <a:noFill/>
            <a:miter lim="800000"/>
            <a:headEnd/>
            <a:tailEnd/>
          </a:ln>
        </p:spPr>
        <p:txBody>
          <a:bodyPr wrap="none">
            <a:spAutoFit/>
          </a:bodyPr>
          <a:lstStyle/>
          <a:p>
            <a:r>
              <a:rPr lang="en-US" sz="3200">
                <a:solidFill>
                  <a:schemeClr val="bg1"/>
                </a:solidFill>
              </a:rPr>
              <a:t>The Sun’s Grandeur!</a:t>
            </a:r>
            <a:r>
              <a:rPr lang="en-US">
                <a:solidFill>
                  <a:schemeClr val="bg1"/>
                </a:solidFill>
              </a:rPr>
              <a:t> </a:t>
            </a:r>
          </a:p>
        </p:txBody>
      </p:sp>
      <p:sp>
        <p:nvSpPr>
          <p:cNvPr id="16391" name="Text Box 7"/>
          <p:cNvSpPr txBox="1">
            <a:spLocks noChangeArrowheads="1"/>
          </p:cNvSpPr>
          <p:nvPr/>
        </p:nvSpPr>
        <p:spPr bwMode="auto">
          <a:xfrm>
            <a:off x="228600" y="1736725"/>
            <a:ext cx="7543800" cy="549275"/>
          </a:xfrm>
          <a:prstGeom prst="rect">
            <a:avLst/>
          </a:prstGeom>
          <a:noFill/>
          <a:ln w="9525">
            <a:noFill/>
            <a:miter lim="800000"/>
            <a:headEnd/>
            <a:tailEnd/>
          </a:ln>
          <a:effectLst>
            <a:softEdge rad="63500"/>
          </a:effectLst>
        </p:spPr>
        <p:txBody>
          <a:bodyPr>
            <a:spAutoFit/>
          </a:bodyPr>
          <a:lstStyle/>
          <a:p>
            <a:pPr>
              <a:buFontTx/>
              <a:buBlip>
                <a:blip r:embed="rId4"/>
              </a:buBlip>
            </a:pPr>
            <a:r>
              <a:rPr lang="en-US" sz="3000">
                <a:solidFill>
                  <a:schemeClr val="bg1"/>
                </a:solidFill>
              </a:rPr>
              <a:t> Most prominent body in our solar system</a:t>
            </a:r>
          </a:p>
        </p:txBody>
      </p:sp>
      <p:sp>
        <p:nvSpPr>
          <p:cNvPr id="16392" name="Text Box 8"/>
          <p:cNvSpPr txBox="1">
            <a:spLocks noChangeArrowheads="1"/>
          </p:cNvSpPr>
          <p:nvPr/>
        </p:nvSpPr>
        <p:spPr bwMode="auto">
          <a:xfrm>
            <a:off x="228600" y="792163"/>
            <a:ext cx="4772025" cy="579437"/>
          </a:xfrm>
          <a:prstGeom prst="rect">
            <a:avLst/>
          </a:prstGeom>
          <a:noFill/>
          <a:ln w="9525">
            <a:noFill/>
            <a:miter lim="800000"/>
            <a:headEnd/>
            <a:tailEnd/>
          </a:ln>
        </p:spPr>
        <p:txBody>
          <a:bodyPr wrap="none">
            <a:spAutoFit/>
          </a:bodyPr>
          <a:lstStyle/>
          <a:p>
            <a:pPr>
              <a:buFontTx/>
              <a:buBlip>
                <a:blip r:embed="rId4"/>
              </a:buBlip>
            </a:pPr>
            <a:r>
              <a:rPr lang="en-US" sz="3200">
                <a:solidFill>
                  <a:schemeClr val="bg1"/>
                </a:solidFill>
              </a:rPr>
              <a:t> Light &amp; heat sustain life</a:t>
            </a:r>
            <a:endParaRPr lang="en-US">
              <a:solidFill>
                <a:schemeClr val="bg1"/>
              </a:solidFill>
            </a:endParaRPr>
          </a:p>
        </p:txBody>
      </p:sp>
      <p:sp>
        <p:nvSpPr>
          <p:cNvPr id="16393" name="Text Box 9"/>
          <p:cNvSpPr txBox="1">
            <a:spLocks noChangeArrowheads="1"/>
          </p:cNvSpPr>
          <p:nvPr/>
        </p:nvSpPr>
        <p:spPr bwMode="auto">
          <a:xfrm>
            <a:off x="228600" y="2743200"/>
            <a:ext cx="5562600" cy="1006475"/>
          </a:xfrm>
          <a:prstGeom prst="rect">
            <a:avLst/>
          </a:prstGeom>
          <a:noFill/>
          <a:ln w="9525">
            <a:noFill/>
            <a:miter lim="800000"/>
            <a:headEnd/>
            <a:tailEnd/>
          </a:ln>
        </p:spPr>
        <p:txBody>
          <a:bodyPr>
            <a:spAutoFit/>
          </a:bodyPr>
          <a:lstStyle/>
          <a:p>
            <a:pPr>
              <a:buFontTx/>
              <a:buBlip>
                <a:blip r:embed="rId4"/>
              </a:buBlip>
            </a:pPr>
            <a:r>
              <a:rPr lang="en-US" sz="3000">
                <a:solidFill>
                  <a:schemeClr val="bg1"/>
                </a:solidFill>
              </a:rPr>
              <a:t> 109 earths fit across its disk,                             	1.3 million in its interior</a:t>
            </a:r>
          </a:p>
        </p:txBody>
      </p:sp>
      <p:sp>
        <p:nvSpPr>
          <p:cNvPr id="16394" name="Text Box 10"/>
          <p:cNvSpPr txBox="1">
            <a:spLocks noChangeArrowheads="1"/>
          </p:cNvSpPr>
          <p:nvPr/>
        </p:nvSpPr>
        <p:spPr bwMode="auto">
          <a:xfrm>
            <a:off x="228600" y="4038600"/>
            <a:ext cx="7848600" cy="1006475"/>
          </a:xfrm>
          <a:prstGeom prst="rect">
            <a:avLst/>
          </a:prstGeom>
          <a:noFill/>
          <a:ln w="9525">
            <a:noFill/>
            <a:miter lim="800000"/>
            <a:headEnd/>
            <a:tailEnd/>
          </a:ln>
        </p:spPr>
        <p:txBody>
          <a:bodyPr wrap="square">
            <a:spAutoFit/>
          </a:bodyPr>
          <a:lstStyle/>
          <a:p>
            <a:pPr>
              <a:buFontTx/>
              <a:buBlip>
                <a:blip r:embed="rId4"/>
              </a:buBlip>
            </a:pPr>
            <a:r>
              <a:rPr lang="en-US" sz="3000" dirty="0">
                <a:solidFill>
                  <a:schemeClr val="bg1"/>
                </a:solidFill>
              </a:rPr>
              <a:t> 11,000 F degrees (6,093 C) hot at surface, 	27,000,000 F (14,999,982 C) at core</a:t>
            </a:r>
          </a:p>
        </p:txBody>
      </p:sp>
      <p:sp>
        <p:nvSpPr>
          <p:cNvPr id="16395" name="Text Box 11"/>
          <p:cNvSpPr txBox="1">
            <a:spLocks noChangeArrowheads="1"/>
          </p:cNvSpPr>
          <p:nvPr/>
        </p:nvSpPr>
        <p:spPr bwMode="auto">
          <a:xfrm>
            <a:off x="228600" y="5318125"/>
            <a:ext cx="6629400" cy="1006475"/>
          </a:xfrm>
          <a:prstGeom prst="rect">
            <a:avLst/>
          </a:prstGeom>
          <a:noFill/>
          <a:ln w="9525">
            <a:noFill/>
            <a:miter lim="800000"/>
            <a:headEnd/>
            <a:tailEnd/>
          </a:ln>
        </p:spPr>
        <p:txBody>
          <a:bodyPr>
            <a:spAutoFit/>
          </a:bodyPr>
          <a:lstStyle/>
          <a:p>
            <a:pPr>
              <a:buFontTx/>
              <a:buBlip>
                <a:blip r:embed="rId4"/>
              </a:buBlip>
            </a:pPr>
            <a:r>
              <a:rPr lang="en-US" sz="3000">
                <a:solidFill>
                  <a:schemeClr val="bg1"/>
                </a:solidFill>
              </a:rPr>
              <a:t> Surface eruptions of 5,000,000 tons     	of matter into energy per second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392">
                                            <p:txEl>
                                              <p:pRg st="0" end="0"/>
                                            </p:txEl>
                                          </p:spTgt>
                                        </p:tgtEl>
                                        <p:attrNameLst>
                                          <p:attrName>style.visibility</p:attrName>
                                        </p:attrNameLst>
                                      </p:cBhvr>
                                      <p:to>
                                        <p:strVal val="visible"/>
                                      </p:to>
                                    </p:set>
                                    <p:animEffect transition="in" filter="wipe(left)">
                                      <p:cBhvr>
                                        <p:cTn id="7" dur="500"/>
                                        <p:tgtEl>
                                          <p:spTgt spid="163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391">
                                            <p:txEl>
                                              <p:pRg st="0" end="0"/>
                                            </p:txEl>
                                          </p:spTgt>
                                        </p:tgtEl>
                                        <p:attrNameLst>
                                          <p:attrName>style.visibility</p:attrName>
                                        </p:attrNameLst>
                                      </p:cBhvr>
                                      <p:to>
                                        <p:strVal val="visible"/>
                                      </p:to>
                                    </p:set>
                                    <p:animEffect transition="in" filter="wipe(left)">
                                      <p:cBhvr>
                                        <p:cTn id="12" dur="500"/>
                                        <p:tgtEl>
                                          <p:spTgt spid="163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xEl>
                                              <p:pRg st="0" end="0"/>
                                            </p:txEl>
                                          </p:spTgt>
                                        </p:tgtEl>
                                        <p:attrNameLst>
                                          <p:attrName>style.visibility</p:attrName>
                                        </p:attrNameLst>
                                      </p:cBhvr>
                                      <p:to>
                                        <p:strVal val="visible"/>
                                      </p:to>
                                    </p:set>
                                    <p:animEffect transition="in" filter="wipe(left)">
                                      <p:cBhvr>
                                        <p:cTn id="17" dur="500"/>
                                        <p:tgtEl>
                                          <p:spTgt spid="1639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xEl>
                                              <p:pRg st="0" end="0"/>
                                            </p:txEl>
                                          </p:spTgt>
                                        </p:tgtEl>
                                        <p:attrNameLst>
                                          <p:attrName>style.visibility</p:attrName>
                                        </p:attrNameLst>
                                      </p:cBhvr>
                                      <p:to>
                                        <p:strVal val="visible"/>
                                      </p:to>
                                    </p:set>
                                    <p:animEffect transition="in" filter="wipe(left)">
                                      <p:cBhvr>
                                        <p:cTn id="22" dur="500"/>
                                        <p:tgtEl>
                                          <p:spTgt spid="1639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395">
                                            <p:txEl>
                                              <p:pRg st="0" end="0"/>
                                            </p:txEl>
                                          </p:spTgt>
                                        </p:tgtEl>
                                        <p:attrNameLst>
                                          <p:attrName>style.visibility</p:attrName>
                                        </p:attrNameLst>
                                      </p:cBhvr>
                                      <p:to>
                                        <p:strVal val="visible"/>
                                      </p:to>
                                    </p:set>
                                    <p:animEffect transition="in" filter="wipe(left)">
                                      <p:cBhvr>
                                        <p:cTn id="27" dur="500"/>
                                        <p:tgtEl>
                                          <p:spTgt spid="16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2290" name="Picture 5"/>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tretch>
            <a:fillRect/>
          </a:stretch>
        </p:blipFill>
        <p:spPr>
          <a:xfrm>
            <a:off x="829950" y="611813"/>
            <a:ext cx="7484100" cy="6017587"/>
          </a:xfrm>
          <a:noFill/>
        </p:spPr>
      </p:pic>
      <p:sp>
        <p:nvSpPr>
          <p:cNvPr id="12291" name="Rectangle 7"/>
          <p:cNvSpPr>
            <a:spLocks noChangeArrowheads="1"/>
          </p:cNvSpPr>
          <p:nvPr/>
        </p:nvSpPr>
        <p:spPr bwMode="auto">
          <a:xfrm>
            <a:off x="2743200" y="152400"/>
            <a:ext cx="3733800" cy="549275"/>
          </a:xfrm>
          <a:prstGeom prst="rect">
            <a:avLst/>
          </a:prstGeom>
          <a:noFill/>
          <a:ln w="9525">
            <a:noFill/>
            <a:miter lim="800000"/>
            <a:headEnd/>
            <a:tailEnd/>
          </a:ln>
        </p:spPr>
        <p:txBody>
          <a:bodyPr>
            <a:spAutoFit/>
          </a:bodyPr>
          <a:lstStyle/>
          <a:p>
            <a:r>
              <a:rPr lang="en-US" sz="3000">
                <a:solidFill>
                  <a:schemeClr val="bg1"/>
                </a:solidFill>
              </a:rPr>
              <a:t>The Sun’s Grandeur!</a:t>
            </a:r>
            <a:r>
              <a:rPr lang="en-US" sz="3000"/>
              <a:t> </a:t>
            </a:r>
          </a:p>
        </p:txBody>
      </p:sp>
      <p:sp>
        <p:nvSpPr>
          <p:cNvPr id="12292" name="Rectangle 8"/>
          <p:cNvSpPr>
            <a:spLocks noChangeArrowheads="1"/>
          </p:cNvSpPr>
          <p:nvPr/>
        </p:nvSpPr>
        <p:spPr bwMode="auto">
          <a:xfrm>
            <a:off x="809367" y="5689937"/>
            <a:ext cx="7571304" cy="1015663"/>
          </a:xfrm>
          <a:prstGeom prst="rect">
            <a:avLst/>
          </a:prstGeom>
          <a:noFill/>
          <a:ln w="9525">
            <a:noFill/>
            <a:miter lim="800000"/>
            <a:headEnd/>
            <a:tailEnd/>
          </a:ln>
        </p:spPr>
        <p:txBody>
          <a:bodyPr wrap="none">
            <a:spAutoFit/>
          </a:bodyPr>
          <a:lstStyle/>
          <a:p>
            <a:pPr algn="ct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Solar flares produce magnetic storms </a:t>
            </a:r>
          </a:p>
          <a:p>
            <a:pPr algn="ct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which we see as auroras</a:t>
            </a:r>
            <a:r>
              <a:rPr lang="en-US" sz="3000"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style.rotation</p:attrName>
                                        </p:attrNameLst>
                                      </p:cBhvr>
                                      <p:tavLst>
                                        <p:tav tm="0">
                                          <p:val>
                                            <p:fltVal val="90"/>
                                          </p:val>
                                        </p:tav>
                                        <p:tav tm="100000">
                                          <p:val>
                                            <p:fltVal val="0"/>
                                          </p:val>
                                        </p:tav>
                                      </p:tavLst>
                                    </p:anim>
                                    <p:animEffect transition="in" filter="fade">
                                      <p:cBhvr>
                                        <p:cTn id="10"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3314" name="Picture 6"/>
          <p:cNvPicPr>
            <a:picLocks noGrp="1" noChangeAspect="1" noChangeArrowheads="1"/>
          </p:cNvPicPr>
          <p:nvPr>
            <p:ph/>
          </p:nvPr>
        </p:nvPicPr>
        <p:blipFill>
          <a:blip r:embed="rId3">
            <a:extLst>
              <a:ext uri="{28A0092B-C50C-407E-A947-70E740481C1C}">
                <a14:useLocalDpi xmlns:a14="http://schemas.microsoft.com/office/drawing/2010/main" val="0"/>
              </a:ext>
            </a:extLst>
          </a:blip>
          <a:stretch>
            <a:fillRect/>
          </a:stretch>
        </p:blipFill>
        <p:spPr>
          <a:xfrm>
            <a:off x="-23416" y="0"/>
            <a:ext cx="9236869" cy="6797675"/>
          </a:xfrm>
          <a:noFill/>
        </p:spPr>
      </p:pic>
      <p:sp>
        <p:nvSpPr>
          <p:cNvPr id="13316" name="Rectangle 8"/>
          <p:cNvSpPr>
            <a:spLocks noChangeArrowheads="1"/>
          </p:cNvSpPr>
          <p:nvPr/>
        </p:nvSpPr>
        <p:spPr bwMode="auto">
          <a:xfrm>
            <a:off x="2743200" y="-15875"/>
            <a:ext cx="3733800" cy="549275"/>
          </a:xfrm>
          <a:prstGeom prst="rect">
            <a:avLst/>
          </a:prstGeom>
          <a:noFill/>
          <a:ln w="9525">
            <a:noFill/>
            <a:miter lim="800000"/>
            <a:headEnd/>
            <a:tailEnd/>
          </a:ln>
        </p:spPr>
        <p:txBody>
          <a:bodyPr>
            <a:spAutoFit/>
          </a:bodyPr>
          <a:lstStyle/>
          <a:p>
            <a:r>
              <a:rPr lang="en-US" sz="3000">
                <a:solidFill>
                  <a:schemeClr val="bg1"/>
                </a:solidFill>
              </a:rPr>
              <a:t>The Sun’s Grandeur!</a:t>
            </a:r>
            <a:r>
              <a:rPr lang="en-US" sz="3000"/>
              <a:t> </a:t>
            </a:r>
          </a:p>
        </p:txBody>
      </p:sp>
      <p:sp>
        <p:nvSpPr>
          <p:cNvPr id="5" name="Rectangle 8">
            <a:extLst>
              <a:ext uri="{FF2B5EF4-FFF2-40B4-BE49-F238E27FC236}">
                <a16:creationId xmlns:a16="http://schemas.microsoft.com/office/drawing/2014/main" id="{8A703FEA-6137-42F7-9EB0-5C111FE86F39}"/>
              </a:ext>
            </a:extLst>
          </p:cNvPr>
          <p:cNvSpPr>
            <a:spLocks noChangeArrowheads="1"/>
          </p:cNvSpPr>
          <p:nvPr/>
        </p:nvSpPr>
        <p:spPr bwMode="auto">
          <a:xfrm>
            <a:off x="809367" y="5537537"/>
            <a:ext cx="7571304" cy="1015663"/>
          </a:xfrm>
          <a:prstGeom prst="rect">
            <a:avLst/>
          </a:prstGeom>
          <a:noFill/>
          <a:ln w="9525">
            <a:noFill/>
            <a:miter lim="800000"/>
            <a:headEnd/>
            <a:tailEnd/>
          </a:ln>
        </p:spPr>
        <p:txBody>
          <a:bodyPr wrap="none">
            <a:spAutoFit/>
          </a:bodyPr>
          <a:lstStyle/>
          <a:p>
            <a:pPr algn="ct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Solar flares produce magnetic storms </a:t>
            </a:r>
          </a:p>
          <a:p>
            <a:pPr algn="ct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which we see as auroras</a:t>
            </a:r>
            <a:r>
              <a:rPr lang="en-US" sz="3000"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4338" name="Picture 4"/>
          <p:cNvPicPr>
            <a:picLocks noGrp="1" noChangeAspect="1" noChangeArrowheads="1"/>
          </p:cNvPicPr>
          <p:nvPr>
            <p:ph/>
          </p:nvPr>
        </p:nvPicPr>
        <p:blipFill>
          <a:blip r:embed="rId3">
            <a:extLst>
              <a:ext uri="{28A0092B-C50C-407E-A947-70E740481C1C}">
                <a14:useLocalDpi xmlns:a14="http://schemas.microsoft.com/office/drawing/2010/main" val="0"/>
              </a:ext>
            </a:extLst>
          </a:blip>
          <a:stretch>
            <a:fillRect/>
          </a:stretch>
        </p:blipFill>
        <p:spPr>
          <a:xfrm>
            <a:off x="228600" y="738188"/>
            <a:ext cx="8610600" cy="5381625"/>
          </a:xfrm>
          <a:noFill/>
        </p:spPr>
      </p:pic>
      <p:sp>
        <p:nvSpPr>
          <p:cNvPr id="14339" name="Text Box 6"/>
          <p:cNvSpPr txBox="1">
            <a:spLocks noChangeArrowheads="1"/>
          </p:cNvSpPr>
          <p:nvPr/>
        </p:nvSpPr>
        <p:spPr bwMode="auto">
          <a:xfrm>
            <a:off x="1371600" y="15875"/>
            <a:ext cx="6496050" cy="1066800"/>
          </a:xfrm>
          <a:prstGeom prst="rect">
            <a:avLst/>
          </a:prstGeom>
          <a:noFill/>
          <a:ln w="9525">
            <a:noFill/>
            <a:miter lim="800000"/>
            <a:headEnd/>
            <a:tailEnd/>
          </a:ln>
        </p:spPr>
        <p:txBody>
          <a:bodyPr wrap="none">
            <a:spAutoFit/>
          </a:bodyPr>
          <a:lstStyle/>
          <a:p>
            <a:pPr algn="ctr"/>
            <a:r>
              <a:rPr lang="en-US" sz="3200">
                <a:solidFill>
                  <a:schemeClr val="bg1"/>
                </a:solidFill>
              </a:rPr>
              <a:t>Like a bridegroom or a strong man,</a:t>
            </a:r>
          </a:p>
          <a:p>
            <a:pPr algn="ctr"/>
            <a:r>
              <a:rPr lang="en-US" sz="3200">
                <a:solidFill>
                  <a:schemeClr val="bg1"/>
                </a:solidFill>
              </a:rPr>
              <a:t>the sun outshines them all!</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8)">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5362" name="Picture 5" descr="Sun-EarthPlanets-Size2"/>
          <p:cNvPicPr>
            <a:picLocks noGrp="1" noChangeAspect="1" noChangeArrowheads="1"/>
          </p:cNvPicPr>
          <p:nvPr>
            <p:ph/>
          </p:nvPr>
        </p:nvPicPr>
        <p:blipFill>
          <a:blip r:embed="rId3" cstate="print"/>
          <a:srcRect/>
          <a:stretch>
            <a:fillRect/>
          </a:stretch>
        </p:blipFill>
        <p:spPr>
          <a:xfrm>
            <a:off x="-685800" y="1435100"/>
            <a:ext cx="10515600" cy="5499100"/>
          </a:xfrm>
          <a:noFill/>
        </p:spPr>
      </p:pic>
      <p:sp>
        <p:nvSpPr>
          <p:cNvPr id="15363" name="Text Box 6"/>
          <p:cNvSpPr txBox="1">
            <a:spLocks noChangeArrowheads="1"/>
          </p:cNvSpPr>
          <p:nvPr/>
        </p:nvSpPr>
        <p:spPr bwMode="auto">
          <a:xfrm>
            <a:off x="2235200" y="76200"/>
            <a:ext cx="4783138" cy="1066800"/>
          </a:xfrm>
          <a:prstGeom prst="rect">
            <a:avLst/>
          </a:prstGeom>
          <a:noFill/>
          <a:ln w="9525">
            <a:noFill/>
            <a:miter lim="800000"/>
            <a:headEnd/>
            <a:tailEnd/>
          </a:ln>
        </p:spPr>
        <p:txBody>
          <a:bodyPr wrap="none">
            <a:spAutoFit/>
          </a:bodyPr>
          <a:lstStyle/>
          <a:p>
            <a:pPr algn="ctr"/>
            <a:r>
              <a:rPr lang="en-US" sz="3200">
                <a:solidFill>
                  <a:schemeClr val="bg1"/>
                </a:solidFill>
              </a:rPr>
              <a:t>The sun dwarfs the earth </a:t>
            </a:r>
          </a:p>
          <a:p>
            <a:pPr algn="ctr"/>
            <a:r>
              <a:rPr lang="en-US" sz="3200">
                <a:solidFill>
                  <a:schemeClr val="bg1"/>
                </a:solidFill>
              </a:rPr>
              <a:t>&amp; other planets!</a:t>
            </a:r>
            <a:endParaRPr lang="en-US">
              <a:solidFill>
                <a:schemeClr val="bg1"/>
              </a:solidFill>
            </a:endParaRPr>
          </a:p>
        </p:txBody>
      </p:sp>
      <p:sp>
        <p:nvSpPr>
          <p:cNvPr id="15364" name="Text Box 7"/>
          <p:cNvSpPr txBox="1">
            <a:spLocks noChangeArrowheads="1"/>
          </p:cNvSpPr>
          <p:nvPr/>
        </p:nvSpPr>
        <p:spPr bwMode="auto">
          <a:xfrm>
            <a:off x="212725" y="4358481"/>
            <a:ext cx="1154113" cy="579438"/>
          </a:xfrm>
          <a:prstGeom prst="rect">
            <a:avLst/>
          </a:prstGeom>
          <a:noFill/>
          <a:ln w="9525">
            <a:noFill/>
            <a:miter lim="800000"/>
            <a:headEnd/>
            <a:tailEnd/>
          </a:ln>
        </p:spPr>
        <p:txBody>
          <a:bodyPr wrap="none">
            <a:spAutoFit/>
          </a:bodyPr>
          <a:lstStyle/>
          <a:p>
            <a:r>
              <a:rPr lang="en-US" sz="3200" dirty="0">
                <a:solidFill>
                  <a:schemeClr val="bg1"/>
                </a:solidFill>
              </a:rPr>
              <a:t>Earth</a:t>
            </a:r>
          </a:p>
        </p:txBody>
      </p:sp>
      <p:sp>
        <p:nvSpPr>
          <p:cNvPr id="15365" name="Line 8"/>
          <p:cNvSpPr>
            <a:spLocks noChangeShapeType="1"/>
          </p:cNvSpPr>
          <p:nvPr/>
        </p:nvSpPr>
        <p:spPr bwMode="auto">
          <a:xfrm flipV="1">
            <a:off x="1371600" y="4419600"/>
            <a:ext cx="838200" cy="228600"/>
          </a:xfrm>
          <a:prstGeom prst="line">
            <a:avLst/>
          </a:prstGeom>
          <a:noFill/>
          <a:ln w="9525">
            <a:solidFill>
              <a:schemeClr val="tx1"/>
            </a:solidFill>
            <a:round/>
            <a:headEnd/>
            <a:tailEnd type="triangle" w="med" len="med"/>
          </a:ln>
        </p:spPr>
        <p:txBody>
          <a:bodyPr/>
          <a:lstStyle/>
          <a:p>
            <a:endParaRPr lang="en-US"/>
          </a:p>
        </p:txBody>
      </p:sp>
      <p:sp>
        <p:nvSpPr>
          <p:cNvPr id="15366" name="Line 9"/>
          <p:cNvSpPr>
            <a:spLocks noChangeShapeType="1"/>
          </p:cNvSpPr>
          <p:nvPr/>
        </p:nvSpPr>
        <p:spPr bwMode="auto">
          <a:xfrm flipV="1">
            <a:off x="1371600" y="4418806"/>
            <a:ext cx="838200" cy="228600"/>
          </a:xfrm>
          <a:prstGeom prst="line">
            <a:avLst/>
          </a:prstGeom>
          <a:noFill/>
          <a:ln w="76200" cmpd="tri">
            <a:solidFill>
              <a:srgbClr val="B4B1ED"/>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0-#ppt_w/2"/>
                                          </p:val>
                                        </p:tav>
                                        <p:tav tm="100000">
                                          <p:val>
                                            <p:strVal val="#ppt_x"/>
                                          </p:val>
                                        </p:tav>
                                      </p:tavLst>
                                    </p:anim>
                                    <p:anim calcmode="lin" valueType="num">
                                      <p:cBhvr additive="base">
                                        <p:cTn id="8" dur="500" fill="hold"/>
                                        <p:tgtEl>
                                          <p:spTgt spid="1536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additive="base">
                                        <p:cTn id="12" dur="500" fill="hold"/>
                                        <p:tgtEl>
                                          <p:spTgt spid="15364"/>
                                        </p:tgtEl>
                                        <p:attrNameLst>
                                          <p:attrName>ppt_x</p:attrName>
                                        </p:attrNameLst>
                                      </p:cBhvr>
                                      <p:tavLst>
                                        <p:tav tm="0">
                                          <p:val>
                                            <p:strVal val="0-#ppt_w/2"/>
                                          </p:val>
                                        </p:tav>
                                        <p:tav tm="100000">
                                          <p:val>
                                            <p:strVal val="#ppt_x"/>
                                          </p:val>
                                        </p:tav>
                                      </p:tavLst>
                                    </p:anim>
                                    <p:anim calcmode="lin" valueType="num">
                                      <p:cBhvr additive="base">
                                        <p:cTn id="13" dur="500" fill="hold"/>
                                        <p:tgtEl>
                                          <p:spTgt spid="153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pic>
        <p:nvPicPr>
          <p:cNvPr id="16386" name="Picture 4" descr="EARTH-Sun-OtherPlanets-Size"/>
          <p:cNvPicPr>
            <a:picLocks noGrp="1" noChangeAspect="1" noChangeArrowheads="1"/>
          </p:cNvPicPr>
          <p:nvPr>
            <p:ph/>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a:xfrm>
            <a:off x="228600" y="616095"/>
            <a:ext cx="8686800" cy="6089650"/>
          </a:xfrm>
          <a:noFill/>
        </p:spPr>
      </p:pic>
      <p:sp>
        <p:nvSpPr>
          <p:cNvPr id="16387" name="Text Box 7"/>
          <p:cNvSpPr txBox="1">
            <a:spLocks noChangeArrowheads="1"/>
          </p:cNvSpPr>
          <p:nvPr/>
        </p:nvSpPr>
        <p:spPr bwMode="auto">
          <a:xfrm>
            <a:off x="1520825" y="15875"/>
            <a:ext cx="6135688" cy="579438"/>
          </a:xfrm>
          <a:prstGeom prst="rect">
            <a:avLst/>
          </a:prstGeom>
          <a:noFill/>
          <a:ln w="9525">
            <a:noFill/>
            <a:miter lim="800000"/>
            <a:headEnd/>
            <a:tailEnd/>
          </a:ln>
        </p:spPr>
        <p:txBody>
          <a:bodyPr wrap="none">
            <a:spAutoFit/>
          </a:bodyPr>
          <a:lstStyle/>
          <a:p>
            <a:r>
              <a:rPr lang="en-US" sz="3200">
                <a:solidFill>
                  <a:schemeClr val="bg1"/>
                </a:solidFill>
              </a:rPr>
              <a:t>The sun a dot next to other stars!</a:t>
            </a:r>
          </a:p>
        </p:txBody>
      </p:sp>
      <p:sp>
        <p:nvSpPr>
          <p:cNvPr id="4" name="Line 9">
            <a:extLst>
              <a:ext uri="{FF2B5EF4-FFF2-40B4-BE49-F238E27FC236}">
                <a16:creationId xmlns:a16="http://schemas.microsoft.com/office/drawing/2014/main" id="{35A3131C-9EA1-48A4-8F5F-47918E081F68}"/>
              </a:ext>
            </a:extLst>
          </p:cNvPr>
          <p:cNvSpPr>
            <a:spLocks noChangeShapeType="1"/>
          </p:cNvSpPr>
          <p:nvPr/>
        </p:nvSpPr>
        <p:spPr bwMode="auto">
          <a:xfrm flipV="1">
            <a:off x="1462232" y="6019800"/>
            <a:ext cx="747568" cy="395287"/>
          </a:xfrm>
          <a:prstGeom prst="line">
            <a:avLst/>
          </a:prstGeom>
          <a:noFill/>
          <a:ln w="76200" cmpd="tri">
            <a:solidFill>
              <a:srgbClr val="FFFF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647825" y="15875"/>
            <a:ext cx="5819775" cy="579438"/>
          </a:xfrm>
          <a:prstGeom prst="rect">
            <a:avLst/>
          </a:prstGeom>
          <a:noFill/>
          <a:ln w="9525">
            <a:noFill/>
            <a:miter lim="800000"/>
            <a:headEnd/>
            <a:tailEnd/>
          </a:ln>
        </p:spPr>
        <p:txBody>
          <a:bodyPr wrap="none">
            <a:spAutoFit/>
          </a:bodyPr>
          <a:lstStyle/>
          <a:p>
            <a:r>
              <a:rPr lang="en-US" sz="3200">
                <a:solidFill>
                  <a:schemeClr val="bg1"/>
                </a:solidFill>
              </a:rPr>
              <a:t>The earth a dot next to the sun!</a:t>
            </a:r>
          </a:p>
        </p:txBody>
      </p:sp>
      <p:pic>
        <p:nvPicPr>
          <p:cNvPr id="17411" name="Picture 5" descr="EARTH-Sun-Size"/>
          <p:cNvPicPr>
            <a:picLocks noGrp="1" noChangeAspect="1" noChangeArrowheads="1"/>
          </p:cNvPicPr>
          <p:nvPr>
            <p:ph/>
          </p:nvPr>
        </p:nvPicPr>
        <p:blipFill>
          <a:blip r:embed="rId3" cstate="print"/>
          <a:srcRect l="12698" r="12698"/>
          <a:stretch>
            <a:fillRect/>
          </a:stretch>
        </p:blipFill>
        <p:spPr>
          <a:xfrm>
            <a:off x="685800" y="725488"/>
            <a:ext cx="7772400" cy="58562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1000" fill="hold"/>
                                        <p:tgtEl>
                                          <p:spTgt spid="17411"/>
                                        </p:tgtEl>
                                        <p:attrNameLst>
                                          <p:attrName>ppt_w</p:attrName>
                                        </p:attrNameLst>
                                      </p:cBhvr>
                                      <p:tavLst>
                                        <p:tav tm="0">
                                          <p:val>
                                            <p:fltVal val="0"/>
                                          </p:val>
                                        </p:tav>
                                        <p:tav tm="100000">
                                          <p:val>
                                            <p:strVal val="#ppt_w"/>
                                          </p:val>
                                        </p:tav>
                                      </p:tavLst>
                                    </p:anim>
                                    <p:anim calcmode="lin" valueType="num">
                                      <p:cBhvr>
                                        <p:cTn id="8" dur="1000" fill="hold"/>
                                        <p:tgtEl>
                                          <p:spTgt spid="17411"/>
                                        </p:tgtEl>
                                        <p:attrNameLst>
                                          <p:attrName>ppt_h</p:attrName>
                                        </p:attrNameLst>
                                      </p:cBhvr>
                                      <p:tavLst>
                                        <p:tav tm="0">
                                          <p:val>
                                            <p:fltVal val="0"/>
                                          </p:val>
                                        </p:tav>
                                        <p:tav tm="100000">
                                          <p:val>
                                            <p:strVal val="#ppt_h"/>
                                          </p:val>
                                        </p:tav>
                                      </p:tavLst>
                                    </p:anim>
                                    <p:anim calcmode="lin" valueType="num">
                                      <p:cBhvr>
                                        <p:cTn id="9" dur="1000" fill="hold"/>
                                        <p:tgtEl>
                                          <p:spTgt spid="17411"/>
                                        </p:tgtEl>
                                        <p:attrNameLst>
                                          <p:attrName>style.rotation</p:attrName>
                                        </p:attrNameLst>
                                      </p:cBhvr>
                                      <p:tavLst>
                                        <p:tav tm="0">
                                          <p:val>
                                            <p:fltVal val="90"/>
                                          </p:val>
                                        </p:tav>
                                        <p:tav tm="100000">
                                          <p:val>
                                            <p:fltVal val="0"/>
                                          </p:val>
                                        </p:tav>
                                      </p:tavLst>
                                    </p:anim>
                                    <p:animEffect transition="in" filter="fade">
                                      <p:cBhvr>
                                        <p:cTn id="10" dur="1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7E93BC61-21F3-47B5-AB27-9E11F90F6520}" type="slidenum">
              <a:rPr lang="en-US"/>
              <a:pPr/>
              <a:t>2</a:t>
            </a:fld>
            <a:endParaRPr lang="en-US"/>
          </a:p>
        </p:txBody>
      </p:sp>
      <p:sp>
        <p:nvSpPr>
          <p:cNvPr id="4098"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4099" name="Rectangle 3"/>
          <p:cNvSpPr>
            <a:spLocks noGrp="1" noChangeArrowheads="1"/>
          </p:cNvSpPr>
          <p:nvPr>
            <p:ph type="body" idx="1"/>
          </p:nvPr>
        </p:nvSpPr>
        <p:spPr>
          <a:xfrm>
            <a:off x="457200" y="1600200"/>
            <a:ext cx="8229600" cy="41148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000" i="1" dirty="0">
                <a:solidFill>
                  <a:srgbClr val="86002D"/>
                </a:solidFill>
              </a:rPr>
              <a:t>Introduction</a:t>
            </a:r>
            <a:r>
              <a:rPr lang="en-US" sz="3000" dirty="0">
                <a:solidFill>
                  <a:srgbClr val="86002D"/>
                </a:solidFill>
              </a:rPr>
              <a:t>:</a:t>
            </a:r>
          </a:p>
          <a:p>
            <a:pPr eaLnBrk="1" hangingPunct="1">
              <a:buFontTx/>
              <a:buNone/>
            </a:pPr>
            <a:r>
              <a:rPr lang="en-US" dirty="0">
                <a:solidFill>
                  <a:srgbClr val="86002D"/>
                </a:solidFill>
              </a:rPr>
              <a:t>	</a:t>
            </a:r>
            <a:r>
              <a:rPr lang="en-US" sz="3400" dirty="0">
                <a:solidFill>
                  <a:srgbClr val="86002D"/>
                </a:solidFill>
              </a:rPr>
              <a:t>1. Psalms: poems, songs, prayers </a:t>
            </a:r>
          </a:p>
          <a:p>
            <a:pPr eaLnBrk="1" hangingPunct="1">
              <a:buFontTx/>
              <a:buNone/>
            </a:pPr>
            <a:r>
              <a:rPr lang="en-US" sz="3400" dirty="0">
                <a:solidFill>
                  <a:srgbClr val="86002D"/>
                </a:solidFill>
              </a:rPr>
              <a:t>	2. Ps. 19 praises “the glory of God:”</a:t>
            </a:r>
          </a:p>
          <a:p>
            <a:pPr lvl="1" eaLnBrk="1" hangingPunct="1">
              <a:buFontTx/>
              <a:buBlip>
                <a:blip r:embed="rId3"/>
              </a:buBlip>
            </a:pPr>
            <a:r>
              <a:rPr lang="en-US" dirty="0">
                <a:solidFill>
                  <a:srgbClr val="86002D"/>
                </a:solidFill>
              </a:rPr>
              <a:t> </a:t>
            </a:r>
            <a:r>
              <a:rPr lang="en-US" sz="3200" dirty="0">
                <a:solidFill>
                  <a:srgbClr val="86002D"/>
                </a:solidFill>
              </a:rPr>
              <a:t>Power, wisdom, superiority, dignity,  	authority, nobility, splendor,         	magnificence, extraordinary excellence</a:t>
            </a:r>
          </a:p>
          <a:p>
            <a:pPr lvl="1" eaLnBrk="1" hangingPunct="1">
              <a:buFontTx/>
              <a:buBlip>
                <a:blip r:embed="rId3"/>
              </a:buBlip>
            </a:pPr>
            <a:r>
              <a:rPr lang="en-US" sz="3200" dirty="0">
                <a:solidFill>
                  <a:srgbClr val="86002D"/>
                </a:solidFill>
              </a:rPr>
              <a:t> Worthy of praise, honor, &amp; veneration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wipe(left)">
                                      <p:cBhvr>
                                        <p:cTn id="7" dur="5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wipe(left)">
                                      <p:cBhvr>
                                        <p:cTn id="12" dur="5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fade">
                                      <p:cBhvr>
                                        <p:cTn id="17" dur="1000"/>
                                        <p:tgtEl>
                                          <p:spTgt spid="4099">
                                            <p:txEl>
                                              <p:pRg st="3" end="3"/>
                                            </p:txEl>
                                          </p:spTgt>
                                        </p:tgtEl>
                                      </p:cBhvr>
                                    </p:animEffect>
                                    <p:anim calcmode="lin" valueType="num">
                                      <p:cBhvr>
                                        <p:cTn id="18"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099">
                                            <p:txEl>
                                              <p:pRg st="4" end="4"/>
                                            </p:txEl>
                                          </p:spTgt>
                                        </p:tgtEl>
                                        <p:attrNameLst>
                                          <p:attrName>style.visibility</p:attrName>
                                        </p:attrNameLst>
                                      </p:cBhvr>
                                      <p:to>
                                        <p:strVal val="visible"/>
                                      </p:to>
                                    </p:set>
                                    <p:animEffect transition="in" filter="fade">
                                      <p:cBhvr>
                                        <p:cTn id="24" dur="1000"/>
                                        <p:tgtEl>
                                          <p:spTgt spid="4099">
                                            <p:txEl>
                                              <p:pRg st="4" end="4"/>
                                            </p:txEl>
                                          </p:spTgt>
                                        </p:tgtEl>
                                      </p:cBhvr>
                                    </p:animEffect>
                                    <p:anim calcmode="lin" valueType="num">
                                      <p:cBhvr>
                                        <p:cTn id="25"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B4B1ED"/>
        </a:solidFill>
        <a:effectLst/>
      </p:bgPr>
    </p:bg>
    <p:spTree>
      <p:nvGrpSpPr>
        <p:cNvPr id="1" name=""/>
        <p:cNvGrpSpPr/>
        <p:nvPr/>
      </p:nvGrpSpPr>
      <p:grpSpPr>
        <a:xfrm>
          <a:off x="0" y="0"/>
          <a:ext cx="0" cy="0"/>
          <a:chOff x="0" y="0"/>
          <a:chExt cx="0" cy="0"/>
        </a:xfrm>
      </p:grpSpPr>
      <p:pic>
        <p:nvPicPr>
          <p:cNvPr id="18435" name="Picture 8" descr="Sun-EarthPlanets-Size1"/>
          <p:cNvPicPr>
            <a:picLocks noGrp="1" noChangeAspect="1" noChangeArrowheads="1"/>
          </p:cNvPicPr>
          <p:nvPr>
            <p:ph/>
          </p:nvPr>
        </p:nvPicPr>
        <p:blipFill>
          <a:blip r:embed="rId3" cstate="print"/>
          <a:srcRect/>
          <a:stretch>
            <a:fillRect/>
          </a:stretch>
        </p:blipFill>
        <p:spPr>
          <a:xfrm>
            <a:off x="914400" y="0"/>
            <a:ext cx="7315200" cy="6819900"/>
          </a:xfrm>
          <a:noFill/>
        </p:spPr>
      </p:pic>
      <p:sp>
        <p:nvSpPr>
          <p:cNvPr id="18436" name="Rectangle 11"/>
          <p:cNvSpPr>
            <a:spLocks noChangeArrowheads="1"/>
          </p:cNvSpPr>
          <p:nvPr/>
        </p:nvSpPr>
        <p:spPr bwMode="auto">
          <a:xfrm>
            <a:off x="914400" y="3959225"/>
            <a:ext cx="7315200" cy="1447800"/>
          </a:xfrm>
          <a:prstGeom prst="rect">
            <a:avLst/>
          </a:prstGeom>
          <a:solidFill>
            <a:srgbClr val="000066"/>
          </a:solidFill>
          <a:ln w="9525">
            <a:noFill/>
            <a:miter lim="800000"/>
            <a:headEnd/>
            <a:tailEnd/>
          </a:ln>
        </p:spPr>
        <p:txBody>
          <a:bodyPr wrap="none" anchor="ctr"/>
          <a:lstStyle/>
          <a:p>
            <a:pPr algn="ctr"/>
            <a:r>
              <a:rPr lang="en-US" sz="3400" dirty="0">
                <a:solidFill>
                  <a:srgbClr val="FFFF00"/>
                </a:solidFill>
              </a:rPr>
              <a:t>Like a bridegroom or a strong man,</a:t>
            </a:r>
          </a:p>
          <a:p>
            <a:pPr algn="ctr"/>
            <a:r>
              <a:rPr lang="en-US" sz="3400" dirty="0">
                <a:solidFill>
                  <a:srgbClr val="FFFF00"/>
                </a:solidFill>
              </a:rPr>
              <a:t>the sun outshines them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1000" fill="hold"/>
                                        <p:tgtEl>
                                          <p:spTgt spid="18435"/>
                                        </p:tgtEl>
                                        <p:attrNameLst>
                                          <p:attrName>ppt_w</p:attrName>
                                        </p:attrNameLst>
                                      </p:cBhvr>
                                      <p:tavLst>
                                        <p:tav tm="0">
                                          <p:val>
                                            <p:fltVal val="0"/>
                                          </p:val>
                                        </p:tav>
                                        <p:tav tm="100000">
                                          <p:val>
                                            <p:strVal val="#ppt_w"/>
                                          </p:val>
                                        </p:tav>
                                      </p:tavLst>
                                    </p:anim>
                                    <p:anim calcmode="lin" valueType="num">
                                      <p:cBhvr>
                                        <p:cTn id="8" dur="1000" fill="hold"/>
                                        <p:tgtEl>
                                          <p:spTgt spid="18435"/>
                                        </p:tgtEl>
                                        <p:attrNameLst>
                                          <p:attrName>ppt_h</p:attrName>
                                        </p:attrNameLst>
                                      </p:cBhvr>
                                      <p:tavLst>
                                        <p:tav tm="0">
                                          <p:val>
                                            <p:fltVal val="0"/>
                                          </p:val>
                                        </p:tav>
                                        <p:tav tm="100000">
                                          <p:val>
                                            <p:strVal val="#ppt_h"/>
                                          </p:val>
                                        </p:tav>
                                      </p:tavLst>
                                    </p:anim>
                                    <p:anim calcmode="lin" valueType="num">
                                      <p:cBhvr>
                                        <p:cTn id="9" dur="1000" fill="hold"/>
                                        <p:tgtEl>
                                          <p:spTgt spid="18435"/>
                                        </p:tgtEl>
                                        <p:attrNameLst>
                                          <p:attrName>style.rotation</p:attrName>
                                        </p:attrNameLst>
                                      </p:cBhvr>
                                      <p:tavLst>
                                        <p:tav tm="0">
                                          <p:val>
                                            <p:fltVal val="90"/>
                                          </p:val>
                                        </p:tav>
                                        <p:tav tm="100000">
                                          <p:val>
                                            <p:fltVal val="0"/>
                                          </p:val>
                                        </p:tav>
                                      </p:tavLst>
                                    </p:anim>
                                    <p:animEffect transition="in" filter="fade">
                                      <p:cBhvr>
                                        <p:cTn id="10" dur="1000"/>
                                        <p:tgtEl>
                                          <p:spTgt spid="1843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wipe(left)">
                                      <p:cBhvr>
                                        <p:cTn id="13"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9458" name="Picture 5"/>
          <p:cNvPicPr>
            <a:picLocks noGrp="1" noChangeAspect="1" noChangeArrowheads="1"/>
          </p:cNvPicPr>
          <p:nvPr>
            <p:ph/>
          </p:nvPr>
        </p:nvPicPr>
        <p:blipFill>
          <a:blip r:embed="rId3">
            <a:extLst>
              <a:ext uri="{28A0092B-C50C-407E-A947-70E740481C1C}">
                <a14:useLocalDpi xmlns:a14="http://schemas.microsoft.com/office/drawing/2010/main" val="0"/>
              </a:ext>
            </a:extLst>
          </a:blip>
          <a:stretch>
            <a:fillRect/>
          </a:stretch>
        </p:blipFill>
        <p:spPr>
          <a:xfrm>
            <a:off x="-190500" y="584096"/>
            <a:ext cx="9525000" cy="5121482"/>
          </a:xfrm>
          <a:noFill/>
        </p:spPr>
      </p:pic>
      <p:sp>
        <p:nvSpPr>
          <p:cNvPr id="19459" name="Text Box 7"/>
          <p:cNvSpPr txBox="1">
            <a:spLocks noChangeArrowheads="1"/>
          </p:cNvSpPr>
          <p:nvPr/>
        </p:nvSpPr>
        <p:spPr bwMode="auto">
          <a:xfrm>
            <a:off x="71084" y="-20598"/>
            <a:ext cx="9001832" cy="553998"/>
          </a:xfrm>
          <a:prstGeom prst="rect">
            <a:avLst/>
          </a:prstGeom>
          <a:solidFill>
            <a:schemeClr val="tx1"/>
          </a:solidFill>
          <a:ln w="9525">
            <a:noFill/>
            <a:miter lim="800000"/>
            <a:headEnd/>
            <a:tailEnd/>
          </a:ln>
          <a:effectLst>
            <a:softEdge rad="127000"/>
          </a:effectLst>
        </p:spPr>
        <p:txBody>
          <a:bodyPr wrap="square">
            <a:spAutoFit/>
          </a:bodyPr>
          <a:lstStyle/>
          <a:p>
            <a:pPr algn="ctr"/>
            <a:r>
              <a:rPr lang="en-US" sz="3000" b="1" dirty="0">
                <a:ln>
                  <a:solidFill>
                    <a:sysClr val="windowText" lastClr="000000"/>
                  </a:solidFill>
                </a:ln>
                <a:solidFill>
                  <a:schemeClr val="bg1"/>
                </a:solidFill>
                <a:latin typeface="Verdana" panose="020B0604030504040204" pitchFamily="34" charset="0"/>
                <a:ea typeface="Verdana" panose="020B0604030504040204" pitchFamily="34" charset="0"/>
                <a:cs typeface="Verdana" panose="020B0604030504040204" pitchFamily="34" charset="0"/>
              </a:rPr>
              <a:t>The numberless stars praise God’s glory!</a:t>
            </a:r>
          </a:p>
        </p:txBody>
      </p:sp>
      <p:sp>
        <p:nvSpPr>
          <p:cNvPr id="25608" name="Text Box 8"/>
          <p:cNvSpPr txBox="1">
            <a:spLocks noChangeArrowheads="1"/>
          </p:cNvSpPr>
          <p:nvPr/>
        </p:nvSpPr>
        <p:spPr bwMode="auto">
          <a:xfrm>
            <a:off x="152400" y="3733800"/>
            <a:ext cx="8920516" cy="2893100"/>
          </a:xfrm>
          <a:prstGeom prst="rect">
            <a:avLst/>
          </a:prstGeom>
          <a:noFill/>
          <a:ln w="9525">
            <a:noFill/>
            <a:miter lim="800000"/>
            <a:headEnd/>
            <a:tailEnd/>
          </a:ln>
        </p:spPr>
        <p:txBody>
          <a:bodyPr wrap="square">
            <a:spAutoFit/>
          </a:bodyPr>
          <a:lstStyle/>
          <a:p>
            <a:pPr>
              <a:buFontTx/>
              <a:buBlip>
                <a:blip r:embed="rId4"/>
              </a:buBlip>
            </a:pPr>
            <a:r>
              <a:rPr lang="en-US" sz="3200" dirty="0">
                <a:solidFill>
                  <a:schemeClr val="bg1"/>
                </a:solidFill>
              </a:rPr>
              <a:t> </a:t>
            </a:r>
            <a:r>
              <a:rPr lang="en-US" sz="3000" b="1" dirty="0">
                <a:ln>
                  <a:solidFill>
                    <a:sysClr val="windowText" lastClr="000000"/>
                  </a:solidFill>
                </a:ln>
                <a:solidFill>
                  <a:schemeClr val="bg1"/>
                </a:solidFill>
                <a:latin typeface="Verdana" panose="020B0604030504040204" pitchFamily="34" charset="0"/>
                <a:ea typeface="Verdana" panose="020B0604030504040204" pitchFamily="34" charset="0"/>
                <a:cs typeface="Verdana" panose="020B0604030504040204" pitchFamily="34" charset="0"/>
              </a:rPr>
              <a:t>Sloan Digital Sky Survey: Astronomers    </a:t>
            </a:r>
          </a:p>
          <a:p>
            <a:r>
              <a:rPr lang="en-US" sz="3000" b="1" dirty="0">
                <a:ln>
                  <a:solidFill>
                    <a:sysClr val="windowText" lastClr="000000"/>
                  </a:solidFill>
                </a:ln>
                <a:solidFill>
                  <a:schemeClr val="bg1"/>
                </a:solidFill>
                <a:latin typeface="Verdana" panose="020B0604030504040204" pitchFamily="34" charset="0"/>
                <a:ea typeface="Verdana" panose="020B0604030504040204" pitchFamily="34" charset="0"/>
                <a:cs typeface="Verdana" panose="020B0604030504040204" pitchFamily="34" charset="0"/>
              </a:rPr>
              <a:t>    mapping 100 million celestial objects</a:t>
            </a:r>
          </a:p>
          <a:p>
            <a:pPr>
              <a:buFontTx/>
              <a:buBlip>
                <a:blip r:embed="rId4"/>
              </a:buBlip>
            </a:pPr>
            <a:r>
              <a:rPr lang="en-US" sz="3000" b="1" dirty="0">
                <a:ln>
                  <a:solidFill>
                    <a:sysClr val="windowText" lastClr="000000"/>
                  </a:solidFill>
                </a:ln>
                <a:solidFill>
                  <a:schemeClr val="bg1"/>
                </a:solidFill>
                <a:latin typeface="Verdana" panose="020B0604030504040204" pitchFamily="34" charset="0"/>
                <a:ea typeface="Verdana" panose="020B0604030504040204" pitchFamily="34" charset="0"/>
                <a:cs typeface="Verdana" panose="020B0604030504040204" pitchFamily="34" charset="0"/>
              </a:rPr>
              <a:t> 200-400 billion stars in our galaxy</a:t>
            </a:r>
          </a:p>
          <a:p>
            <a:pPr>
              <a:buFontTx/>
              <a:buBlip>
                <a:blip r:embed="rId4"/>
              </a:buBlip>
            </a:pPr>
            <a:r>
              <a:rPr lang="en-US" sz="3000" b="1" dirty="0">
                <a:ln>
                  <a:solidFill>
                    <a:sysClr val="windowText" lastClr="000000"/>
                  </a:solidFill>
                </a:ln>
                <a:solidFill>
                  <a:schemeClr val="bg1"/>
                </a:solidFill>
                <a:latin typeface="Verdana" panose="020B0604030504040204" pitchFamily="34" charset="0"/>
                <a:ea typeface="Verdana" panose="020B0604030504040204" pitchFamily="34" charset="0"/>
                <a:cs typeface="Verdana" panose="020B0604030504040204" pitchFamily="34" charset="0"/>
              </a:rPr>
              <a:t> Our galaxy (Milky Way): 1 of billions </a:t>
            </a:r>
          </a:p>
          <a:p>
            <a:pPr>
              <a:buFontTx/>
              <a:buBlip>
                <a:blip r:embed="rId4"/>
              </a:buBlip>
            </a:pPr>
            <a:r>
              <a:rPr lang="en-US" sz="3000" b="1" dirty="0">
                <a:ln>
                  <a:solidFill>
                    <a:sysClr val="windowText" lastClr="000000"/>
                  </a:solidFill>
                </a:ln>
                <a:solidFill>
                  <a:schemeClr val="bg1"/>
                </a:solidFill>
                <a:latin typeface="Verdana" panose="020B0604030504040204" pitchFamily="34" charset="0"/>
                <a:ea typeface="Verdana" panose="020B0604030504040204" pitchFamily="34" charset="0"/>
                <a:cs typeface="Verdana" panose="020B0604030504040204" pitchFamily="34" charset="0"/>
              </a:rPr>
              <a:t> 3,000 million billion stars in universe</a:t>
            </a:r>
          </a:p>
          <a:p>
            <a:pPr>
              <a:buFontTx/>
              <a:buBlip>
                <a:blip r:embed="rId4"/>
              </a:buBlip>
            </a:pPr>
            <a:r>
              <a:rPr lang="en-US" sz="3000" b="1" dirty="0">
                <a:ln>
                  <a:solidFill>
                    <a:sysClr val="windowText" lastClr="000000"/>
                  </a:solidFill>
                </a:ln>
                <a:solidFill>
                  <a:schemeClr val="bg1"/>
                </a:solidFill>
                <a:latin typeface="Verdana" panose="020B0604030504040204" pitchFamily="34" charset="0"/>
                <a:ea typeface="Verdana" panose="020B0604030504040204" pitchFamily="34" charset="0"/>
                <a:cs typeface="Verdana" panose="020B0604030504040204" pitchFamily="34" charset="0"/>
              </a:rPr>
              <a:t> NASA: incalculable number of stars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afterEffect">
                                  <p:stCondLst>
                                    <p:cond delay="0"/>
                                  </p:stCondLst>
                                  <p:childTnLst>
                                    <p:anim calcmode="discrete" valueType="str">
                                      <p:cBhvr>
                                        <p:cTn id="6" dur="1000" fill="hold"/>
                                        <p:tgtEl>
                                          <p:spTgt spid="19458"/>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5608">
                                            <p:txEl>
                                              <p:pRg st="0" end="0"/>
                                            </p:txEl>
                                          </p:spTgt>
                                        </p:tgtEl>
                                        <p:attrNameLst>
                                          <p:attrName>style.visibility</p:attrName>
                                        </p:attrNameLst>
                                      </p:cBhvr>
                                      <p:to>
                                        <p:strVal val="visible"/>
                                      </p:to>
                                    </p:set>
                                    <p:anim calcmode="lin" valueType="num">
                                      <p:cBhvr>
                                        <p:cTn id="11" dur="1000" fill="hold"/>
                                        <p:tgtEl>
                                          <p:spTgt spid="25608">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5608">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25608">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25608">
                                            <p:txEl>
                                              <p:pRg st="0" end="0"/>
                                            </p:txEl>
                                          </p:spTgt>
                                        </p:tgtEl>
                                      </p:cBhvr>
                                    </p:animEffect>
                                  </p:childTnLst>
                                </p:cTn>
                              </p:par>
                              <p:par>
                                <p:cTn id="15" presetID="31" presetClass="entr" presetSubtype="0" fill="hold" nodeType="withEffect">
                                  <p:stCondLst>
                                    <p:cond delay="0"/>
                                  </p:stCondLst>
                                  <p:childTnLst>
                                    <p:set>
                                      <p:cBhvr>
                                        <p:cTn id="16" dur="1" fill="hold">
                                          <p:stCondLst>
                                            <p:cond delay="0"/>
                                          </p:stCondLst>
                                        </p:cTn>
                                        <p:tgtEl>
                                          <p:spTgt spid="25608">
                                            <p:txEl>
                                              <p:pRg st="1" end="1"/>
                                            </p:txEl>
                                          </p:spTgt>
                                        </p:tgtEl>
                                        <p:attrNameLst>
                                          <p:attrName>style.visibility</p:attrName>
                                        </p:attrNameLst>
                                      </p:cBhvr>
                                      <p:to>
                                        <p:strVal val="visible"/>
                                      </p:to>
                                    </p:set>
                                    <p:anim calcmode="lin" valueType="num">
                                      <p:cBhvr>
                                        <p:cTn id="17" dur="1000" fill="hold"/>
                                        <p:tgtEl>
                                          <p:spTgt spid="25608">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5608">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25608">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2560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5608">
                                            <p:txEl>
                                              <p:pRg st="2" end="2"/>
                                            </p:txEl>
                                          </p:spTgt>
                                        </p:tgtEl>
                                        <p:attrNameLst>
                                          <p:attrName>style.visibility</p:attrName>
                                        </p:attrNameLst>
                                      </p:cBhvr>
                                      <p:to>
                                        <p:strVal val="visible"/>
                                      </p:to>
                                    </p:set>
                                    <p:anim calcmode="lin" valueType="num">
                                      <p:cBhvr>
                                        <p:cTn id="25" dur="1000" fill="hold"/>
                                        <p:tgtEl>
                                          <p:spTgt spid="25608">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25608">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25608">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2560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5608">
                                            <p:txEl>
                                              <p:pRg st="3" end="3"/>
                                            </p:txEl>
                                          </p:spTgt>
                                        </p:tgtEl>
                                        <p:attrNameLst>
                                          <p:attrName>style.visibility</p:attrName>
                                        </p:attrNameLst>
                                      </p:cBhvr>
                                      <p:to>
                                        <p:strVal val="visible"/>
                                      </p:to>
                                    </p:set>
                                    <p:anim calcmode="lin" valueType="num">
                                      <p:cBhvr>
                                        <p:cTn id="33" dur="1000" fill="hold"/>
                                        <p:tgtEl>
                                          <p:spTgt spid="25608">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25608">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25608">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2560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5608">
                                            <p:txEl>
                                              <p:pRg st="4" end="4"/>
                                            </p:txEl>
                                          </p:spTgt>
                                        </p:tgtEl>
                                        <p:attrNameLst>
                                          <p:attrName>style.visibility</p:attrName>
                                        </p:attrNameLst>
                                      </p:cBhvr>
                                      <p:to>
                                        <p:strVal val="visible"/>
                                      </p:to>
                                    </p:set>
                                    <p:anim calcmode="lin" valueType="num">
                                      <p:cBhvr>
                                        <p:cTn id="41" dur="1000" fill="hold"/>
                                        <p:tgtEl>
                                          <p:spTgt spid="25608">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25608">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25608">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2560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25608">
                                            <p:txEl>
                                              <p:pRg st="5" end="5"/>
                                            </p:txEl>
                                          </p:spTgt>
                                        </p:tgtEl>
                                        <p:attrNameLst>
                                          <p:attrName>style.visibility</p:attrName>
                                        </p:attrNameLst>
                                      </p:cBhvr>
                                      <p:to>
                                        <p:strVal val="visible"/>
                                      </p:to>
                                    </p:set>
                                    <p:anim calcmode="lin" valueType="num">
                                      <p:cBhvr>
                                        <p:cTn id="49" dur="1000" fill="hold"/>
                                        <p:tgtEl>
                                          <p:spTgt spid="25608">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25608">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25608">
                                            <p:txEl>
                                              <p:pRg st="5" end="5"/>
                                            </p:txEl>
                                          </p:spTgt>
                                        </p:tgtEl>
                                        <p:attrNameLst>
                                          <p:attrName>style.rotation</p:attrName>
                                        </p:attrNameLst>
                                      </p:cBhvr>
                                      <p:tavLst>
                                        <p:tav tm="0">
                                          <p:val>
                                            <p:fltVal val="90"/>
                                          </p:val>
                                        </p:tav>
                                        <p:tav tm="100000">
                                          <p:val>
                                            <p:fltVal val="0"/>
                                          </p:val>
                                        </p:tav>
                                      </p:tavLst>
                                    </p:anim>
                                    <p:animEffect transition="in" filter="fade">
                                      <p:cBhvr>
                                        <p:cTn id="52" dur="1000"/>
                                        <p:tgtEl>
                                          <p:spTgt spid="256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482" name="Picture 4" descr="StarburstGallaxyM82"/>
          <p:cNvPicPr>
            <a:picLocks noGrp="1" noChangeAspect="1" noChangeArrowheads="1"/>
          </p:cNvPicPr>
          <p:nvPr>
            <p:ph/>
          </p:nvPr>
        </p:nvPicPr>
        <p:blipFill>
          <a:blip r:embed="rId3" cstate="print"/>
          <a:srcRect/>
          <a:stretch>
            <a:fillRect/>
          </a:stretch>
        </p:blipFill>
        <p:spPr>
          <a:xfrm>
            <a:off x="0" y="-9525"/>
            <a:ext cx="9296400" cy="7015163"/>
          </a:xfrm>
          <a:noFill/>
        </p:spPr>
      </p:pic>
      <p:sp>
        <p:nvSpPr>
          <p:cNvPr id="20483" name="Text Box 6"/>
          <p:cNvSpPr txBox="1">
            <a:spLocks noChangeArrowheads="1"/>
          </p:cNvSpPr>
          <p:nvPr/>
        </p:nvSpPr>
        <p:spPr bwMode="auto">
          <a:xfrm>
            <a:off x="2130425" y="0"/>
            <a:ext cx="4986338" cy="1066800"/>
          </a:xfrm>
          <a:prstGeom prst="rect">
            <a:avLst/>
          </a:prstGeom>
          <a:noFill/>
          <a:ln w="9525">
            <a:noFill/>
            <a:miter lim="800000"/>
            <a:headEnd/>
            <a:tailEnd/>
          </a:ln>
        </p:spPr>
        <p:txBody>
          <a:bodyPr wrap="none">
            <a:spAutoFit/>
          </a:bodyPr>
          <a:lstStyle/>
          <a:p>
            <a:pPr algn="ctr"/>
            <a:r>
              <a:rPr lang="en-US" sz="3200">
                <a:solidFill>
                  <a:schemeClr val="bg1"/>
                </a:solidFill>
              </a:rPr>
              <a:t>The beauty of the heavens</a:t>
            </a:r>
          </a:p>
          <a:p>
            <a:pPr algn="ctr"/>
            <a:r>
              <a:rPr lang="en-US" sz="3200">
                <a:solidFill>
                  <a:schemeClr val="bg1"/>
                </a:solidFill>
              </a:rPr>
              <a:t>praise the glory of God!</a:t>
            </a:r>
            <a:endParaRPr lang="en-US">
              <a:solidFill>
                <a:schemeClr val="bg1"/>
              </a:solidFill>
            </a:endParaRPr>
          </a:p>
        </p:txBody>
      </p:sp>
      <p:sp>
        <p:nvSpPr>
          <p:cNvPr id="20484" name="Rectangle 7"/>
          <p:cNvSpPr>
            <a:spLocks noChangeArrowheads="1"/>
          </p:cNvSpPr>
          <p:nvPr/>
        </p:nvSpPr>
        <p:spPr bwMode="auto">
          <a:xfrm>
            <a:off x="690563" y="5948363"/>
            <a:ext cx="7642225" cy="1006475"/>
          </a:xfrm>
          <a:prstGeom prst="rect">
            <a:avLst/>
          </a:prstGeom>
          <a:noFill/>
          <a:ln w="9525">
            <a:noFill/>
            <a:miter lim="800000"/>
            <a:headEnd/>
            <a:tailEnd/>
          </a:ln>
        </p:spPr>
        <p:txBody>
          <a:bodyPr wrap="none">
            <a:spAutoFit/>
          </a:bodyPr>
          <a:lstStyle/>
          <a:p>
            <a:pPr algn="ctr">
              <a:buFontTx/>
              <a:buBlip>
                <a:blip r:embed="rId4"/>
              </a:buBlip>
            </a:pPr>
            <a:r>
              <a:rPr lang="en-US" sz="3000">
                <a:solidFill>
                  <a:schemeClr val="bg1"/>
                </a:solidFill>
              </a:rPr>
              <a:t> Hubble Telescope: Starburst Galaxy M-82</a:t>
            </a:r>
          </a:p>
          <a:p>
            <a:pPr algn="ctr"/>
            <a:r>
              <a:rPr lang="en-US" sz="3000">
                <a:solidFill>
                  <a:schemeClr val="bg1"/>
                </a:solidFill>
              </a:rPr>
              <a:t>View 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1506" name="Picture 4" descr="StarburstGallaxyM82Infrared"/>
          <p:cNvPicPr>
            <a:picLocks noGrp="1" noChangeAspect="1" noChangeArrowheads="1"/>
          </p:cNvPicPr>
          <p:nvPr>
            <p:ph/>
          </p:nvPr>
        </p:nvPicPr>
        <p:blipFill>
          <a:blip r:embed="rId3" cstate="print"/>
          <a:srcRect/>
          <a:stretch>
            <a:fillRect/>
          </a:stretch>
        </p:blipFill>
        <p:spPr>
          <a:xfrm>
            <a:off x="965200" y="549275"/>
            <a:ext cx="7213600" cy="5851525"/>
          </a:xfrm>
          <a:noFill/>
        </p:spPr>
      </p:pic>
      <p:sp>
        <p:nvSpPr>
          <p:cNvPr id="21507" name="Text Box 6"/>
          <p:cNvSpPr txBox="1">
            <a:spLocks noChangeArrowheads="1"/>
          </p:cNvSpPr>
          <p:nvPr/>
        </p:nvSpPr>
        <p:spPr bwMode="auto">
          <a:xfrm>
            <a:off x="2130425" y="0"/>
            <a:ext cx="4986338" cy="1066800"/>
          </a:xfrm>
          <a:prstGeom prst="rect">
            <a:avLst/>
          </a:prstGeom>
          <a:noFill/>
          <a:ln w="9525">
            <a:noFill/>
            <a:miter lim="800000"/>
            <a:headEnd/>
            <a:tailEnd/>
          </a:ln>
        </p:spPr>
        <p:txBody>
          <a:bodyPr wrap="none">
            <a:spAutoFit/>
          </a:bodyPr>
          <a:lstStyle/>
          <a:p>
            <a:pPr algn="ctr"/>
            <a:r>
              <a:rPr lang="en-US" sz="3200">
                <a:solidFill>
                  <a:schemeClr val="bg1"/>
                </a:solidFill>
              </a:rPr>
              <a:t>The beauty of the heavens</a:t>
            </a:r>
          </a:p>
          <a:p>
            <a:pPr algn="ctr"/>
            <a:r>
              <a:rPr lang="en-US" sz="3200">
                <a:solidFill>
                  <a:schemeClr val="bg1"/>
                </a:solidFill>
              </a:rPr>
              <a:t>praise the glory of God!</a:t>
            </a:r>
            <a:endParaRPr lang="en-US">
              <a:solidFill>
                <a:schemeClr val="bg1"/>
              </a:solidFill>
            </a:endParaRPr>
          </a:p>
        </p:txBody>
      </p:sp>
      <p:sp>
        <p:nvSpPr>
          <p:cNvPr id="21508" name="Rectangle 7"/>
          <p:cNvSpPr>
            <a:spLocks noChangeArrowheads="1"/>
          </p:cNvSpPr>
          <p:nvPr/>
        </p:nvSpPr>
        <p:spPr bwMode="auto">
          <a:xfrm>
            <a:off x="690563" y="5948363"/>
            <a:ext cx="7642225" cy="1006475"/>
          </a:xfrm>
          <a:prstGeom prst="rect">
            <a:avLst/>
          </a:prstGeom>
          <a:noFill/>
          <a:ln w="9525">
            <a:noFill/>
            <a:miter lim="800000"/>
            <a:headEnd/>
            <a:tailEnd/>
          </a:ln>
        </p:spPr>
        <p:txBody>
          <a:bodyPr wrap="none">
            <a:spAutoFit/>
          </a:bodyPr>
          <a:lstStyle/>
          <a:p>
            <a:pPr algn="ctr">
              <a:buFontTx/>
              <a:buBlip>
                <a:blip r:embed="rId4"/>
              </a:buBlip>
            </a:pPr>
            <a:r>
              <a:rPr lang="en-US" sz="3000">
                <a:solidFill>
                  <a:schemeClr val="bg1"/>
                </a:solidFill>
              </a:rPr>
              <a:t> Hubble Telescope: Starburst Galaxy M-82</a:t>
            </a:r>
          </a:p>
          <a:p>
            <a:pPr algn="ctr"/>
            <a:r>
              <a:rPr lang="en-US" sz="3000">
                <a:solidFill>
                  <a:schemeClr val="bg1"/>
                </a:solidFill>
              </a:rPr>
              <a:t>View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2530" name="Picture 4" descr="StarburstGallaxyM82Active"/>
          <p:cNvPicPr>
            <a:picLocks noGrp="1" noChangeAspect="1" noChangeArrowheads="1"/>
          </p:cNvPicPr>
          <p:nvPr>
            <p:ph/>
          </p:nvPr>
        </p:nvPicPr>
        <p:blipFill>
          <a:blip r:embed="rId3" cstate="print"/>
          <a:srcRect/>
          <a:stretch>
            <a:fillRect/>
          </a:stretch>
        </p:blipFill>
        <p:spPr>
          <a:xfrm>
            <a:off x="0" y="304800"/>
            <a:ext cx="9144000" cy="7056438"/>
          </a:xfrm>
          <a:noFill/>
        </p:spPr>
      </p:pic>
      <p:sp>
        <p:nvSpPr>
          <p:cNvPr id="22531" name="Text Box 6"/>
          <p:cNvSpPr txBox="1">
            <a:spLocks noChangeArrowheads="1"/>
          </p:cNvSpPr>
          <p:nvPr/>
        </p:nvSpPr>
        <p:spPr bwMode="auto">
          <a:xfrm>
            <a:off x="212725" y="0"/>
            <a:ext cx="2679700" cy="1463675"/>
          </a:xfrm>
          <a:prstGeom prst="rect">
            <a:avLst/>
          </a:prstGeom>
          <a:noFill/>
          <a:ln w="9525">
            <a:noFill/>
            <a:miter lim="800000"/>
            <a:headEnd/>
            <a:tailEnd/>
          </a:ln>
        </p:spPr>
        <p:txBody>
          <a:bodyPr wrap="none">
            <a:spAutoFit/>
          </a:bodyPr>
          <a:lstStyle/>
          <a:p>
            <a:r>
              <a:rPr lang="en-US" sz="3000">
                <a:solidFill>
                  <a:schemeClr val="bg1"/>
                </a:solidFill>
              </a:rPr>
              <a:t>Bluish Disk: </a:t>
            </a:r>
          </a:p>
          <a:p>
            <a:r>
              <a:rPr lang="en-US" sz="3000">
                <a:solidFill>
                  <a:schemeClr val="bg1"/>
                </a:solidFill>
              </a:rPr>
              <a:t>Shows young, </a:t>
            </a:r>
          </a:p>
          <a:p>
            <a:r>
              <a:rPr lang="en-US" sz="3000">
                <a:solidFill>
                  <a:schemeClr val="bg1"/>
                </a:solidFill>
              </a:rPr>
              <a:t>hot stars</a:t>
            </a:r>
          </a:p>
        </p:txBody>
      </p:sp>
      <p:sp>
        <p:nvSpPr>
          <p:cNvPr id="22532" name="Text Box 7"/>
          <p:cNvSpPr txBox="1">
            <a:spLocks noChangeArrowheads="1"/>
          </p:cNvSpPr>
          <p:nvPr/>
        </p:nvSpPr>
        <p:spPr bwMode="auto">
          <a:xfrm>
            <a:off x="3124200" y="0"/>
            <a:ext cx="2278063" cy="1463675"/>
          </a:xfrm>
          <a:prstGeom prst="rect">
            <a:avLst/>
          </a:prstGeom>
          <a:noFill/>
          <a:ln w="9525">
            <a:noFill/>
            <a:miter lim="800000"/>
            <a:headEnd/>
            <a:tailEnd/>
          </a:ln>
        </p:spPr>
        <p:txBody>
          <a:bodyPr wrap="none">
            <a:spAutoFit/>
          </a:bodyPr>
          <a:lstStyle/>
          <a:p>
            <a:r>
              <a:rPr lang="en-US" sz="3000">
                <a:solidFill>
                  <a:schemeClr val="bg1"/>
                </a:solidFill>
              </a:rPr>
              <a:t>Nucleus: </a:t>
            </a:r>
          </a:p>
          <a:p>
            <a:r>
              <a:rPr lang="en-US" sz="3000">
                <a:solidFill>
                  <a:schemeClr val="bg1"/>
                </a:solidFill>
              </a:rPr>
              <a:t>Star-forming</a:t>
            </a:r>
          </a:p>
          <a:p>
            <a:r>
              <a:rPr lang="en-US" sz="3000">
                <a:solidFill>
                  <a:schemeClr val="bg1"/>
                </a:solidFill>
              </a:rPr>
              <a:t>clumps</a:t>
            </a:r>
          </a:p>
        </p:txBody>
      </p:sp>
      <p:sp>
        <p:nvSpPr>
          <p:cNvPr id="22533" name="Text Box 8"/>
          <p:cNvSpPr txBox="1">
            <a:spLocks noChangeArrowheads="1"/>
          </p:cNvSpPr>
          <p:nvPr/>
        </p:nvSpPr>
        <p:spPr bwMode="auto">
          <a:xfrm>
            <a:off x="6027738" y="0"/>
            <a:ext cx="2659062" cy="1463675"/>
          </a:xfrm>
          <a:prstGeom prst="rect">
            <a:avLst/>
          </a:prstGeom>
          <a:noFill/>
          <a:ln w="9525">
            <a:noFill/>
            <a:miter lim="800000"/>
            <a:headEnd/>
            <a:tailEnd/>
          </a:ln>
        </p:spPr>
        <p:txBody>
          <a:bodyPr wrap="none">
            <a:spAutoFit/>
          </a:bodyPr>
          <a:lstStyle/>
          <a:p>
            <a:r>
              <a:rPr lang="en-US" sz="3000">
                <a:solidFill>
                  <a:schemeClr val="bg1"/>
                </a:solidFill>
              </a:rPr>
              <a:t>Outer Region: </a:t>
            </a:r>
          </a:p>
          <a:p>
            <a:r>
              <a:rPr lang="en-US" sz="3000">
                <a:solidFill>
                  <a:schemeClr val="bg1"/>
                </a:solidFill>
              </a:rPr>
              <a:t>Stars &amp; </a:t>
            </a:r>
          </a:p>
          <a:p>
            <a:r>
              <a:rPr lang="en-US" sz="3000">
                <a:solidFill>
                  <a:schemeClr val="bg1"/>
                </a:solidFill>
              </a:rPr>
              <a:t>gas plumes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70F5D857-3915-44ED-9753-7C45999EED24}" type="slidenum">
              <a:rPr lang="en-US"/>
              <a:pPr/>
              <a:t>25</a:t>
            </a:fld>
            <a:endParaRPr lang="en-US"/>
          </a:p>
        </p:txBody>
      </p:sp>
      <p:sp>
        <p:nvSpPr>
          <p:cNvPr id="34818" name="Rectangle 2"/>
          <p:cNvSpPr>
            <a:spLocks noGrp="1" noChangeArrowheads="1"/>
          </p:cNvSpPr>
          <p:nvPr>
            <p:ph type="title"/>
          </p:nvPr>
        </p:nvSpPr>
        <p:spPr>
          <a:xfrm>
            <a:off x="1600200" y="46038"/>
            <a:ext cx="6019800" cy="639762"/>
          </a:xfrm>
        </p:spPr>
        <p:txBody>
          <a:bodyPr/>
          <a:lstStyle/>
          <a:p>
            <a:pPr eaLnBrk="1" hangingPunct="1">
              <a:defRPr/>
            </a:pPr>
            <a:r>
              <a:rPr lang="en-US" sz="4000">
                <a:solidFill>
                  <a:srgbClr val="FFFF00"/>
                </a:solidFill>
                <a:effectLst>
                  <a:outerShdw blurRad="38100" dist="38100" dir="2700000" algn="tl">
                    <a:srgbClr val="C0C0C0"/>
                  </a:outerShdw>
                </a:effectLst>
                <a:latin typeface="Baskerville Old Face" pitchFamily="18" charset="0"/>
              </a:rPr>
              <a:t>THE GLORY OF GOD</a:t>
            </a:r>
          </a:p>
        </p:txBody>
      </p:sp>
      <p:sp>
        <p:nvSpPr>
          <p:cNvPr id="34819" name="Rectangle 3"/>
          <p:cNvSpPr>
            <a:spLocks noGrp="1" noChangeArrowheads="1"/>
          </p:cNvSpPr>
          <p:nvPr>
            <p:ph type="body" idx="1"/>
          </p:nvPr>
        </p:nvSpPr>
        <p:spPr>
          <a:xfrm>
            <a:off x="457200" y="914400"/>
            <a:ext cx="8153400" cy="19050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400" dirty="0">
                <a:solidFill>
                  <a:srgbClr val="86002D"/>
                </a:solidFill>
              </a:rPr>
              <a:t>D. Many “Universes” Declare God’s Glory</a:t>
            </a:r>
          </a:p>
          <a:p>
            <a:pPr lvl="1" eaLnBrk="1" hangingPunct="1">
              <a:buFontTx/>
              <a:buBlip>
                <a:blip r:embed="rId3"/>
              </a:buBlip>
            </a:pPr>
            <a:r>
              <a:rPr lang="en-US" sz="3200" dirty="0">
                <a:solidFill>
                  <a:srgbClr val="86002D"/>
                </a:solidFill>
              </a:rPr>
              <a:t> </a:t>
            </a:r>
            <a:r>
              <a:rPr lang="en-US" sz="3200" i="1" u="sng" dirty="0">
                <a:solidFill>
                  <a:srgbClr val="86002D"/>
                </a:solidFill>
              </a:rPr>
              <a:t>Ps. 139:14</a:t>
            </a:r>
            <a:r>
              <a:rPr lang="en-US" sz="3200" dirty="0">
                <a:solidFill>
                  <a:srgbClr val="86002D"/>
                </a:solidFill>
              </a:rPr>
              <a:t> Human body: a universe   of many universes within the universe</a:t>
            </a:r>
            <a:endParaRPr lang="en-US" sz="3000" dirty="0">
              <a:solidFill>
                <a:srgbClr val="86002D"/>
              </a:solidFill>
            </a:endParaRPr>
          </a:p>
        </p:txBody>
      </p:sp>
      <p:sp>
        <p:nvSpPr>
          <p:cNvPr id="34820" name="Rectangle 4"/>
          <p:cNvSpPr>
            <a:spLocks noChangeArrowheads="1"/>
          </p:cNvSpPr>
          <p:nvPr/>
        </p:nvSpPr>
        <p:spPr bwMode="auto">
          <a:xfrm>
            <a:off x="685800" y="3505200"/>
            <a:ext cx="7772400" cy="2209800"/>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spcBef>
                <a:spcPct val="20000"/>
              </a:spcBef>
              <a:defRPr/>
            </a:pPr>
            <a:r>
              <a:rPr lang="en-US" sz="3200"/>
              <a:t>14 I will praise thee;                                               for I am fearfully and wonderfully made: marvellous are thy works;                                           and that my soul knoweth right well.</a:t>
            </a:r>
            <a:endParaRPr lang="en-US"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p:cTn id="13" dur="1000" fill="hold"/>
                                        <p:tgtEl>
                                          <p:spTgt spid="34819">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4819">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48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4820"/>
                                        </p:tgtEl>
                                        <p:attrNameLst>
                                          <p:attrName>style.visibility</p:attrName>
                                        </p:attrNameLst>
                                      </p:cBhvr>
                                      <p:to>
                                        <p:strVal val="visible"/>
                                      </p:to>
                                    </p:set>
                                    <p:animEffect transition="in" filter="fade">
                                      <p:cBhvr>
                                        <p:cTn id="20" dur="1000"/>
                                        <p:tgtEl>
                                          <p:spTgt spid="34820"/>
                                        </p:tgtEl>
                                      </p:cBhvr>
                                    </p:animEffect>
                                    <p:anim calcmode="lin" valueType="num">
                                      <p:cBhvr>
                                        <p:cTn id="21" dur="1000" fill="hold"/>
                                        <p:tgtEl>
                                          <p:spTgt spid="34820"/>
                                        </p:tgtEl>
                                        <p:attrNameLst>
                                          <p:attrName>ppt_x</p:attrName>
                                        </p:attrNameLst>
                                      </p:cBhvr>
                                      <p:tavLst>
                                        <p:tav tm="0">
                                          <p:val>
                                            <p:strVal val="#ppt_x"/>
                                          </p:val>
                                        </p:tav>
                                        <p:tav tm="100000">
                                          <p:val>
                                            <p:strVal val="#ppt_x"/>
                                          </p:val>
                                        </p:tav>
                                      </p:tavLst>
                                    </p:anim>
                                    <p:anim calcmode="lin" valueType="num">
                                      <p:cBhvr>
                                        <p:cTn id="22" dur="1000" fill="hold"/>
                                        <p:tgtEl>
                                          <p:spTgt spid="348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3300"/>
        </a:solidFill>
        <a:effectLst/>
      </p:bgPr>
    </p:bg>
    <p:spTree>
      <p:nvGrpSpPr>
        <p:cNvPr id="1" name=""/>
        <p:cNvGrpSpPr/>
        <p:nvPr/>
      </p:nvGrpSpPr>
      <p:grpSpPr>
        <a:xfrm>
          <a:off x="0" y="0"/>
          <a:ext cx="0" cy="0"/>
          <a:chOff x="0" y="0"/>
          <a:chExt cx="0" cy="0"/>
        </a:xfrm>
      </p:grpSpPr>
      <p:pic>
        <p:nvPicPr>
          <p:cNvPr id="24578" name="Picture 4" descr="BloodVessels-HumanBody"/>
          <p:cNvPicPr>
            <a:picLocks noGrp="1" noChangeAspect="1" noChangeArrowheads="1"/>
          </p:cNvPicPr>
          <p:nvPr>
            <p:ph sz="half" idx="1"/>
          </p:nvPr>
        </p:nvPicPr>
        <p:blipFill>
          <a:blip r:embed="rId3" cstate="print"/>
          <a:srcRect/>
          <a:stretch>
            <a:fillRect/>
          </a:stretch>
        </p:blipFill>
        <p:spPr>
          <a:xfrm>
            <a:off x="325438" y="304800"/>
            <a:ext cx="3778250" cy="6248400"/>
          </a:xfrm>
          <a:solidFill>
            <a:srgbClr val="E0EF6F"/>
          </a:solidFill>
          <a:ln>
            <a:solidFill>
              <a:schemeClr val="accent1"/>
            </a:solidFill>
          </a:ln>
        </p:spPr>
      </p:pic>
      <p:sp>
        <p:nvSpPr>
          <p:cNvPr id="24579" name="Text Box 9"/>
          <p:cNvSpPr txBox="1">
            <a:spLocks noChangeArrowheads="1"/>
          </p:cNvSpPr>
          <p:nvPr/>
        </p:nvSpPr>
        <p:spPr bwMode="auto">
          <a:xfrm>
            <a:off x="4438650" y="228600"/>
            <a:ext cx="4289425" cy="1554163"/>
          </a:xfrm>
          <a:prstGeom prst="rect">
            <a:avLst/>
          </a:prstGeom>
          <a:noFill/>
          <a:ln w="9525">
            <a:noFill/>
            <a:miter lim="800000"/>
            <a:headEnd/>
            <a:tailEnd/>
          </a:ln>
        </p:spPr>
        <p:txBody>
          <a:bodyPr>
            <a:spAutoFit/>
          </a:bodyPr>
          <a:lstStyle/>
          <a:p>
            <a:pPr algn="ctr"/>
            <a:r>
              <a:rPr lang="en-US" sz="3200">
                <a:solidFill>
                  <a:schemeClr val="bg1"/>
                </a:solidFill>
              </a:rPr>
              <a:t>Vascular system</a:t>
            </a:r>
          </a:p>
          <a:p>
            <a:pPr algn="ctr"/>
            <a:r>
              <a:rPr lang="en-US" sz="3200">
                <a:solidFill>
                  <a:schemeClr val="bg1"/>
                </a:solidFill>
              </a:rPr>
              <a:t>fearfully &amp; wonderfully</a:t>
            </a:r>
          </a:p>
          <a:p>
            <a:pPr algn="ctr"/>
            <a:r>
              <a:rPr lang="en-US" sz="3200">
                <a:solidFill>
                  <a:schemeClr val="bg1"/>
                </a:solidFill>
              </a:rPr>
              <a:t>made to God’s glory!</a:t>
            </a:r>
            <a:endParaRPr lang="en-US">
              <a:solidFill>
                <a:schemeClr val="bg1"/>
              </a:solidFill>
            </a:endParaRPr>
          </a:p>
        </p:txBody>
      </p:sp>
      <p:sp>
        <p:nvSpPr>
          <p:cNvPr id="24580" name="Text Box 10"/>
          <p:cNvSpPr txBox="1">
            <a:spLocks noChangeArrowheads="1"/>
          </p:cNvSpPr>
          <p:nvPr/>
        </p:nvSpPr>
        <p:spPr bwMode="auto">
          <a:xfrm>
            <a:off x="4343400" y="2057400"/>
            <a:ext cx="4560888" cy="1006475"/>
          </a:xfrm>
          <a:prstGeom prst="rect">
            <a:avLst/>
          </a:prstGeom>
          <a:solidFill>
            <a:schemeClr val="bg1"/>
          </a:solidFill>
          <a:ln w="9525">
            <a:noFill/>
            <a:miter lim="800000"/>
            <a:headEnd/>
            <a:tailEnd/>
          </a:ln>
        </p:spPr>
        <p:txBody>
          <a:bodyPr wrap="none">
            <a:spAutoFit/>
          </a:bodyPr>
          <a:lstStyle/>
          <a:p>
            <a:r>
              <a:rPr lang="en-US" sz="3000" dirty="0">
                <a:solidFill>
                  <a:srgbClr val="003300"/>
                </a:solidFill>
              </a:rPr>
              <a:t>Adult body: 100,000 miles</a:t>
            </a:r>
          </a:p>
          <a:p>
            <a:r>
              <a:rPr lang="en-US" sz="3000" dirty="0">
                <a:solidFill>
                  <a:srgbClr val="003300"/>
                </a:solidFill>
              </a:rPr>
              <a:t>of blood vessels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fltVal val="0"/>
                                          </p:val>
                                        </p:tav>
                                        <p:tav tm="100000">
                                          <p:val>
                                            <p:strVal val="#ppt_w"/>
                                          </p:val>
                                        </p:tav>
                                      </p:tavLst>
                                    </p:anim>
                                    <p:anim calcmode="lin" valueType="num">
                                      <p:cBhvr>
                                        <p:cTn id="8" dur="1000" fill="hold"/>
                                        <p:tgtEl>
                                          <p:spTgt spid="24578"/>
                                        </p:tgtEl>
                                        <p:attrNameLst>
                                          <p:attrName>ppt_h</p:attrName>
                                        </p:attrNameLst>
                                      </p:cBhvr>
                                      <p:tavLst>
                                        <p:tav tm="0">
                                          <p:val>
                                            <p:fltVal val="0"/>
                                          </p:val>
                                        </p:tav>
                                        <p:tav tm="100000">
                                          <p:val>
                                            <p:strVal val="#ppt_h"/>
                                          </p:val>
                                        </p:tav>
                                      </p:tavLst>
                                    </p:anim>
                                    <p:anim calcmode="lin" valueType="num">
                                      <p:cBhvr>
                                        <p:cTn id="9" dur="1000" fill="hold"/>
                                        <p:tgtEl>
                                          <p:spTgt spid="24578"/>
                                        </p:tgtEl>
                                        <p:attrNameLst>
                                          <p:attrName>style.rotation</p:attrName>
                                        </p:attrNameLst>
                                      </p:cBhvr>
                                      <p:tavLst>
                                        <p:tav tm="0">
                                          <p:val>
                                            <p:fltVal val="90"/>
                                          </p:val>
                                        </p:tav>
                                        <p:tav tm="100000">
                                          <p:val>
                                            <p:fltVal val="0"/>
                                          </p:val>
                                        </p:tav>
                                      </p:tavLst>
                                    </p:anim>
                                    <p:animEffect transition="in" filter="fade">
                                      <p:cBhvr>
                                        <p:cTn id="10" dur="1000"/>
                                        <p:tgtEl>
                                          <p:spTgt spid="2457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4580"/>
                                        </p:tgtEl>
                                        <p:attrNameLst>
                                          <p:attrName>style.visibility</p:attrName>
                                        </p:attrNameLst>
                                      </p:cBhvr>
                                      <p:to>
                                        <p:strVal val="visible"/>
                                      </p:to>
                                    </p:set>
                                    <p:animEffect transition="in" filter="wipe(left)">
                                      <p:cBhvr>
                                        <p:cTn id="14"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3300"/>
        </a:solidFill>
        <a:effectLst/>
      </p:bgPr>
    </p:bg>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990600" y="228600"/>
            <a:ext cx="7239000" cy="1066800"/>
          </a:xfrm>
          <a:prstGeom prst="rect">
            <a:avLst/>
          </a:prstGeom>
          <a:noFill/>
          <a:ln w="9525">
            <a:noFill/>
            <a:miter lim="800000"/>
            <a:headEnd/>
            <a:tailEnd/>
          </a:ln>
        </p:spPr>
        <p:txBody>
          <a:bodyPr>
            <a:spAutoFit/>
          </a:bodyPr>
          <a:lstStyle/>
          <a:p>
            <a:pPr algn="ctr"/>
            <a:r>
              <a:rPr lang="en-US" sz="3200">
                <a:solidFill>
                  <a:schemeClr val="bg1"/>
                </a:solidFill>
              </a:rPr>
              <a:t>The eye: fearfully &amp; wonderfully made    to God’s glory!</a:t>
            </a:r>
            <a:endParaRPr lang="en-US">
              <a:solidFill>
                <a:schemeClr val="bg1"/>
              </a:solidFill>
            </a:endParaRPr>
          </a:p>
        </p:txBody>
      </p:sp>
      <p:sp>
        <p:nvSpPr>
          <p:cNvPr id="25603" name="Text Box 4"/>
          <p:cNvSpPr txBox="1">
            <a:spLocks noChangeArrowheads="1"/>
          </p:cNvSpPr>
          <p:nvPr/>
        </p:nvSpPr>
        <p:spPr bwMode="auto">
          <a:xfrm>
            <a:off x="6121400" y="2819400"/>
            <a:ext cx="2870200" cy="549275"/>
          </a:xfrm>
          <a:prstGeom prst="rect">
            <a:avLst/>
          </a:prstGeom>
          <a:solidFill>
            <a:schemeClr val="bg1"/>
          </a:solidFill>
          <a:ln w="9525">
            <a:noFill/>
            <a:miter lim="800000"/>
            <a:headEnd/>
            <a:tailEnd/>
          </a:ln>
        </p:spPr>
        <p:txBody>
          <a:bodyPr wrap="none">
            <a:spAutoFit/>
          </a:bodyPr>
          <a:lstStyle/>
          <a:p>
            <a:r>
              <a:rPr lang="en-US" sz="3000">
                <a:solidFill>
                  <a:srgbClr val="003300"/>
                </a:solidFill>
              </a:rPr>
              <a:t>Created by God</a:t>
            </a:r>
          </a:p>
        </p:txBody>
      </p:sp>
      <p:pic>
        <p:nvPicPr>
          <p:cNvPr id="25604" name="Picture 6" descr="Eye-Camera"/>
          <p:cNvPicPr>
            <a:picLocks noGrp="1" noChangeAspect="1" noChangeArrowheads="1"/>
          </p:cNvPicPr>
          <p:nvPr>
            <p:ph sz="half" idx="1"/>
          </p:nvPr>
        </p:nvPicPr>
        <p:blipFill>
          <a:blip r:embed="rId3" cstate="print"/>
          <a:srcRect/>
          <a:stretch>
            <a:fillRect/>
          </a:stretch>
        </p:blipFill>
        <p:spPr>
          <a:xfrm>
            <a:off x="152400" y="1676400"/>
            <a:ext cx="5791200" cy="4341813"/>
          </a:xfrm>
          <a:noFill/>
        </p:spPr>
      </p:pic>
      <p:sp>
        <p:nvSpPr>
          <p:cNvPr id="25605" name="Text Box 7"/>
          <p:cNvSpPr txBox="1">
            <a:spLocks noChangeArrowheads="1"/>
          </p:cNvSpPr>
          <p:nvPr/>
        </p:nvSpPr>
        <p:spPr bwMode="auto">
          <a:xfrm>
            <a:off x="6121400" y="5105400"/>
            <a:ext cx="2741613" cy="549275"/>
          </a:xfrm>
          <a:prstGeom prst="rect">
            <a:avLst/>
          </a:prstGeom>
          <a:solidFill>
            <a:schemeClr val="bg1"/>
          </a:solidFill>
          <a:ln w="9525">
            <a:noFill/>
            <a:miter lim="800000"/>
            <a:headEnd/>
            <a:tailEnd/>
          </a:ln>
        </p:spPr>
        <p:txBody>
          <a:bodyPr wrap="none">
            <a:spAutoFit/>
          </a:bodyPr>
          <a:lstStyle/>
          <a:p>
            <a:r>
              <a:rPr lang="en-US" sz="3000">
                <a:solidFill>
                  <a:srgbClr val="003300"/>
                </a:solidFill>
              </a:rPr>
              <a:t>Copied by 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1000" fill="hold"/>
                                        <p:tgtEl>
                                          <p:spTgt spid="25604"/>
                                        </p:tgtEl>
                                        <p:attrNameLst>
                                          <p:attrName>ppt_w</p:attrName>
                                        </p:attrNameLst>
                                      </p:cBhvr>
                                      <p:tavLst>
                                        <p:tav tm="0">
                                          <p:val>
                                            <p:fltVal val="0"/>
                                          </p:val>
                                        </p:tav>
                                        <p:tav tm="100000">
                                          <p:val>
                                            <p:strVal val="#ppt_w"/>
                                          </p:val>
                                        </p:tav>
                                      </p:tavLst>
                                    </p:anim>
                                    <p:anim calcmode="lin" valueType="num">
                                      <p:cBhvr>
                                        <p:cTn id="8" dur="1000" fill="hold"/>
                                        <p:tgtEl>
                                          <p:spTgt spid="25604"/>
                                        </p:tgtEl>
                                        <p:attrNameLst>
                                          <p:attrName>ppt_h</p:attrName>
                                        </p:attrNameLst>
                                      </p:cBhvr>
                                      <p:tavLst>
                                        <p:tav tm="0">
                                          <p:val>
                                            <p:fltVal val="0"/>
                                          </p:val>
                                        </p:tav>
                                        <p:tav tm="100000">
                                          <p:val>
                                            <p:strVal val="#ppt_h"/>
                                          </p:val>
                                        </p:tav>
                                      </p:tavLst>
                                    </p:anim>
                                    <p:anim calcmode="lin" valueType="num">
                                      <p:cBhvr>
                                        <p:cTn id="9" dur="1000" fill="hold"/>
                                        <p:tgtEl>
                                          <p:spTgt spid="25604"/>
                                        </p:tgtEl>
                                        <p:attrNameLst>
                                          <p:attrName>style.rotation</p:attrName>
                                        </p:attrNameLst>
                                      </p:cBhvr>
                                      <p:tavLst>
                                        <p:tav tm="0">
                                          <p:val>
                                            <p:fltVal val="90"/>
                                          </p:val>
                                        </p:tav>
                                        <p:tav tm="100000">
                                          <p:val>
                                            <p:fltVal val="0"/>
                                          </p:val>
                                        </p:tav>
                                      </p:tavLst>
                                    </p:anim>
                                    <p:animEffect transition="in" filter="fade">
                                      <p:cBhvr>
                                        <p:cTn id="10" dur="1000"/>
                                        <p:tgtEl>
                                          <p:spTgt spid="2560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5603"/>
                                        </p:tgtEl>
                                        <p:attrNameLst>
                                          <p:attrName>style.visibility</p:attrName>
                                        </p:attrNameLst>
                                      </p:cBhvr>
                                      <p:to>
                                        <p:strVal val="visible"/>
                                      </p:to>
                                    </p:set>
                                    <p:animEffect transition="in" filter="wipe(left)">
                                      <p:cBhvr>
                                        <p:cTn id="14" dur="2000"/>
                                        <p:tgtEl>
                                          <p:spTgt spid="25603"/>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25605"/>
                                        </p:tgtEl>
                                        <p:attrNameLst>
                                          <p:attrName>style.visibility</p:attrName>
                                        </p:attrNameLst>
                                      </p:cBhvr>
                                      <p:to>
                                        <p:strVal val="visible"/>
                                      </p:to>
                                    </p:set>
                                    <p:animEffect transition="in" filter="wipe(left)">
                                      <p:cBhvr>
                                        <p:cTn id="18" dur="5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3300"/>
        </a:solidFill>
        <a:effectLst/>
      </p:bgPr>
    </p:bg>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52400" y="208002"/>
            <a:ext cx="8839200" cy="553998"/>
          </a:xfrm>
          <a:prstGeom prst="rect">
            <a:avLst/>
          </a:prstGeom>
          <a:noFill/>
          <a:ln w="9525">
            <a:noFill/>
            <a:miter lim="800000"/>
            <a:headEnd/>
            <a:tailEnd/>
          </a:ln>
        </p:spPr>
        <p:txBody>
          <a:bodyPr wrap="square">
            <a:spAutoFit/>
          </a:bodyPr>
          <a:lstStyle/>
          <a:p>
            <a:pPr algn="ctr"/>
            <a:r>
              <a:rPr lang="en-US" sz="3000" dirty="0">
                <a:solidFill>
                  <a:schemeClr val="bg1"/>
                </a:solidFill>
              </a:rPr>
              <a:t>Or did man climb from slime &amp; descend from rats?</a:t>
            </a:r>
          </a:p>
        </p:txBody>
      </p:sp>
      <p:sp>
        <p:nvSpPr>
          <p:cNvPr id="25603" name="Text Box 4"/>
          <p:cNvSpPr txBox="1">
            <a:spLocks noChangeArrowheads="1"/>
          </p:cNvSpPr>
          <p:nvPr/>
        </p:nvSpPr>
        <p:spPr bwMode="auto">
          <a:xfrm>
            <a:off x="304800" y="914400"/>
            <a:ext cx="8534400" cy="1446550"/>
          </a:xfrm>
          <a:prstGeom prst="rect">
            <a:avLst/>
          </a:prstGeom>
          <a:solidFill>
            <a:schemeClr val="bg1"/>
          </a:solidFill>
          <a:ln w="9525">
            <a:noFill/>
            <a:miter lim="800000"/>
            <a:headEnd/>
            <a:tailEnd/>
          </a:ln>
          <a:effectLst>
            <a:softEdge rad="63500"/>
          </a:effectLst>
        </p:spPr>
        <p:txBody>
          <a:bodyPr wrap="square">
            <a:spAutoFit/>
          </a:bodyPr>
          <a:lstStyle/>
          <a:p>
            <a:r>
              <a:rPr lang="en-US" sz="2900" dirty="0"/>
              <a:t>“These Rodent-Like Creatures Are the Earliest Known Ancestor of Humans, Whales and Shrews”</a:t>
            </a:r>
          </a:p>
          <a:p>
            <a:r>
              <a:rPr lang="en-US" sz="1500" dirty="0"/>
              <a:t>By Charles Q. Choi, Live Science Contributor | November 8, 2017</a:t>
            </a:r>
          </a:p>
          <a:p>
            <a:r>
              <a:rPr lang="en-US" sz="1500" dirty="0"/>
              <a:t>https://www.livescience.com/60888-rat-creatures-were-earliest-eutherian-mammal-ancestors.html</a:t>
            </a:r>
          </a:p>
        </p:txBody>
      </p:sp>
      <p:pic>
        <p:nvPicPr>
          <p:cNvPr id="1026" name="Picture 2" descr="https://img.purch.com/h/1400/aHR0cDovL3d3dy5saXZlc2NpZW5jZS5jb20vaW1hZ2VzL2kvMDAwLzA5Ni82MTMvb3JpZ2luYWwvZXV0aGVyaWFuLW1hbW1hbC1hbmNlc3RvcnMuanBn">
            <a:extLst>
              <a:ext uri="{FF2B5EF4-FFF2-40B4-BE49-F238E27FC236}">
                <a16:creationId xmlns:a16="http://schemas.microsoft.com/office/drawing/2014/main" id="{14A85DF2-F178-40FA-A279-43DA4015D9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433609"/>
            <a:ext cx="7086600" cy="4389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a:extLst>
              <a:ext uri="{FF2B5EF4-FFF2-40B4-BE49-F238E27FC236}">
                <a16:creationId xmlns:a16="http://schemas.microsoft.com/office/drawing/2014/main" id="{59AC8F39-E062-4FE4-9132-E17CC2C7C335}"/>
              </a:ext>
            </a:extLst>
          </p:cNvPr>
          <p:cNvSpPr/>
          <p:nvPr/>
        </p:nvSpPr>
        <p:spPr>
          <a:xfrm>
            <a:off x="1099127" y="5858470"/>
            <a:ext cx="6781800" cy="923330"/>
          </a:xfrm>
          <a:prstGeom prst="rect">
            <a:avLst/>
          </a:prstGeom>
        </p:spPr>
        <p:txBody>
          <a:bodyPr wrap="square">
            <a:spAutoFit/>
          </a:bodyPr>
          <a:lstStyle/>
          <a:p>
            <a:r>
              <a:rPr lang="en-US" dirty="0">
                <a:solidFill>
                  <a:schemeClr val="bg1"/>
                </a:solidFill>
                <a:latin typeface="Arial" panose="020B0604020202020204" pitchFamily="34" charset="0"/>
              </a:rPr>
              <a:t>The earliest ancestors of eutherian mammals were small rat-like creatures (depicted in this illustration) that lived 145 million years ago in the shadow of the dinosaurs. </a:t>
            </a:r>
            <a:r>
              <a:rPr lang="en-US" sz="1000" i="1" dirty="0">
                <a:solidFill>
                  <a:schemeClr val="bg1"/>
                </a:solidFill>
                <a:latin typeface="Arial" panose="020B0604020202020204" pitchFamily="34" charset="0"/>
              </a:rPr>
              <a:t>Credit: Mark Witton/University of Portsmouth</a:t>
            </a:r>
            <a:endParaRPr lang="en-US" sz="1000" dirty="0">
              <a:solidFill>
                <a:schemeClr val="bg1"/>
              </a:solidFill>
            </a:endParaRPr>
          </a:p>
        </p:txBody>
      </p:sp>
      <p:sp>
        <p:nvSpPr>
          <p:cNvPr id="5" name="Scroll: Horizontal 4">
            <a:extLst>
              <a:ext uri="{FF2B5EF4-FFF2-40B4-BE49-F238E27FC236}">
                <a16:creationId xmlns:a16="http://schemas.microsoft.com/office/drawing/2014/main" id="{7A9CD78D-0979-453B-9B3E-73F4FC71DFC6}"/>
              </a:ext>
            </a:extLst>
          </p:cNvPr>
          <p:cNvSpPr/>
          <p:nvPr/>
        </p:nvSpPr>
        <p:spPr>
          <a:xfrm>
            <a:off x="457200" y="3422073"/>
            <a:ext cx="6400799" cy="1295400"/>
          </a:xfrm>
          <a:prstGeom prst="horizontalScroll">
            <a:avLst/>
          </a:prstGeom>
          <a:solidFill>
            <a:schemeClr val="tx1"/>
          </a:solidFill>
          <a:ln>
            <a:solidFill>
              <a:srgbClr val="FFC000"/>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Verdana" panose="020B0604030504040204" pitchFamily="34" charset="0"/>
                <a:ea typeface="Verdana" panose="020B0604030504040204" pitchFamily="34" charset="0"/>
                <a:cs typeface="Verdana" panose="020B0604030504040204" pitchFamily="34" charset="0"/>
              </a:rPr>
              <a:t>Astounding evidence:</a:t>
            </a:r>
          </a:p>
          <a:p>
            <a:pPr algn="ctr"/>
            <a:r>
              <a:rPr lang="en-US" sz="3000" dirty="0">
                <a:latin typeface="Verdana" panose="020B0604030504040204" pitchFamily="34" charset="0"/>
                <a:ea typeface="Verdana" panose="020B0604030504040204" pitchFamily="34" charset="0"/>
                <a:cs typeface="Verdana" panose="020B0604030504040204" pitchFamily="34" charset="0"/>
              </a:rPr>
              <a:t>“two quite remarkable teeth”</a:t>
            </a:r>
          </a:p>
        </p:txBody>
      </p:sp>
    </p:spTree>
    <p:extLst>
      <p:ext uri="{BB962C8B-B14F-4D97-AF65-F5344CB8AC3E}">
        <p14:creationId xmlns:p14="http://schemas.microsoft.com/office/powerpoint/2010/main" val="312687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wipe(left)">
                                      <p:cBhvr>
                                        <p:cTn id="7" dur="2000"/>
                                        <p:tgtEl>
                                          <p:spTgt spid="25603"/>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580">
                                          <p:stCondLst>
                                            <p:cond delay="0"/>
                                          </p:stCondLst>
                                        </p:cTn>
                                        <p:tgtEl>
                                          <p:spTgt spid="1026"/>
                                        </p:tgtEl>
                                      </p:cBhvr>
                                    </p:animEffect>
                                    <p:anim calcmode="lin" valueType="num">
                                      <p:cBhvr>
                                        <p:cTn id="1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7" dur="26">
                                          <p:stCondLst>
                                            <p:cond delay="650"/>
                                          </p:stCondLst>
                                        </p:cTn>
                                        <p:tgtEl>
                                          <p:spTgt spid="1026"/>
                                        </p:tgtEl>
                                      </p:cBhvr>
                                      <p:to x="100000" y="60000"/>
                                    </p:animScale>
                                    <p:animScale>
                                      <p:cBhvr>
                                        <p:cTn id="18" dur="166" decel="50000">
                                          <p:stCondLst>
                                            <p:cond delay="676"/>
                                          </p:stCondLst>
                                        </p:cTn>
                                        <p:tgtEl>
                                          <p:spTgt spid="1026"/>
                                        </p:tgtEl>
                                      </p:cBhvr>
                                      <p:to x="100000" y="100000"/>
                                    </p:animScale>
                                    <p:animScale>
                                      <p:cBhvr>
                                        <p:cTn id="19" dur="26">
                                          <p:stCondLst>
                                            <p:cond delay="1312"/>
                                          </p:stCondLst>
                                        </p:cTn>
                                        <p:tgtEl>
                                          <p:spTgt spid="1026"/>
                                        </p:tgtEl>
                                      </p:cBhvr>
                                      <p:to x="100000" y="80000"/>
                                    </p:animScale>
                                    <p:animScale>
                                      <p:cBhvr>
                                        <p:cTn id="20" dur="166" decel="50000">
                                          <p:stCondLst>
                                            <p:cond delay="1338"/>
                                          </p:stCondLst>
                                        </p:cTn>
                                        <p:tgtEl>
                                          <p:spTgt spid="1026"/>
                                        </p:tgtEl>
                                      </p:cBhvr>
                                      <p:to x="100000" y="100000"/>
                                    </p:animScale>
                                    <p:animScale>
                                      <p:cBhvr>
                                        <p:cTn id="21" dur="26">
                                          <p:stCondLst>
                                            <p:cond delay="1642"/>
                                          </p:stCondLst>
                                        </p:cTn>
                                        <p:tgtEl>
                                          <p:spTgt spid="1026"/>
                                        </p:tgtEl>
                                      </p:cBhvr>
                                      <p:to x="100000" y="90000"/>
                                    </p:animScale>
                                    <p:animScale>
                                      <p:cBhvr>
                                        <p:cTn id="22" dur="166" decel="50000">
                                          <p:stCondLst>
                                            <p:cond delay="1668"/>
                                          </p:stCondLst>
                                        </p:cTn>
                                        <p:tgtEl>
                                          <p:spTgt spid="1026"/>
                                        </p:tgtEl>
                                      </p:cBhvr>
                                      <p:to x="100000" y="100000"/>
                                    </p:animScale>
                                    <p:animScale>
                                      <p:cBhvr>
                                        <p:cTn id="23" dur="26">
                                          <p:stCondLst>
                                            <p:cond delay="1808"/>
                                          </p:stCondLst>
                                        </p:cTn>
                                        <p:tgtEl>
                                          <p:spTgt spid="1026"/>
                                        </p:tgtEl>
                                      </p:cBhvr>
                                      <p:to x="100000" y="95000"/>
                                    </p:animScale>
                                    <p:animScale>
                                      <p:cBhvr>
                                        <p:cTn id="24" dur="166" decel="50000">
                                          <p:stCondLst>
                                            <p:cond delay="1834"/>
                                          </p:stCondLst>
                                        </p:cTn>
                                        <p:tgtEl>
                                          <p:spTgt spid="102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anim calcmode="lin" valueType="num">
                                      <p:cBhvr>
                                        <p:cTn id="30" dur="2000" fill="hold"/>
                                        <p:tgtEl>
                                          <p:spTgt spid="5"/>
                                        </p:tgtEl>
                                        <p:attrNameLst>
                                          <p:attrName>ppt_w</p:attrName>
                                        </p:attrNameLst>
                                      </p:cBhvr>
                                      <p:tavLst>
                                        <p:tav tm="0" fmla="#ppt_w*sin(2.5*pi*$)">
                                          <p:val>
                                            <p:fltVal val="0"/>
                                          </p:val>
                                        </p:tav>
                                        <p:tav tm="100000">
                                          <p:val>
                                            <p:fltVal val="1"/>
                                          </p:val>
                                        </p:tav>
                                      </p:tavLst>
                                    </p:anim>
                                    <p:anim calcmode="lin" valueType="num">
                                      <p:cBhvr>
                                        <p:cTn id="3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B2C88120-A579-4ABA-95B9-DF194FB5F77D}" type="slidenum">
              <a:rPr lang="en-US"/>
              <a:pPr/>
              <a:t>29</a:t>
            </a:fld>
            <a:endParaRPr lang="en-US"/>
          </a:p>
        </p:txBody>
      </p:sp>
      <p:sp>
        <p:nvSpPr>
          <p:cNvPr id="18434"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26628" name="Rectangle 3"/>
          <p:cNvSpPr>
            <a:spLocks noGrp="1" noChangeArrowheads="1"/>
          </p:cNvSpPr>
          <p:nvPr>
            <p:ph type="body" idx="1"/>
          </p:nvPr>
        </p:nvSpPr>
        <p:spPr>
          <a:xfrm>
            <a:off x="609600" y="1600200"/>
            <a:ext cx="7848600" cy="12192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dirty="0">
                <a:solidFill>
                  <a:srgbClr val="86002D"/>
                </a:solidFill>
              </a:rPr>
              <a:t>II. </a:t>
            </a:r>
            <a:r>
              <a:rPr lang="en-US" sz="3600" i="1" dirty="0">
                <a:solidFill>
                  <a:srgbClr val="86002D"/>
                </a:solidFill>
              </a:rPr>
              <a:t>Ps. 19:7-11</a:t>
            </a:r>
            <a:r>
              <a:rPr lang="en-US" sz="3600" dirty="0">
                <a:solidFill>
                  <a:srgbClr val="86002D"/>
                </a:solidFill>
              </a:rPr>
              <a:t>  Scripture’s Excellence        Declares God’s Glory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628">
                                            <p:bg/>
                                          </p:spTgt>
                                        </p:tgtEl>
                                        <p:attrNameLst>
                                          <p:attrName>style.visibility</p:attrName>
                                        </p:attrNameLst>
                                      </p:cBhvr>
                                      <p:to>
                                        <p:strVal val="visible"/>
                                      </p:to>
                                    </p:set>
                                    <p:anim calcmode="lin" valueType="num">
                                      <p:cBhvr>
                                        <p:cTn id="7" dur="500" fill="hold"/>
                                        <p:tgtEl>
                                          <p:spTgt spid="26628">
                                            <p:bg/>
                                          </p:spTgt>
                                        </p:tgtEl>
                                        <p:attrNameLst>
                                          <p:attrName>ppt_w</p:attrName>
                                        </p:attrNameLst>
                                      </p:cBhvr>
                                      <p:tavLst>
                                        <p:tav tm="0">
                                          <p:val>
                                            <p:fltVal val="0"/>
                                          </p:val>
                                        </p:tav>
                                        <p:tav tm="100000">
                                          <p:val>
                                            <p:strVal val="#ppt_w"/>
                                          </p:val>
                                        </p:tav>
                                      </p:tavLst>
                                    </p:anim>
                                    <p:anim calcmode="lin" valueType="num">
                                      <p:cBhvr>
                                        <p:cTn id="8" dur="500" fill="hold"/>
                                        <p:tgtEl>
                                          <p:spTgt spid="26628">
                                            <p:bg/>
                                          </p:spTgt>
                                        </p:tgtEl>
                                        <p:attrNameLst>
                                          <p:attrName>ppt_h</p:attrName>
                                        </p:attrNameLst>
                                      </p:cBhvr>
                                      <p:tavLst>
                                        <p:tav tm="0">
                                          <p:val>
                                            <p:fltVal val="0"/>
                                          </p:val>
                                        </p:tav>
                                        <p:tav tm="100000">
                                          <p:val>
                                            <p:strVal val="#ppt_h"/>
                                          </p:val>
                                        </p:tav>
                                      </p:tavLst>
                                    </p:anim>
                                    <p:animEffect transition="in" filter="fade">
                                      <p:cBhvr>
                                        <p:cTn id="9" dur="500"/>
                                        <p:tgtEl>
                                          <p:spTgt spid="26628">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628">
                                            <p:txEl>
                                              <p:pRg st="0" end="0"/>
                                            </p:txEl>
                                          </p:spTgt>
                                        </p:tgtEl>
                                        <p:attrNameLst>
                                          <p:attrName>style.visibility</p:attrName>
                                        </p:attrNameLst>
                                      </p:cBhvr>
                                      <p:to>
                                        <p:strVal val="visible"/>
                                      </p:to>
                                    </p:set>
                                    <p:anim calcmode="lin" valueType="num">
                                      <p:cBhvr>
                                        <p:cTn id="12" dur="500" fill="hold"/>
                                        <p:tgtEl>
                                          <p:spTgt spid="2662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662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66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1887DA3C-FAA5-497E-81EE-B59C1C0B7F4D}" type="slidenum">
              <a:rPr lang="en-US"/>
              <a:pPr/>
              <a:t>3</a:t>
            </a:fld>
            <a:endParaRPr lang="en-US"/>
          </a:p>
        </p:txBody>
      </p:sp>
      <p:sp>
        <p:nvSpPr>
          <p:cNvPr id="9218"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9219" name="Rectangle 3"/>
          <p:cNvSpPr>
            <a:spLocks noGrp="1" noChangeArrowheads="1"/>
          </p:cNvSpPr>
          <p:nvPr>
            <p:ph type="body" idx="1"/>
          </p:nvPr>
        </p:nvSpPr>
        <p:spPr>
          <a:xfrm>
            <a:off x="1143000" y="1600200"/>
            <a:ext cx="6705600" cy="32766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lnSpc>
                <a:spcPct val="90000"/>
              </a:lnSpc>
              <a:buFontTx/>
              <a:buNone/>
            </a:pPr>
            <a:r>
              <a:rPr lang="en-US" sz="3000" i="1" dirty="0">
                <a:solidFill>
                  <a:srgbClr val="86002D"/>
                </a:solidFill>
              </a:rPr>
              <a:t>Introduction</a:t>
            </a:r>
            <a:r>
              <a:rPr lang="en-US" sz="3000" dirty="0">
                <a:solidFill>
                  <a:srgbClr val="86002D"/>
                </a:solidFill>
              </a:rPr>
              <a:t>:</a:t>
            </a:r>
          </a:p>
          <a:p>
            <a:pPr eaLnBrk="1" hangingPunct="1">
              <a:lnSpc>
                <a:spcPct val="90000"/>
              </a:lnSpc>
              <a:buFontTx/>
              <a:buNone/>
            </a:pPr>
            <a:r>
              <a:rPr lang="en-US" sz="3400" dirty="0">
                <a:solidFill>
                  <a:srgbClr val="86002D"/>
                </a:solidFill>
              </a:rPr>
              <a:t>	3. God’s glory declared:</a:t>
            </a:r>
          </a:p>
          <a:p>
            <a:pPr lvl="1" eaLnBrk="1" hangingPunct="1">
              <a:lnSpc>
                <a:spcPct val="90000"/>
              </a:lnSpc>
              <a:buFontTx/>
              <a:buBlip>
                <a:blip r:embed="rId3"/>
              </a:buBlip>
            </a:pPr>
            <a:r>
              <a:rPr lang="en-US" dirty="0">
                <a:solidFill>
                  <a:srgbClr val="86002D"/>
                </a:solidFill>
              </a:rPr>
              <a:t> </a:t>
            </a:r>
            <a:r>
              <a:rPr lang="en-US" sz="3200" dirty="0">
                <a:solidFill>
                  <a:srgbClr val="86002D"/>
                </a:solidFill>
              </a:rPr>
              <a:t>Creation’s splendor</a:t>
            </a:r>
          </a:p>
          <a:p>
            <a:pPr lvl="1" eaLnBrk="1" hangingPunct="1">
              <a:lnSpc>
                <a:spcPct val="90000"/>
              </a:lnSpc>
              <a:buFontTx/>
              <a:buBlip>
                <a:blip r:embed="rId3"/>
              </a:buBlip>
            </a:pPr>
            <a:r>
              <a:rPr lang="en-US" sz="3200" dirty="0">
                <a:solidFill>
                  <a:srgbClr val="86002D"/>
                </a:solidFill>
              </a:rPr>
              <a:t> Scripture’s excellence</a:t>
            </a:r>
          </a:p>
          <a:p>
            <a:pPr eaLnBrk="1" hangingPunct="1">
              <a:lnSpc>
                <a:spcPct val="90000"/>
              </a:lnSpc>
              <a:buFontTx/>
              <a:buNone/>
            </a:pPr>
            <a:r>
              <a:rPr lang="en-US" sz="3400" dirty="0">
                <a:solidFill>
                  <a:srgbClr val="86002D"/>
                </a:solidFill>
              </a:rPr>
              <a:t> 	4. The glory of God inspires us              	to worship &amp; serve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wipe(left)">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1000"/>
                                        <p:tgtEl>
                                          <p:spTgt spid="9219">
                                            <p:txEl>
                                              <p:pRg st="2" end="2"/>
                                            </p:txEl>
                                          </p:spTgt>
                                        </p:tgtEl>
                                      </p:cBhvr>
                                    </p:animEffect>
                                    <p:anim calcmode="lin" valueType="num">
                                      <p:cBhvr>
                                        <p:cTn id="13"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Effect transition="in" filter="fade">
                                      <p:cBhvr>
                                        <p:cTn id="19" dur="1000"/>
                                        <p:tgtEl>
                                          <p:spTgt spid="9219">
                                            <p:txEl>
                                              <p:pRg st="3" end="3"/>
                                            </p:txEl>
                                          </p:spTgt>
                                        </p:tgtEl>
                                      </p:cBhvr>
                                    </p:animEffect>
                                    <p:anim calcmode="lin" valueType="num">
                                      <p:cBhvr>
                                        <p:cTn id="20"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wipe(left)">
                                      <p:cBhvr>
                                        <p:cTn id="26"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8D02061D-2214-413E-8E6C-391E6F848482}" type="slidenum">
              <a:rPr lang="en-US"/>
              <a:pPr/>
              <a:t>30</a:t>
            </a:fld>
            <a:endParaRPr lang="en-US"/>
          </a:p>
        </p:txBody>
      </p:sp>
      <p:sp>
        <p:nvSpPr>
          <p:cNvPr id="19458" name="Rectangle 2"/>
          <p:cNvSpPr>
            <a:spLocks noGrp="1" noChangeArrowheads="1"/>
          </p:cNvSpPr>
          <p:nvPr>
            <p:ph type="body" idx="1"/>
          </p:nvPr>
        </p:nvSpPr>
        <p:spPr>
          <a:xfrm>
            <a:off x="685800" y="152400"/>
            <a:ext cx="7772400" cy="6172200"/>
          </a:xfrm>
          <a:solidFill>
            <a:srgbClr val="E0EF6F"/>
          </a:solidFill>
          <a:ln>
            <a:solidFill>
              <a:srgbClr val="800080"/>
            </a:solidFill>
          </a:ln>
          <a:effectLst>
            <a:outerShdw dist="107763" dir="13500000" sx="75000" sy="75000" algn="tl" rotWithShape="0">
              <a:schemeClr val="bg2">
                <a:alpha val="50000"/>
              </a:schemeClr>
            </a:outerShdw>
          </a:effectLst>
        </p:spPr>
        <p:txBody>
          <a:bodyPr/>
          <a:lstStyle/>
          <a:p>
            <a:pPr eaLnBrk="1" hangingPunct="1">
              <a:buFontTx/>
              <a:buNone/>
              <a:defRPr/>
            </a:pPr>
            <a:r>
              <a:rPr lang="en-US" dirty="0"/>
              <a:t> 7 The law of the LORD is perfect,                            converting the soul:                                                                             the testimony of the LORD is sure,                                         making wise the simple. </a:t>
            </a:r>
          </a:p>
          <a:p>
            <a:pPr eaLnBrk="1" hangingPunct="1">
              <a:buFontTx/>
              <a:buNone/>
              <a:defRPr/>
            </a:pPr>
            <a:r>
              <a:rPr lang="en-US" dirty="0"/>
              <a:t> 8 The statutes of the LORD are right,    rejoicing the heart:                                                                  the commandment of the LORD is pure, enlightening the eyes.</a:t>
            </a:r>
          </a:p>
          <a:p>
            <a:pPr eaLnBrk="1" hangingPunct="1">
              <a:buFontTx/>
              <a:buNone/>
              <a:defRPr/>
            </a:pPr>
            <a:r>
              <a:rPr lang="en-US" dirty="0"/>
              <a:t> 9 The fear of the LORD is clean,                                    enduring for ever:                                                               the judgments of the LORD are true                            and righteous altogether. </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9458">
                                            <p:bg/>
                                          </p:spTgt>
                                        </p:tgtEl>
                                        <p:attrNameLst>
                                          <p:attrName>style.visibility</p:attrName>
                                        </p:attrNameLst>
                                      </p:cBhvr>
                                      <p:to>
                                        <p:strVal val="visible"/>
                                      </p:to>
                                    </p:set>
                                    <p:animEffect transition="in" filter="circle(out)">
                                      <p:cBhvr>
                                        <p:cTn id="7" dur="1000"/>
                                        <p:tgtEl>
                                          <p:spTgt spid="19458">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9458">
                                            <p:txEl>
                                              <p:pRg st="0" end="0"/>
                                            </p:txEl>
                                          </p:spTgt>
                                        </p:tgtEl>
                                        <p:attrNameLst>
                                          <p:attrName>style.visibility</p:attrName>
                                        </p:attrNameLst>
                                      </p:cBhvr>
                                      <p:to>
                                        <p:strVal val="visible"/>
                                      </p:to>
                                    </p:set>
                                    <p:animEffect transition="in" filter="circle(out)">
                                      <p:cBhvr>
                                        <p:cTn id="10" dur="1000"/>
                                        <p:tgtEl>
                                          <p:spTgt spid="19458">
                                            <p:txEl>
                                              <p:pRg st="0" end="0"/>
                                            </p:txEl>
                                          </p:spTgt>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9458">
                                            <p:txEl>
                                              <p:pRg st="1" end="1"/>
                                            </p:txEl>
                                          </p:spTgt>
                                        </p:tgtEl>
                                        <p:attrNameLst>
                                          <p:attrName>style.visibility</p:attrName>
                                        </p:attrNameLst>
                                      </p:cBhvr>
                                      <p:to>
                                        <p:strVal val="visible"/>
                                      </p:to>
                                    </p:set>
                                    <p:animEffect transition="in" filter="circle(out)">
                                      <p:cBhvr>
                                        <p:cTn id="13" dur="1000"/>
                                        <p:tgtEl>
                                          <p:spTgt spid="19458">
                                            <p:txEl>
                                              <p:pRg st="1" end="1"/>
                                            </p:txEl>
                                          </p:spTgt>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19458">
                                            <p:txEl>
                                              <p:pRg st="2" end="2"/>
                                            </p:txEl>
                                          </p:spTgt>
                                        </p:tgtEl>
                                        <p:attrNameLst>
                                          <p:attrName>style.visibility</p:attrName>
                                        </p:attrNameLst>
                                      </p:cBhvr>
                                      <p:to>
                                        <p:strVal val="visible"/>
                                      </p:to>
                                    </p:set>
                                    <p:animEffect transition="in" filter="circle(out)">
                                      <p:cBhvr>
                                        <p:cTn id="16" dur="10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14A5A58E-ACE7-45E9-A608-0AC3E58C7684}" type="slidenum">
              <a:rPr lang="en-US"/>
              <a:pPr/>
              <a:t>31</a:t>
            </a:fld>
            <a:endParaRPr lang="en-US"/>
          </a:p>
        </p:txBody>
      </p:sp>
      <p:sp>
        <p:nvSpPr>
          <p:cNvPr id="20482" name="Rectangle 2"/>
          <p:cNvSpPr>
            <a:spLocks noGrp="1" noChangeArrowheads="1"/>
          </p:cNvSpPr>
          <p:nvPr>
            <p:ph type="body" idx="1"/>
          </p:nvPr>
        </p:nvSpPr>
        <p:spPr>
          <a:xfrm>
            <a:off x="228600" y="1219200"/>
            <a:ext cx="8763000" cy="2819400"/>
          </a:xfrm>
          <a:solidFill>
            <a:srgbClr val="E0EF6F"/>
          </a:solidFill>
          <a:ln>
            <a:solidFill>
              <a:srgbClr val="800080"/>
            </a:solidFill>
          </a:ln>
          <a:effectLst>
            <a:outerShdw dist="107763" dir="13500000" sx="75000" sy="75000" algn="tl" rotWithShape="0">
              <a:schemeClr val="bg2">
                <a:alpha val="50000"/>
              </a:schemeClr>
            </a:outerShdw>
          </a:effectLst>
        </p:spPr>
        <p:txBody>
          <a:bodyPr/>
          <a:lstStyle/>
          <a:p>
            <a:pPr eaLnBrk="1" hangingPunct="1">
              <a:buFontTx/>
              <a:buNone/>
              <a:defRPr/>
            </a:pPr>
            <a:r>
              <a:rPr lang="en-US" dirty="0"/>
              <a:t>10 More to be desired are they than gold,         yea, than much fine gold:                               sweeter also than honey and the honeycomb. </a:t>
            </a:r>
          </a:p>
          <a:p>
            <a:pPr eaLnBrk="1" hangingPunct="1">
              <a:buFontTx/>
              <a:buNone/>
              <a:defRPr/>
            </a:pPr>
            <a:r>
              <a:rPr lang="en-US" dirty="0"/>
              <a:t> 11 Moreover by them is thy servant warned: and in keeping of them there is great reward.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0482">
                                            <p:bg/>
                                          </p:spTgt>
                                        </p:tgtEl>
                                        <p:attrNameLst>
                                          <p:attrName>style.visibility</p:attrName>
                                        </p:attrNameLst>
                                      </p:cBhvr>
                                      <p:to>
                                        <p:strVal val="visible"/>
                                      </p:to>
                                    </p:set>
                                    <p:animEffect transition="in" filter="circle(out)">
                                      <p:cBhvr>
                                        <p:cTn id="7" dur="1000"/>
                                        <p:tgtEl>
                                          <p:spTgt spid="20482">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0482">
                                            <p:txEl>
                                              <p:pRg st="0" end="0"/>
                                            </p:txEl>
                                          </p:spTgt>
                                        </p:tgtEl>
                                        <p:attrNameLst>
                                          <p:attrName>style.visibility</p:attrName>
                                        </p:attrNameLst>
                                      </p:cBhvr>
                                      <p:to>
                                        <p:strVal val="visible"/>
                                      </p:to>
                                    </p:set>
                                    <p:animEffect transition="in" filter="circle(out)">
                                      <p:cBhvr>
                                        <p:cTn id="10" dur="1000"/>
                                        <p:tgtEl>
                                          <p:spTgt spid="20482">
                                            <p:txEl>
                                              <p:pRg st="0" end="0"/>
                                            </p:txEl>
                                          </p:spTgt>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20482">
                                            <p:txEl>
                                              <p:pRg st="1" end="1"/>
                                            </p:txEl>
                                          </p:spTgt>
                                        </p:tgtEl>
                                        <p:attrNameLst>
                                          <p:attrName>style.visibility</p:attrName>
                                        </p:attrNameLst>
                                      </p:cBhvr>
                                      <p:to>
                                        <p:strVal val="visible"/>
                                      </p:to>
                                    </p:set>
                                    <p:animEffect transition="in" filter="circle(out)">
                                      <p:cBhvr>
                                        <p:cTn id="13" dur="1000"/>
                                        <p:tgtEl>
                                          <p:spTgt spid="204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ECB1C8A1-44F5-41BA-A63C-D1881915BC5E}" type="slidenum">
              <a:rPr lang="en-US"/>
              <a:pPr/>
              <a:t>32</a:t>
            </a:fld>
            <a:endParaRPr lang="en-US"/>
          </a:p>
        </p:txBody>
      </p:sp>
      <p:sp>
        <p:nvSpPr>
          <p:cNvPr id="38914"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38915" name="Rectangle 3"/>
          <p:cNvSpPr>
            <a:spLocks noGrp="1" noChangeArrowheads="1"/>
          </p:cNvSpPr>
          <p:nvPr>
            <p:ph type="body" idx="1"/>
          </p:nvPr>
        </p:nvSpPr>
        <p:spPr>
          <a:xfrm>
            <a:off x="609600" y="1600200"/>
            <a:ext cx="8001000" cy="22098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lnSpc>
                <a:spcPct val="90000"/>
              </a:lnSpc>
              <a:buFontTx/>
              <a:buNone/>
            </a:pPr>
            <a:r>
              <a:rPr lang="en-US" sz="3600" dirty="0">
                <a:solidFill>
                  <a:srgbClr val="86002D"/>
                </a:solidFill>
              </a:rPr>
              <a:t>II. </a:t>
            </a:r>
            <a:r>
              <a:rPr lang="en-US" sz="3600" i="1" dirty="0">
                <a:solidFill>
                  <a:srgbClr val="86002D"/>
                </a:solidFill>
              </a:rPr>
              <a:t>Ps. 19:7-11</a:t>
            </a:r>
            <a:r>
              <a:rPr lang="en-US" sz="3600" dirty="0">
                <a:solidFill>
                  <a:srgbClr val="86002D"/>
                </a:solidFill>
              </a:rPr>
              <a:t>  Scripture’s Excellence        Declares God’s Glory</a:t>
            </a:r>
          </a:p>
          <a:p>
            <a:pPr eaLnBrk="1" hangingPunct="1">
              <a:lnSpc>
                <a:spcPct val="90000"/>
              </a:lnSpc>
              <a:buFontTx/>
              <a:buNone/>
            </a:pPr>
            <a:r>
              <a:rPr lang="en-US" sz="3400" dirty="0">
                <a:solidFill>
                  <a:srgbClr val="86002D"/>
                </a:solidFill>
              </a:rPr>
              <a:t>	A. The Grandeur of the Spiritual World 	Exceeds That of the Physical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 calcmode="lin" valueType="num">
                                      <p:cBhvr>
                                        <p:cTn id="7" dur="5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891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D230-19A0-4583-886F-FC847BA3E77C}"/>
              </a:ext>
            </a:extLst>
          </p:cNvPr>
          <p:cNvSpPr>
            <a:spLocks noGrp="1"/>
          </p:cNvSpPr>
          <p:nvPr>
            <p:ph type="title"/>
          </p:nvPr>
        </p:nvSpPr>
        <p:spPr>
          <a:xfrm>
            <a:off x="457200" y="152400"/>
            <a:ext cx="8229600" cy="832104"/>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4000" b="1" dirty="0">
                <a:ln>
                  <a:solidFill>
                    <a:sysClr val="windowText" lastClr="000000"/>
                  </a:solidFill>
                </a:ln>
                <a:solidFill>
                  <a:schemeClr val="accent3"/>
                </a:solidFill>
              </a:rPr>
              <a:t>THEY PROCLAIM THEIR MAKER!</a:t>
            </a:r>
          </a:p>
        </p:txBody>
      </p:sp>
      <p:pic>
        <p:nvPicPr>
          <p:cNvPr id="6" name="Content Placeholder 5">
            <a:extLst>
              <a:ext uri="{FF2B5EF4-FFF2-40B4-BE49-F238E27FC236}">
                <a16:creationId xmlns:a16="http://schemas.microsoft.com/office/drawing/2014/main" id="{2D0A8BBA-CAE1-445A-BCD4-1D41351CB8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49" y="762000"/>
            <a:ext cx="4440352" cy="2909125"/>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28C6487C-819D-492A-A605-D40533A15C7A}"/>
              </a:ext>
            </a:extLst>
          </p:cNvPr>
          <p:cNvSpPr>
            <a:spLocks noGrp="1"/>
          </p:cNvSpPr>
          <p:nvPr>
            <p:ph type="sldNum" sz="quarter" idx="12"/>
          </p:nvPr>
        </p:nvSpPr>
        <p:spPr>
          <a:xfrm>
            <a:off x="6781800" y="6381750"/>
            <a:ext cx="2133600" cy="476250"/>
          </a:xfrm>
        </p:spPr>
        <p:txBody>
          <a:bodyPr/>
          <a:lstStyle/>
          <a:p>
            <a:pPr>
              <a:defRPr/>
            </a:pPr>
            <a:fld id="{85B02B5E-E381-4B68-86BB-EB5C3F86800A}" type="slidenum">
              <a:rPr lang="en-US" smtClean="0"/>
              <a:pPr>
                <a:defRPr/>
              </a:pPr>
              <a:t>33</a:t>
            </a:fld>
            <a:endParaRPr lang="en-US" dirty="0"/>
          </a:p>
        </p:txBody>
      </p:sp>
      <p:pic>
        <p:nvPicPr>
          <p:cNvPr id="5" name="Picture 4">
            <a:extLst>
              <a:ext uri="{FF2B5EF4-FFF2-40B4-BE49-F238E27FC236}">
                <a16:creationId xmlns:a16="http://schemas.microsoft.com/office/drawing/2014/main" id="{5D1FA5ED-C821-4382-B9A8-2C7A03DC7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183605"/>
            <a:ext cx="5257800" cy="5674395"/>
          </a:xfrm>
          <a:prstGeom prst="rect">
            <a:avLst/>
          </a:prstGeom>
        </p:spPr>
      </p:pic>
      <p:sp>
        <p:nvSpPr>
          <p:cNvPr id="11" name="Scroll: Horizontal 10">
            <a:extLst>
              <a:ext uri="{FF2B5EF4-FFF2-40B4-BE49-F238E27FC236}">
                <a16:creationId xmlns:a16="http://schemas.microsoft.com/office/drawing/2014/main" id="{74F110C5-20FA-491E-8D2F-A17FB6C6737C}"/>
              </a:ext>
            </a:extLst>
          </p:cNvPr>
          <p:cNvSpPr/>
          <p:nvPr/>
        </p:nvSpPr>
        <p:spPr>
          <a:xfrm>
            <a:off x="152400" y="3181751"/>
            <a:ext cx="6019799" cy="1950719"/>
          </a:xfrm>
          <a:prstGeom prst="horizontalScroll">
            <a:avLst/>
          </a:prstGeom>
          <a:solidFill>
            <a:schemeClr val="tx1">
              <a:lumMod val="85000"/>
              <a:lumOff val="15000"/>
            </a:schemeClr>
          </a:solidFill>
          <a:ln>
            <a:solidFill>
              <a:srgbClr val="FFC000"/>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Scripture proclaims God’s glory</a:t>
            </a:r>
          </a:p>
          <a:p>
            <a:pPr algn="ctr"/>
            <a:r>
              <a:rPr lang="en-US" sz="3000" dirty="0"/>
              <a:t>more than the universe!</a:t>
            </a:r>
          </a:p>
        </p:txBody>
      </p:sp>
    </p:spTree>
    <p:extLst>
      <p:ext uri="{BB962C8B-B14F-4D97-AF65-F5344CB8AC3E}">
        <p14:creationId xmlns:p14="http://schemas.microsoft.com/office/powerpoint/2010/main" val="355810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3000"/>
                                        <p:tgtEl>
                                          <p:spTgt spid="5"/>
                                        </p:tgtEl>
                                      </p:cBhvr>
                                    </p:animEffect>
                                  </p:childTnLst>
                                </p:cTn>
                              </p:par>
                            </p:childTnLst>
                          </p:cTn>
                        </p:par>
                        <p:par>
                          <p:cTn id="19" fill="hold">
                            <p:stCondLst>
                              <p:cond delay="45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ECB1C8A1-44F5-41BA-A63C-D1881915BC5E}" type="slidenum">
              <a:rPr lang="en-US"/>
              <a:pPr/>
              <a:t>34</a:t>
            </a:fld>
            <a:endParaRPr lang="en-US"/>
          </a:p>
        </p:txBody>
      </p:sp>
      <p:sp>
        <p:nvSpPr>
          <p:cNvPr id="38914"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38915" name="Rectangle 3"/>
          <p:cNvSpPr>
            <a:spLocks noGrp="1" noChangeArrowheads="1"/>
          </p:cNvSpPr>
          <p:nvPr>
            <p:ph type="body" idx="1"/>
          </p:nvPr>
        </p:nvSpPr>
        <p:spPr>
          <a:xfrm>
            <a:off x="609600" y="1600200"/>
            <a:ext cx="8001000" cy="28194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lnSpc>
                <a:spcPct val="90000"/>
              </a:lnSpc>
              <a:buFontTx/>
              <a:buNone/>
            </a:pPr>
            <a:r>
              <a:rPr lang="en-US" sz="3600" dirty="0">
                <a:solidFill>
                  <a:srgbClr val="86002D"/>
                </a:solidFill>
              </a:rPr>
              <a:t>II. </a:t>
            </a:r>
            <a:r>
              <a:rPr lang="en-US" sz="3600" i="1" dirty="0">
                <a:solidFill>
                  <a:srgbClr val="86002D"/>
                </a:solidFill>
              </a:rPr>
              <a:t>Ps. 19:7-11</a:t>
            </a:r>
            <a:r>
              <a:rPr lang="en-US" sz="3600" dirty="0">
                <a:solidFill>
                  <a:srgbClr val="86002D"/>
                </a:solidFill>
              </a:rPr>
              <a:t>  Scripture’s Excellence        Declares God’s Glory</a:t>
            </a:r>
          </a:p>
          <a:p>
            <a:pPr eaLnBrk="1" hangingPunct="1">
              <a:lnSpc>
                <a:spcPct val="90000"/>
              </a:lnSpc>
              <a:buFontTx/>
              <a:buNone/>
            </a:pPr>
            <a:r>
              <a:rPr lang="en-US" sz="3400" dirty="0">
                <a:solidFill>
                  <a:srgbClr val="86002D"/>
                </a:solidFill>
              </a:rPr>
              <a:t>	B. The Nature &amp; Effect of Scripture 	Prove Its Excellence</a:t>
            </a:r>
          </a:p>
          <a:p>
            <a:pPr lvl="1" eaLnBrk="1" hangingPunct="1">
              <a:lnSpc>
                <a:spcPct val="90000"/>
              </a:lnSpc>
              <a:buFontTx/>
              <a:buBlip>
                <a:blip r:embed="rId3"/>
              </a:buBlip>
            </a:pPr>
            <a:r>
              <a:rPr lang="en-US" sz="3200" dirty="0">
                <a:solidFill>
                  <a:srgbClr val="86002D"/>
                </a:solidFill>
              </a:rPr>
              <a:t>  Presented in 6 couplets</a:t>
            </a:r>
            <a:endParaRPr lang="en-US" dirty="0">
              <a:solidFill>
                <a:srgbClr val="86002D"/>
              </a:solidFill>
            </a:endParaRPr>
          </a:p>
        </p:txBody>
      </p:sp>
    </p:spTree>
    <p:extLst>
      <p:ext uri="{BB962C8B-B14F-4D97-AF65-F5344CB8AC3E}">
        <p14:creationId xmlns:p14="http://schemas.microsoft.com/office/powerpoint/2010/main" val="26229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 calcmode="lin" valueType="num">
                                      <p:cBhvr>
                                        <p:cTn id="7" dur="5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891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891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 calcmode="lin" valueType="num">
                                      <p:cBhvr>
                                        <p:cTn id="14" dur="1000" fill="hold"/>
                                        <p:tgtEl>
                                          <p:spTgt spid="3891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38908703-36E0-4C01-989D-1E6D07C82A0D}" type="slidenum">
              <a:rPr lang="en-US"/>
              <a:pPr/>
              <a:t>35</a:t>
            </a:fld>
            <a:endParaRPr lang="en-US"/>
          </a:p>
        </p:txBody>
      </p:sp>
      <p:sp>
        <p:nvSpPr>
          <p:cNvPr id="39938"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30724" name="Rectangle 3"/>
          <p:cNvSpPr>
            <a:spLocks noGrp="1" noChangeArrowheads="1"/>
          </p:cNvSpPr>
          <p:nvPr>
            <p:ph type="body" idx="1"/>
          </p:nvPr>
        </p:nvSpPr>
        <p:spPr>
          <a:xfrm>
            <a:off x="609600" y="1600200"/>
            <a:ext cx="8001000" cy="19812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a:solidFill>
                  <a:srgbClr val="86002D"/>
                </a:solidFill>
              </a:rPr>
              <a:t>II. </a:t>
            </a:r>
            <a:r>
              <a:rPr lang="en-US" sz="3600" i="1">
                <a:solidFill>
                  <a:srgbClr val="86002D"/>
                </a:solidFill>
              </a:rPr>
              <a:t>Ps. 19:7-11</a:t>
            </a:r>
            <a:r>
              <a:rPr lang="en-US" sz="3600">
                <a:solidFill>
                  <a:srgbClr val="86002D"/>
                </a:solidFill>
              </a:rPr>
              <a:t>  Scripture’s Excellence        Declares God’s Glory</a:t>
            </a:r>
          </a:p>
          <a:p>
            <a:pPr eaLnBrk="1" hangingPunct="1">
              <a:buFontTx/>
              <a:buNone/>
            </a:pPr>
            <a:r>
              <a:rPr lang="en-US" sz="3400">
                <a:solidFill>
                  <a:srgbClr val="86002D"/>
                </a:solidFill>
              </a:rPr>
              <a:t>	C. </a:t>
            </a:r>
            <a:r>
              <a:rPr lang="en-US" sz="3400" i="1" u="sng">
                <a:solidFill>
                  <a:srgbClr val="86002D"/>
                </a:solidFill>
              </a:rPr>
              <a:t>Vs. 7</a:t>
            </a:r>
            <a:r>
              <a:rPr lang="en-US" sz="3400">
                <a:solidFill>
                  <a:srgbClr val="86002D"/>
                </a:solidFill>
              </a:rPr>
              <a:t> God’s Word Is Perfect &amp; Sure</a:t>
            </a:r>
          </a:p>
        </p:txBody>
      </p:sp>
      <p:sp>
        <p:nvSpPr>
          <p:cNvPr id="39940" name="Rectangle 4"/>
          <p:cNvSpPr>
            <a:spLocks noChangeArrowheads="1"/>
          </p:cNvSpPr>
          <p:nvPr/>
        </p:nvSpPr>
        <p:spPr bwMode="auto">
          <a:xfrm>
            <a:off x="1066800" y="3962400"/>
            <a:ext cx="6934200" cy="2209800"/>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spcBef>
                <a:spcPct val="20000"/>
              </a:spcBef>
              <a:defRPr/>
            </a:pPr>
            <a:r>
              <a:rPr lang="en-US" sz="3200"/>
              <a:t>7 The law of the LORD is perfect,                            converting the soul:                                                                             the testimony of the LORD is sure,                                         making wise the simple.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1000"/>
                                        <p:tgtEl>
                                          <p:spTgt spid="39940"/>
                                        </p:tgtEl>
                                      </p:cBhvr>
                                    </p:animEffect>
                                    <p:anim calcmode="lin" valueType="num">
                                      <p:cBhvr>
                                        <p:cTn id="8" dur="1000" fill="hold"/>
                                        <p:tgtEl>
                                          <p:spTgt spid="39940"/>
                                        </p:tgtEl>
                                        <p:attrNameLst>
                                          <p:attrName>ppt_x</p:attrName>
                                        </p:attrNameLst>
                                      </p:cBhvr>
                                      <p:tavLst>
                                        <p:tav tm="0">
                                          <p:val>
                                            <p:strVal val="#ppt_x"/>
                                          </p:val>
                                        </p:tav>
                                        <p:tav tm="100000">
                                          <p:val>
                                            <p:strVal val="#ppt_x"/>
                                          </p:val>
                                        </p:tav>
                                      </p:tavLst>
                                    </p:anim>
                                    <p:anim calcmode="lin" valueType="num">
                                      <p:cBhvr>
                                        <p:cTn id="9"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CF6C1385-7E53-4188-80E1-15EC4DE55293}" type="slidenum">
              <a:rPr lang="en-US"/>
              <a:pPr/>
              <a:t>36</a:t>
            </a:fld>
            <a:endParaRPr lang="en-US"/>
          </a:p>
        </p:txBody>
      </p:sp>
      <p:sp>
        <p:nvSpPr>
          <p:cNvPr id="40962"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40963" name="Rectangle 3"/>
          <p:cNvSpPr>
            <a:spLocks noGrp="1" noChangeArrowheads="1"/>
          </p:cNvSpPr>
          <p:nvPr>
            <p:ph type="body" idx="1"/>
          </p:nvPr>
        </p:nvSpPr>
        <p:spPr>
          <a:xfrm>
            <a:off x="609600" y="1600200"/>
            <a:ext cx="8153400" cy="41910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a:solidFill>
                  <a:srgbClr val="86002D"/>
                </a:solidFill>
              </a:rPr>
              <a:t>II. </a:t>
            </a:r>
            <a:r>
              <a:rPr lang="en-US" sz="3600" i="1">
                <a:solidFill>
                  <a:srgbClr val="86002D"/>
                </a:solidFill>
              </a:rPr>
              <a:t>Ps. 19:7-11</a:t>
            </a:r>
            <a:r>
              <a:rPr lang="en-US" sz="3600">
                <a:solidFill>
                  <a:srgbClr val="86002D"/>
                </a:solidFill>
              </a:rPr>
              <a:t>  Scripture’s Excellence        Declares God’s Glory</a:t>
            </a:r>
          </a:p>
          <a:p>
            <a:pPr eaLnBrk="1" hangingPunct="1">
              <a:buFontTx/>
              <a:buNone/>
            </a:pPr>
            <a:r>
              <a:rPr lang="en-US" sz="3400">
                <a:solidFill>
                  <a:srgbClr val="86002D"/>
                </a:solidFill>
              </a:rPr>
              <a:t>	C. </a:t>
            </a:r>
            <a:r>
              <a:rPr lang="en-US" sz="3400" i="1" u="sng">
                <a:solidFill>
                  <a:srgbClr val="86002D"/>
                </a:solidFill>
              </a:rPr>
              <a:t>Vs. 7</a:t>
            </a:r>
            <a:r>
              <a:rPr lang="en-US" sz="3400">
                <a:solidFill>
                  <a:srgbClr val="86002D"/>
                </a:solidFill>
              </a:rPr>
              <a:t> God’s Word Is Perfect &amp; Sure</a:t>
            </a:r>
          </a:p>
          <a:p>
            <a:pPr lvl="1" eaLnBrk="1" hangingPunct="1">
              <a:buFontTx/>
              <a:buBlip>
                <a:blip r:embed="rId3"/>
              </a:buBlip>
            </a:pPr>
            <a:r>
              <a:rPr lang="en-US" sz="3200">
                <a:solidFill>
                  <a:srgbClr val="86002D"/>
                </a:solidFill>
              </a:rPr>
              <a:t> </a:t>
            </a:r>
            <a:r>
              <a:rPr lang="en-US" sz="3200" b="1">
                <a:solidFill>
                  <a:srgbClr val="86002D"/>
                </a:solidFill>
              </a:rPr>
              <a:t>Perfect</a:t>
            </a:r>
            <a:r>
              <a:rPr lang="en-US" sz="3200">
                <a:solidFill>
                  <a:srgbClr val="86002D"/>
                </a:solidFill>
              </a:rPr>
              <a:t>: complete, whole</a:t>
            </a:r>
          </a:p>
          <a:p>
            <a:pPr lvl="1" eaLnBrk="1" hangingPunct="1">
              <a:buFontTx/>
              <a:buBlip>
                <a:blip r:embed="rId3"/>
              </a:buBlip>
            </a:pPr>
            <a:r>
              <a:rPr lang="en-US" sz="3200">
                <a:solidFill>
                  <a:srgbClr val="86002D"/>
                </a:solidFill>
              </a:rPr>
              <a:t> Effect: restore the soul to God</a:t>
            </a:r>
          </a:p>
          <a:p>
            <a:pPr lvl="1" eaLnBrk="1" hangingPunct="1">
              <a:buFontTx/>
              <a:buBlip>
                <a:blip r:embed="rId3"/>
              </a:buBlip>
            </a:pPr>
            <a:r>
              <a:rPr lang="en-US" sz="3200">
                <a:solidFill>
                  <a:srgbClr val="86002D"/>
                </a:solidFill>
              </a:rPr>
              <a:t> </a:t>
            </a:r>
            <a:r>
              <a:rPr lang="en-US" sz="3200" b="1">
                <a:solidFill>
                  <a:srgbClr val="86002D"/>
                </a:solidFill>
              </a:rPr>
              <a:t>Sure</a:t>
            </a:r>
            <a:r>
              <a:rPr lang="en-US" sz="3200">
                <a:solidFill>
                  <a:srgbClr val="86002D"/>
                </a:solidFill>
              </a:rPr>
              <a:t>: fixed, firm, faithful</a:t>
            </a:r>
          </a:p>
          <a:p>
            <a:pPr lvl="1" eaLnBrk="1" hangingPunct="1">
              <a:buFontTx/>
              <a:buBlip>
                <a:blip r:embed="rId3"/>
              </a:buBlip>
            </a:pPr>
            <a:r>
              <a:rPr lang="en-US" sz="3000">
                <a:solidFill>
                  <a:srgbClr val="86002D"/>
                </a:solidFill>
              </a:rPr>
              <a:t> Effect: instructs, guides the humble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0963">
                                            <p:txEl>
                                              <p:pRg st="2" end="2"/>
                                            </p:txEl>
                                          </p:spTgt>
                                        </p:tgtEl>
                                        <p:attrNameLst>
                                          <p:attrName>style.visibility</p:attrName>
                                        </p:attrNameLst>
                                      </p:cBhvr>
                                      <p:to>
                                        <p:strVal val="visible"/>
                                      </p:to>
                                    </p:set>
                                    <p:anim calcmode="lin" valueType="num">
                                      <p:cBhvr>
                                        <p:cTn id="7" dur="1000" fill="hold"/>
                                        <p:tgtEl>
                                          <p:spTgt spid="4096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4096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096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0963">
                                            <p:txEl>
                                              <p:pRg st="3" end="3"/>
                                            </p:txEl>
                                          </p:spTgt>
                                        </p:tgtEl>
                                        <p:attrNameLst>
                                          <p:attrName>style.visibility</p:attrName>
                                        </p:attrNameLst>
                                      </p:cBhvr>
                                      <p:to>
                                        <p:strVal val="visible"/>
                                      </p:to>
                                    </p:set>
                                    <p:anim calcmode="lin" valueType="num">
                                      <p:cBhvr>
                                        <p:cTn id="14" dur="1000" fill="hold"/>
                                        <p:tgtEl>
                                          <p:spTgt spid="4096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4096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4096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0963">
                                            <p:txEl>
                                              <p:pRg st="4" end="4"/>
                                            </p:txEl>
                                          </p:spTgt>
                                        </p:tgtEl>
                                        <p:attrNameLst>
                                          <p:attrName>style.visibility</p:attrName>
                                        </p:attrNameLst>
                                      </p:cBhvr>
                                      <p:to>
                                        <p:strVal val="visible"/>
                                      </p:to>
                                    </p:set>
                                    <p:anim calcmode="lin" valueType="num">
                                      <p:cBhvr>
                                        <p:cTn id="21" dur="1000" fill="hold"/>
                                        <p:tgtEl>
                                          <p:spTgt spid="4096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4096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096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0963">
                                            <p:txEl>
                                              <p:pRg st="5" end="5"/>
                                            </p:txEl>
                                          </p:spTgt>
                                        </p:tgtEl>
                                        <p:attrNameLst>
                                          <p:attrName>style.visibility</p:attrName>
                                        </p:attrNameLst>
                                      </p:cBhvr>
                                      <p:to>
                                        <p:strVal val="visible"/>
                                      </p:to>
                                    </p:set>
                                    <p:anim calcmode="lin" valueType="num">
                                      <p:cBhvr>
                                        <p:cTn id="28" dur="1000" fill="hold"/>
                                        <p:tgtEl>
                                          <p:spTgt spid="40963">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4096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DFA255F1-2353-48D9-A9F2-58A42AC7AE60}" type="slidenum">
              <a:rPr lang="en-US"/>
              <a:pPr/>
              <a:t>37</a:t>
            </a:fld>
            <a:endParaRPr lang="en-US"/>
          </a:p>
        </p:txBody>
      </p:sp>
      <p:sp>
        <p:nvSpPr>
          <p:cNvPr id="41986"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41987" name="Rectangle 3"/>
          <p:cNvSpPr>
            <a:spLocks noGrp="1" noChangeArrowheads="1"/>
          </p:cNvSpPr>
          <p:nvPr>
            <p:ph type="body" idx="1"/>
          </p:nvPr>
        </p:nvSpPr>
        <p:spPr>
          <a:xfrm>
            <a:off x="609600" y="1600200"/>
            <a:ext cx="7848600" cy="19812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a:solidFill>
                  <a:srgbClr val="86002D"/>
                </a:solidFill>
              </a:rPr>
              <a:t>II. </a:t>
            </a:r>
            <a:r>
              <a:rPr lang="en-US" sz="3600" i="1">
                <a:solidFill>
                  <a:srgbClr val="86002D"/>
                </a:solidFill>
              </a:rPr>
              <a:t>Ps. 19:7-11</a:t>
            </a:r>
            <a:r>
              <a:rPr lang="en-US" sz="3600">
                <a:solidFill>
                  <a:srgbClr val="86002D"/>
                </a:solidFill>
              </a:rPr>
              <a:t>  Scripture’s Excellence        Declares God’s Glory</a:t>
            </a:r>
          </a:p>
          <a:p>
            <a:pPr eaLnBrk="1" hangingPunct="1">
              <a:buFontTx/>
              <a:buNone/>
            </a:pPr>
            <a:r>
              <a:rPr lang="en-US" sz="3400">
                <a:solidFill>
                  <a:srgbClr val="86002D"/>
                </a:solidFill>
              </a:rPr>
              <a:t>	D. </a:t>
            </a:r>
            <a:r>
              <a:rPr lang="en-US" sz="3400" i="1" u="sng">
                <a:solidFill>
                  <a:srgbClr val="86002D"/>
                </a:solidFill>
              </a:rPr>
              <a:t>Vs. 8</a:t>
            </a:r>
            <a:r>
              <a:rPr lang="en-US" sz="3400">
                <a:solidFill>
                  <a:srgbClr val="86002D"/>
                </a:solidFill>
              </a:rPr>
              <a:t> God’s Word Is Right &amp; Pure</a:t>
            </a:r>
          </a:p>
        </p:txBody>
      </p:sp>
      <p:sp>
        <p:nvSpPr>
          <p:cNvPr id="41988" name="Rectangle 4"/>
          <p:cNvSpPr>
            <a:spLocks noChangeArrowheads="1"/>
          </p:cNvSpPr>
          <p:nvPr/>
        </p:nvSpPr>
        <p:spPr bwMode="auto">
          <a:xfrm>
            <a:off x="609600" y="3962400"/>
            <a:ext cx="7848600" cy="2209800"/>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spcBef>
                <a:spcPct val="20000"/>
              </a:spcBef>
              <a:defRPr/>
            </a:pPr>
            <a:r>
              <a:rPr lang="en-US" sz="3200"/>
              <a:t>8 The statutes of the LORD are right,    rejoicing the heart:                                                                  the commandment of the LORD is pure, enlightening the eyes.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 calcmode="lin" valueType="num">
                                      <p:cBhvr>
                                        <p:cTn id="7"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198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1987">
                                            <p:txEl>
                                              <p:pRg st="1" end="1"/>
                                            </p:txEl>
                                          </p:spTgt>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1988"/>
                                        </p:tgtEl>
                                        <p:attrNameLst>
                                          <p:attrName>style.visibility</p:attrName>
                                        </p:attrNameLst>
                                      </p:cBhvr>
                                      <p:to>
                                        <p:strVal val="visible"/>
                                      </p:to>
                                    </p:set>
                                    <p:animEffect transition="in" filter="fade">
                                      <p:cBhvr>
                                        <p:cTn id="13" dur="1000"/>
                                        <p:tgtEl>
                                          <p:spTgt spid="41988"/>
                                        </p:tgtEl>
                                      </p:cBhvr>
                                    </p:animEffect>
                                    <p:anim calcmode="lin" valueType="num">
                                      <p:cBhvr>
                                        <p:cTn id="14" dur="1000" fill="hold"/>
                                        <p:tgtEl>
                                          <p:spTgt spid="41988"/>
                                        </p:tgtEl>
                                        <p:attrNameLst>
                                          <p:attrName>ppt_x</p:attrName>
                                        </p:attrNameLst>
                                      </p:cBhvr>
                                      <p:tavLst>
                                        <p:tav tm="0">
                                          <p:val>
                                            <p:strVal val="#ppt_x"/>
                                          </p:val>
                                        </p:tav>
                                        <p:tav tm="100000">
                                          <p:val>
                                            <p:strVal val="#ppt_x"/>
                                          </p:val>
                                        </p:tav>
                                      </p:tavLst>
                                    </p:anim>
                                    <p:anim calcmode="lin" valueType="num">
                                      <p:cBhvr>
                                        <p:cTn id="15" dur="1000" fill="hold"/>
                                        <p:tgtEl>
                                          <p:spTgt spid="419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4347737D-7CBA-41B3-85F7-AE1EAA8A504F}" type="slidenum">
              <a:rPr lang="en-US"/>
              <a:pPr/>
              <a:t>38</a:t>
            </a:fld>
            <a:endParaRPr lang="en-US"/>
          </a:p>
        </p:txBody>
      </p:sp>
      <p:sp>
        <p:nvSpPr>
          <p:cNvPr id="43010"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43011" name="Rectangle 3"/>
          <p:cNvSpPr>
            <a:spLocks noGrp="1" noChangeArrowheads="1"/>
          </p:cNvSpPr>
          <p:nvPr>
            <p:ph type="body" idx="1"/>
          </p:nvPr>
        </p:nvSpPr>
        <p:spPr>
          <a:xfrm>
            <a:off x="609600" y="1600200"/>
            <a:ext cx="8153400" cy="41910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a:solidFill>
                  <a:srgbClr val="86002D"/>
                </a:solidFill>
              </a:rPr>
              <a:t>II. </a:t>
            </a:r>
            <a:r>
              <a:rPr lang="en-US" sz="3600" i="1">
                <a:solidFill>
                  <a:srgbClr val="86002D"/>
                </a:solidFill>
              </a:rPr>
              <a:t>Ps. 19:7-11</a:t>
            </a:r>
            <a:r>
              <a:rPr lang="en-US" sz="3600">
                <a:solidFill>
                  <a:srgbClr val="86002D"/>
                </a:solidFill>
              </a:rPr>
              <a:t>  Scripture’s Excellence        Declares God’s Glory</a:t>
            </a:r>
          </a:p>
          <a:p>
            <a:pPr eaLnBrk="1" hangingPunct="1">
              <a:buFontTx/>
              <a:buNone/>
            </a:pPr>
            <a:r>
              <a:rPr lang="en-US" sz="3400">
                <a:solidFill>
                  <a:srgbClr val="86002D"/>
                </a:solidFill>
              </a:rPr>
              <a:t>	D. </a:t>
            </a:r>
            <a:r>
              <a:rPr lang="en-US" sz="3400" i="1" u="sng">
                <a:solidFill>
                  <a:srgbClr val="86002D"/>
                </a:solidFill>
              </a:rPr>
              <a:t>Vs. 8</a:t>
            </a:r>
            <a:r>
              <a:rPr lang="en-US" sz="3400">
                <a:solidFill>
                  <a:srgbClr val="86002D"/>
                </a:solidFill>
              </a:rPr>
              <a:t> God’s Word Is Right &amp; Pure</a:t>
            </a:r>
          </a:p>
          <a:p>
            <a:pPr lvl="1" eaLnBrk="1" hangingPunct="1">
              <a:buFontTx/>
              <a:buBlip>
                <a:blip r:embed="rId3"/>
              </a:buBlip>
            </a:pPr>
            <a:r>
              <a:rPr lang="en-US" sz="3200">
                <a:solidFill>
                  <a:srgbClr val="86002D"/>
                </a:solidFill>
              </a:rPr>
              <a:t> </a:t>
            </a:r>
            <a:r>
              <a:rPr lang="en-US" sz="3200" b="1">
                <a:solidFill>
                  <a:srgbClr val="86002D"/>
                </a:solidFill>
              </a:rPr>
              <a:t>Right</a:t>
            </a:r>
            <a:r>
              <a:rPr lang="en-US" sz="3200">
                <a:solidFill>
                  <a:srgbClr val="86002D"/>
                </a:solidFill>
              </a:rPr>
              <a:t>: straight, upright</a:t>
            </a:r>
          </a:p>
          <a:p>
            <a:pPr lvl="1" eaLnBrk="1" hangingPunct="1">
              <a:buFontTx/>
              <a:buBlip>
                <a:blip r:embed="rId3"/>
              </a:buBlip>
            </a:pPr>
            <a:r>
              <a:rPr lang="en-US" sz="3200">
                <a:solidFill>
                  <a:srgbClr val="86002D"/>
                </a:solidFill>
              </a:rPr>
              <a:t> Effect: fills the heart with joy</a:t>
            </a:r>
          </a:p>
          <a:p>
            <a:pPr lvl="1" eaLnBrk="1" hangingPunct="1">
              <a:buFontTx/>
              <a:buBlip>
                <a:blip r:embed="rId3"/>
              </a:buBlip>
            </a:pPr>
            <a:r>
              <a:rPr lang="en-US" sz="3200" b="1">
                <a:solidFill>
                  <a:srgbClr val="86002D"/>
                </a:solidFill>
              </a:rPr>
              <a:t> Pure</a:t>
            </a:r>
            <a:r>
              <a:rPr lang="en-US" sz="3200">
                <a:solidFill>
                  <a:srgbClr val="86002D"/>
                </a:solidFill>
              </a:rPr>
              <a:t>: spotless, clean</a:t>
            </a:r>
          </a:p>
          <a:p>
            <a:pPr lvl="1" eaLnBrk="1" hangingPunct="1">
              <a:buFontTx/>
              <a:buBlip>
                <a:blip r:embed="rId3"/>
              </a:buBlip>
            </a:pPr>
            <a:r>
              <a:rPr lang="en-US" sz="3000">
                <a:solidFill>
                  <a:srgbClr val="86002D"/>
                </a:solidFill>
              </a:rPr>
              <a:t> Effect: gives light, understanding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anim calcmode="lin" valueType="num">
                                      <p:cBhvr>
                                        <p:cTn id="7" dur="1000" fill="hold"/>
                                        <p:tgtEl>
                                          <p:spTgt spid="43011">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43011">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3011">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3011">
                                            <p:txEl>
                                              <p:pRg st="3" end="3"/>
                                            </p:txEl>
                                          </p:spTgt>
                                        </p:tgtEl>
                                        <p:attrNameLst>
                                          <p:attrName>style.visibility</p:attrName>
                                        </p:attrNameLst>
                                      </p:cBhvr>
                                      <p:to>
                                        <p:strVal val="visible"/>
                                      </p:to>
                                    </p:set>
                                    <p:anim calcmode="lin" valueType="num">
                                      <p:cBhvr>
                                        <p:cTn id="14" dur="1000" fill="hold"/>
                                        <p:tgtEl>
                                          <p:spTgt spid="43011">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43011">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430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3011">
                                            <p:txEl>
                                              <p:pRg st="4" end="4"/>
                                            </p:txEl>
                                          </p:spTgt>
                                        </p:tgtEl>
                                        <p:attrNameLst>
                                          <p:attrName>style.visibility</p:attrName>
                                        </p:attrNameLst>
                                      </p:cBhvr>
                                      <p:to>
                                        <p:strVal val="visible"/>
                                      </p:to>
                                    </p:set>
                                    <p:anim calcmode="lin" valueType="num">
                                      <p:cBhvr>
                                        <p:cTn id="21" dur="1000" fill="hold"/>
                                        <p:tgtEl>
                                          <p:spTgt spid="43011">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43011">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30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3011">
                                            <p:txEl>
                                              <p:pRg st="5" end="5"/>
                                            </p:txEl>
                                          </p:spTgt>
                                        </p:tgtEl>
                                        <p:attrNameLst>
                                          <p:attrName>style.visibility</p:attrName>
                                        </p:attrNameLst>
                                      </p:cBhvr>
                                      <p:to>
                                        <p:strVal val="visible"/>
                                      </p:to>
                                    </p:set>
                                    <p:anim calcmode="lin" valueType="num">
                                      <p:cBhvr>
                                        <p:cTn id="28" dur="1000" fill="hold"/>
                                        <p:tgtEl>
                                          <p:spTgt spid="43011">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43011">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43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D0D14D9D-5FA8-4E64-BD78-BCA4EEA1D1DD}" type="slidenum">
              <a:rPr lang="en-US"/>
              <a:pPr/>
              <a:t>39</a:t>
            </a:fld>
            <a:endParaRPr lang="en-US"/>
          </a:p>
        </p:txBody>
      </p:sp>
      <p:sp>
        <p:nvSpPr>
          <p:cNvPr id="44034"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44035" name="Rectangle 3"/>
          <p:cNvSpPr>
            <a:spLocks noGrp="1" noChangeArrowheads="1"/>
          </p:cNvSpPr>
          <p:nvPr>
            <p:ph type="body" idx="1"/>
          </p:nvPr>
        </p:nvSpPr>
        <p:spPr>
          <a:xfrm>
            <a:off x="609600" y="1524000"/>
            <a:ext cx="7848600" cy="22098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lnSpc>
                <a:spcPct val="90000"/>
              </a:lnSpc>
              <a:buFontTx/>
              <a:buNone/>
            </a:pPr>
            <a:r>
              <a:rPr lang="en-US" sz="3600">
                <a:solidFill>
                  <a:srgbClr val="86002D"/>
                </a:solidFill>
              </a:rPr>
              <a:t>II. </a:t>
            </a:r>
            <a:r>
              <a:rPr lang="en-US" sz="3600" i="1">
                <a:solidFill>
                  <a:srgbClr val="86002D"/>
                </a:solidFill>
              </a:rPr>
              <a:t>Ps. 19:7-11</a:t>
            </a:r>
            <a:r>
              <a:rPr lang="en-US" sz="3600">
                <a:solidFill>
                  <a:srgbClr val="86002D"/>
                </a:solidFill>
              </a:rPr>
              <a:t>  Scripture’s Excellence        Declares God’s Glory</a:t>
            </a:r>
          </a:p>
          <a:p>
            <a:pPr eaLnBrk="1" hangingPunct="1">
              <a:lnSpc>
                <a:spcPct val="90000"/>
              </a:lnSpc>
              <a:buFontTx/>
              <a:buNone/>
            </a:pPr>
            <a:r>
              <a:rPr lang="en-US" sz="3400">
                <a:solidFill>
                  <a:srgbClr val="86002D"/>
                </a:solidFill>
              </a:rPr>
              <a:t>	E. </a:t>
            </a:r>
            <a:r>
              <a:rPr lang="en-US" sz="3400" i="1" u="sng">
                <a:solidFill>
                  <a:srgbClr val="86002D"/>
                </a:solidFill>
              </a:rPr>
              <a:t>Vs. 9</a:t>
            </a:r>
            <a:r>
              <a:rPr lang="en-US" sz="3400">
                <a:solidFill>
                  <a:srgbClr val="86002D"/>
                </a:solidFill>
              </a:rPr>
              <a:t> God’s Word Is Clean,                       	&amp; True &amp; Righteous</a:t>
            </a:r>
          </a:p>
        </p:txBody>
      </p:sp>
      <p:sp>
        <p:nvSpPr>
          <p:cNvPr id="44036" name="Rectangle 4"/>
          <p:cNvSpPr>
            <a:spLocks noChangeArrowheads="1"/>
          </p:cNvSpPr>
          <p:nvPr/>
        </p:nvSpPr>
        <p:spPr bwMode="auto">
          <a:xfrm>
            <a:off x="609600" y="4038600"/>
            <a:ext cx="7848600" cy="2209800"/>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spcBef>
                <a:spcPct val="20000"/>
              </a:spcBef>
              <a:defRPr/>
            </a:pPr>
            <a:r>
              <a:rPr lang="en-US" sz="3200"/>
              <a:t>9 The fear of the LORD is clean,                                    enduring for ever:                                                               the judgments of the LORD are true                            and righteous altogether.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 calcmode="lin" valueType="num">
                                      <p:cBhvr>
                                        <p:cTn id="7" dur="5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403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4035">
                                            <p:txEl>
                                              <p:pRg st="1" end="1"/>
                                            </p:txEl>
                                          </p:spTgt>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4036"/>
                                        </p:tgtEl>
                                        <p:attrNameLst>
                                          <p:attrName>style.visibility</p:attrName>
                                        </p:attrNameLst>
                                      </p:cBhvr>
                                      <p:to>
                                        <p:strVal val="visible"/>
                                      </p:to>
                                    </p:set>
                                    <p:animEffect transition="in" filter="fade">
                                      <p:cBhvr>
                                        <p:cTn id="13" dur="1000"/>
                                        <p:tgtEl>
                                          <p:spTgt spid="44036"/>
                                        </p:tgtEl>
                                      </p:cBhvr>
                                    </p:animEffect>
                                    <p:anim calcmode="lin" valueType="num">
                                      <p:cBhvr>
                                        <p:cTn id="14" dur="1000" fill="hold"/>
                                        <p:tgtEl>
                                          <p:spTgt spid="44036"/>
                                        </p:tgtEl>
                                        <p:attrNameLst>
                                          <p:attrName>ppt_x</p:attrName>
                                        </p:attrNameLst>
                                      </p:cBhvr>
                                      <p:tavLst>
                                        <p:tav tm="0">
                                          <p:val>
                                            <p:strVal val="#ppt_x"/>
                                          </p:val>
                                        </p:tav>
                                        <p:tav tm="100000">
                                          <p:val>
                                            <p:strVal val="#ppt_x"/>
                                          </p:val>
                                        </p:tav>
                                      </p:tavLst>
                                    </p:anim>
                                    <p:anim calcmode="lin" valueType="num">
                                      <p:cBhvr>
                                        <p:cTn id="15" dur="1000" fill="hold"/>
                                        <p:tgtEl>
                                          <p:spTgt spid="44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EDBAB76B-1BD4-4615-8294-15ACA0B9D152}" type="slidenum">
              <a:rPr lang="en-US"/>
              <a:pPr/>
              <a:t>4</a:t>
            </a:fld>
            <a:endParaRPr lang="en-US"/>
          </a:p>
        </p:txBody>
      </p:sp>
      <p:sp>
        <p:nvSpPr>
          <p:cNvPr id="10242"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5124" name="Rectangle 3"/>
          <p:cNvSpPr>
            <a:spLocks noGrp="1" noChangeArrowheads="1"/>
          </p:cNvSpPr>
          <p:nvPr>
            <p:ph type="body" idx="1"/>
          </p:nvPr>
        </p:nvSpPr>
        <p:spPr>
          <a:xfrm>
            <a:off x="914400" y="1600200"/>
            <a:ext cx="7086600" cy="12192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a:solidFill>
                  <a:srgbClr val="86002D"/>
                </a:solidFill>
              </a:rPr>
              <a:t>I. </a:t>
            </a:r>
            <a:r>
              <a:rPr lang="en-US" sz="3600" i="1">
                <a:solidFill>
                  <a:srgbClr val="86002D"/>
                </a:solidFill>
              </a:rPr>
              <a:t>Ps. 19:1-6</a:t>
            </a:r>
            <a:r>
              <a:rPr lang="en-US" sz="3600">
                <a:solidFill>
                  <a:srgbClr val="86002D"/>
                </a:solidFill>
              </a:rPr>
              <a:t>  Creation’s Splendor Declares God’s Glory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124">
                                            <p:bg/>
                                          </p:spTgt>
                                        </p:tgtEl>
                                        <p:attrNameLst>
                                          <p:attrName>style.visibility</p:attrName>
                                        </p:attrNameLst>
                                      </p:cBhvr>
                                      <p:to>
                                        <p:strVal val="visible"/>
                                      </p:to>
                                    </p:set>
                                    <p:anim calcmode="lin" valueType="num">
                                      <p:cBhvr>
                                        <p:cTn id="7" dur="500" fill="hold"/>
                                        <p:tgtEl>
                                          <p:spTgt spid="5124">
                                            <p:bg/>
                                          </p:spTgt>
                                        </p:tgtEl>
                                        <p:attrNameLst>
                                          <p:attrName>ppt_w</p:attrName>
                                        </p:attrNameLst>
                                      </p:cBhvr>
                                      <p:tavLst>
                                        <p:tav tm="0">
                                          <p:val>
                                            <p:fltVal val="0"/>
                                          </p:val>
                                        </p:tav>
                                        <p:tav tm="100000">
                                          <p:val>
                                            <p:strVal val="#ppt_w"/>
                                          </p:val>
                                        </p:tav>
                                      </p:tavLst>
                                    </p:anim>
                                    <p:anim calcmode="lin" valueType="num">
                                      <p:cBhvr>
                                        <p:cTn id="8" dur="500" fill="hold"/>
                                        <p:tgtEl>
                                          <p:spTgt spid="5124">
                                            <p:bg/>
                                          </p:spTgt>
                                        </p:tgtEl>
                                        <p:attrNameLst>
                                          <p:attrName>ppt_h</p:attrName>
                                        </p:attrNameLst>
                                      </p:cBhvr>
                                      <p:tavLst>
                                        <p:tav tm="0">
                                          <p:val>
                                            <p:fltVal val="0"/>
                                          </p:val>
                                        </p:tav>
                                        <p:tav tm="100000">
                                          <p:val>
                                            <p:strVal val="#ppt_h"/>
                                          </p:val>
                                        </p:tav>
                                      </p:tavLst>
                                    </p:anim>
                                    <p:animEffect transition="in" filter="fade">
                                      <p:cBhvr>
                                        <p:cTn id="9" dur="500"/>
                                        <p:tgtEl>
                                          <p:spTgt spid="5124">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 calcmode="lin" valueType="num">
                                      <p:cBhvr>
                                        <p:cTn id="12" dur="500" fill="hold"/>
                                        <p:tgtEl>
                                          <p:spTgt spid="51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1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1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6B48A476-F78D-429C-AD5A-ABC112368F03}" type="slidenum">
              <a:rPr lang="en-US"/>
              <a:pPr/>
              <a:t>40</a:t>
            </a:fld>
            <a:endParaRPr lang="en-US"/>
          </a:p>
        </p:txBody>
      </p:sp>
      <p:sp>
        <p:nvSpPr>
          <p:cNvPr id="45058" name="Rectangle 2"/>
          <p:cNvSpPr>
            <a:spLocks noGrp="1" noChangeArrowheads="1"/>
          </p:cNvSpPr>
          <p:nvPr>
            <p:ph type="title"/>
          </p:nvPr>
        </p:nvSpPr>
        <p:spPr>
          <a:xfrm>
            <a:off x="1600200" y="76200"/>
            <a:ext cx="6019800" cy="685800"/>
          </a:xfrm>
        </p:spPr>
        <p:txBody>
          <a:bodyPr/>
          <a:lstStyle/>
          <a:p>
            <a:pPr eaLnBrk="1" hangingPunct="1">
              <a:defRPr/>
            </a:pPr>
            <a:r>
              <a:rPr lang="en-US" sz="4000">
                <a:solidFill>
                  <a:srgbClr val="FFFF00"/>
                </a:solidFill>
                <a:effectLst>
                  <a:outerShdw blurRad="38100" dist="38100" dir="2700000" algn="tl">
                    <a:srgbClr val="C0C0C0"/>
                  </a:outerShdw>
                </a:effectLst>
                <a:latin typeface="Baskerville Old Face" pitchFamily="18" charset="0"/>
              </a:rPr>
              <a:t>THE GLORY OF GOD</a:t>
            </a:r>
          </a:p>
        </p:txBody>
      </p:sp>
      <p:sp>
        <p:nvSpPr>
          <p:cNvPr id="45059" name="Rectangle 3"/>
          <p:cNvSpPr>
            <a:spLocks noGrp="1" noChangeArrowheads="1"/>
          </p:cNvSpPr>
          <p:nvPr>
            <p:ph type="body" idx="1"/>
          </p:nvPr>
        </p:nvSpPr>
        <p:spPr>
          <a:xfrm>
            <a:off x="152400" y="1066800"/>
            <a:ext cx="8763000" cy="48768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lnSpc>
                <a:spcPct val="90000"/>
              </a:lnSpc>
              <a:buFontTx/>
              <a:buNone/>
            </a:pPr>
            <a:r>
              <a:rPr lang="en-US" sz="3600">
                <a:solidFill>
                  <a:srgbClr val="86002D"/>
                </a:solidFill>
              </a:rPr>
              <a:t>II. </a:t>
            </a:r>
            <a:r>
              <a:rPr lang="en-US" sz="3600" i="1">
                <a:solidFill>
                  <a:srgbClr val="86002D"/>
                </a:solidFill>
              </a:rPr>
              <a:t>Ps. 19:7-11</a:t>
            </a:r>
            <a:r>
              <a:rPr lang="en-US" sz="3600">
                <a:solidFill>
                  <a:srgbClr val="86002D"/>
                </a:solidFill>
              </a:rPr>
              <a:t>  Scripture’s Excellence        Declares God’s Glory</a:t>
            </a:r>
          </a:p>
          <a:p>
            <a:pPr eaLnBrk="1" hangingPunct="1">
              <a:lnSpc>
                <a:spcPct val="90000"/>
              </a:lnSpc>
              <a:buFontTx/>
              <a:buNone/>
            </a:pPr>
            <a:r>
              <a:rPr lang="en-US" sz="3400">
                <a:solidFill>
                  <a:srgbClr val="86002D"/>
                </a:solidFill>
              </a:rPr>
              <a:t>	E. </a:t>
            </a:r>
            <a:r>
              <a:rPr lang="en-US" sz="3400" i="1" u="sng">
                <a:solidFill>
                  <a:srgbClr val="86002D"/>
                </a:solidFill>
              </a:rPr>
              <a:t>Vs. 9</a:t>
            </a:r>
            <a:r>
              <a:rPr lang="en-US" sz="3400">
                <a:solidFill>
                  <a:srgbClr val="86002D"/>
                </a:solidFill>
              </a:rPr>
              <a:t> God’s Word Is Clean,                       	&amp; True &amp; Righteous</a:t>
            </a:r>
          </a:p>
          <a:p>
            <a:pPr lvl="1" eaLnBrk="1" hangingPunct="1">
              <a:lnSpc>
                <a:spcPct val="90000"/>
              </a:lnSpc>
              <a:buFontTx/>
              <a:buBlip>
                <a:blip r:embed="rId3"/>
              </a:buBlip>
            </a:pPr>
            <a:r>
              <a:rPr lang="en-US" sz="3200">
                <a:solidFill>
                  <a:srgbClr val="86002D"/>
                </a:solidFill>
              </a:rPr>
              <a:t> </a:t>
            </a:r>
            <a:r>
              <a:rPr lang="en-US" sz="3200" b="1">
                <a:solidFill>
                  <a:srgbClr val="86002D"/>
                </a:solidFill>
              </a:rPr>
              <a:t>Clean</a:t>
            </a:r>
            <a:r>
              <a:rPr lang="en-US" sz="3200">
                <a:solidFill>
                  <a:srgbClr val="86002D"/>
                </a:solidFill>
              </a:rPr>
              <a:t>: unadulterated, morally pure</a:t>
            </a:r>
          </a:p>
          <a:p>
            <a:pPr lvl="1" eaLnBrk="1" hangingPunct="1">
              <a:lnSpc>
                <a:spcPct val="90000"/>
              </a:lnSpc>
              <a:buFontTx/>
              <a:buBlip>
                <a:blip r:embed="rId3"/>
              </a:buBlip>
            </a:pPr>
            <a:r>
              <a:rPr lang="en-US" sz="3200">
                <a:solidFill>
                  <a:srgbClr val="86002D"/>
                </a:solidFill>
              </a:rPr>
              <a:t> Effect: abiding, incorruptible (sustains)</a:t>
            </a:r>
          </a:p>
          <a:p>
            <a:pPr lvl="1" eaLnBrk="1" hangingPunct="1">
              <a:lnSpc>
                <a:spcPct val="90000"/>
              </a:lnSpc>
              <a:buFontTx/>
              <a:buBlip>
                <a:blip r:embed="rId3"/>
              </a:buBlip>
            </a:pPr>
            <a:r>
              <a:rPr lang="en-US" sz="3200">
                <a:solidFill>
                  <a:srgbClr val="86002D"/>
                </a:solidFill>
              </a:rPr>
              <a:t> </a:t>
            </a:r>
            <a:r>
              <a:rPr lang="en-US" sz="3200" b="1">
                <a:solidFill>
                  <a:srgbClr val="86002D"/>
                </a:solidFill>
              </a:rPr>
              <a:t>True</a:t>
            </a:r>
            <a:r>
              <a:rPr lang="en-US" sz="3200">
                <a:solidFill>
                  <a:srgbClr val="86002D"/>
                </a:solidFill>
              </a:rPr>
              <a:t>: certain, trustworthy</a:t>
            </a:r>
          </a:p>
          <a:p>
            <a:pPr lvl="1" eaLnBrk="1" hangingPunct="1">
              <a:lnSpc>
                <a:spcPct val="90000"/>
              </a:lnSpc>
              <a:buFontTx/>
              <a:buBlip>
                <a:blip r:embed="rId3"/>
              </a:buBlip>
            </a:pPr>
            <a:r>
              <a:rPr lang="en-US" sz="3200" b="1">
                <a:solidFill>
                  <a:srgbClr val="86002D"/>
                </a:solidFill>
              </a:rPr>
              <a:t> Righteous</a:t>
            </a:r>
            <a:r>
              <a:rPr lang="en-US" sz="3200">
                <a:solidFill>
                  <a:srgbClr val="86002D"/>
                </a:solidFill>
              </a:rPr>
              <a:t>: straight, upright</a:t>
            </a:r>
          </a:p>
          <a:p>
            <a:pPr lvl="1" eaLnBrk="1" hangingPunct="1">
              <a:lnSpc>
                <a:spcPct val="90000"/>
              </a:lnSpc>
              <a:buFontTx/>
              <a:buBlip>
                <a:blip r:embed="rId3"/>
              </a:buBlip>
            </a:pPr>
            <a:r>
              <a:rPr lang="en-US" sz="3000">
                <a:solidFill>
                  <a:srgbClr val="86002D"/>
                </a:solidFill>
              </a:rPr>
              <a:t> Effect implied: manifestly just, unimpeachable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anim calcmode="lin" valueType="num">
                                      <p:cBhvr>
                                        <p:cTn id="7" dur="5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505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505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5059">
                                            <p:txEl>
                                              <p:pRg st="3" end="3"/>
                                            </p:txEl>
                                          </p:spTgt>
                                        </p:tgtEl>
                                        <p:attrNameLst>
                                          <p:attrName>style.visibility</p:attrName>
                                        </p:attrNameLst>
                                      </p:cBhvr>
                                      <p:to>
                                        <p:strVal val="visible"/>
                                      </p:to>
                                    </p:set>
                                    <p:anim calcmode="lin" valueType="num">
                                      <p:cBhvr>
                                        <p:cTn id="14" dur="1000" fill="hold"/>
                                        <p:tgtEl>
                                          <p:spTgt spid="45059">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45059">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4505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5059">
                                            <p:txEl>
                                              <p:pRg st="4" end="4"/>
                                            </p:txEl>
                                          </p:spTgt>
                                        </p:tgtEl>
                                        <p:attrNameLst>
                                          <p:attrName>style.visibility</p:attrName>
                                        </p:attrNameLst>
                                      </p:cBhvr>
                                      <p:to>
                                        <p:strVal val="visible"/>
                                      </p:to>
                                    </p:set>
                                    <p:anim calcmode="lin" valueType="num">
                                      <p:cBhvr>
                                        <p:cTn id="21" dur="1000" fill="hold"/>
                                        <p:tgtEl>
                                          <p:spTgt spid="45059">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45059">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505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5059">
                                            <p:txEl>
                                              <p:pRg st="5" end="5"/>
                                            </p:txEl>
                                          </p:spTgt>
                                        </p:tgtEl>
                                        <p:attrNameLst>
                                          <p:attrName>style.visibility</p:attrName>
                                        </p:attrNameLst>
                                      </p:cBhvr>
                                      <p:to>
                                        <p:strVal val="visible"/>
                                      </p:to>
                                    </p:set>
                                    <p:anim calcmode="lin" valueType="num">
                                      <p:cBhvr>
                                        <p:cTn id="28" dur="1000" fill="hold"/>
                                        <p:tgtEl>
                                          <p:spTgt spid="45059">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45059">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4505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5059">
                                            <p:txEl>
                                              <p:pRg st="6" end="6"/>
                                            </p:txEl>
                                          </p:spTgt>
                                        </p:tgtEl>
                                        <p:attrNameLst>
                                          <p:attrName>style.visibility</p:attrName>
                                        </p:attrNameLst>
                                      </p:cBhvr>
                                      <p:to>
                                        <p:strVal val="visible"/>
                                      </p:to>
                                    </p:set>
                                    <p:anim calcmode="lin" valueType="num">
                                      <p:cBhvr>
                                        <p:cTn id="35" dur="1000" fill="hold"/>
                                        <p:tgtEl>
                                          <p:spTgt spid="45059">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45059">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45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xfrm>
            <a:off x="6553200" y="6381750"/>
            <a:ext cx="2133600" cy="476250"/>
          </a:xfrm>
          <a:noFill/>
        </p:spPr>
        <p:txBody>
          <a:bodyPr/>
          <a:lstStyle/>
          <a:p>
            <a:fld id="{47CE9E05-1F0F-4FB9-B509-5E45ECF9AE49}" type="slidenum">
              <a:rPr lang="en-US"/>
              <a:pPr/>
              <a:t>41</a:t>
            </a:fld>
            <a:endParaRPr lang="en-US" dirty="0"/>
          </a:p>
        </p:txBody>
      </p:sp>
      <p:sp>
        <p:nvSpPr>
          <p:cNvPr id="46082" name="Rectangle 2"/>
          <p:cNvSpPr>
            <a:spLocks noGrp="1" noChangeArrowheads="1"/>
          </p:cNvSpPr>
          <p:nvPr>
            <p:ph type="title"/>
          </p:nvPr>
        </p:nvSpPr>
        <p:spPr>
          <a:xfrm>
            <a:off x="1600200" y="0"/>
            <a:ext cx="6019800" cy="9144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46083" name="Rectangle 3"/>
          <p:cNvSpPr>
            <a:spLocks noGrp="1" noChangeArrowheads="1"/>
          </p:cNvSpPr>
          <p:nvPr>
            <p:ph type="body" idx="1"/>
          </p:nvPr>
        </p:nvSpPr>
        <p:spPr>
          <a:xfrm>
            <a:off x="457200" y="1143000"/>
            <a:ext cx="8077200" cy="22098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lnSpc>
                <a:spcPct val="90000"/>
              </a:lnSpc>
              <a:buFontTx/>
              <a:buNone/>
            </a:pPr>
            <a:r>
              <a:rPr lang="en-US" sz="3600">
                <a:solidFill>
                  <a:srgbClr val="86002D"/>
                </a:solidFill>
              </a:rPr>
              <a:t>II. </a:t>
            </a:r>
            <a:r>
              <a:rPr lang="en-US" sz="3600" i="1">
                <a:solidFill>
                  <a:srgbClr val="86002D"/>
                </a:solidFill>
              </a:rPr>
              <a:t>Ps. 19:7-11</a:t>
            </a:r>
            <a:r>
              <a:rPr lang="en-US" sz="3600">
                <a:solidFill>
                  <a:srgbClr val="86002D"/>
                </a:solidFill>
              </a:rPr>
              <a:t>  Scripture’s Excellence        Declares God’s Glory</a:t>
            </a:r>
          </a:p>
          <a:p>
            <a:pPr eaLnBrk="1" hangingPunct="1">
              <a:lnSpc>
                <a:spcPct val="90000"/>
              </a:lnSpc>
              <a:buFontTx/>
              <a:buNone/>
            </a:pPr>
            <a:r>
              <a:rPr lang="en-US" sz="3400">
                <a:solidFill>
                  <a:srgbClr val="86002D"/>
                </a:solidFill>
              </a:rPr>
              <a:t>	F. </a:t>
            </a:r>
            <a:r>
              <a:rPr lang="en-US" sz="3400" i="1" u="sng">
                <a:solidFill>
                  <a:srgbClr val="86002D"/>
                </a:solidFill>
              </a:rPr>
              <a:t>Vv. 10-11</a:t>
            </a:r>
            <a:r>
              <a:rPr lang="en-US" sz="3400">
                <a:solidFill>
                  <a:srgbClr val="86002D"/>
                </a:solidFill>
              </a:rPr>
              <a:t> God’s Word Merits         	the Most Intense Desire &amp; Attention</a:t>
            </a:r>
          </a:p>
        </p:txBody>
      </p:sp>
      <p:sp>
        <p:nvSpPr>
          <p:cNvPr id="46085" name="Rectangle 5"/>
          <p:cNvSpPr>
            <a:spLocks noChangeArrowheads="1"/>
          </p:cNvSpPr>
          <p:nvPr/>
        </p:nvSpPr>
        <p:spPr bwMode="auto">
          <a:xfrm>
            <a:off x="228600" y="3505200"/>
            <a:ext cx="8763000" cy="2819400"/>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spcBef>
                <a:spcPct val="20000"/>
              </a:spcBef>
              <a:defRPr/>
            </a:pPr>
            <a:r>
              <a:rPr lang="en-US" sz="3200"/>
              <a:t>10 More to be desired are they than gold,         yea, than much fine gold:                               sweeter also than honey and the honeycomb. </a:t>
            </a:r>
          </a:p>
          <a:p>
            <a:pPr marL="342900" indent="-342900">
              <a:spcBef>
                <a:spcPct val="20000"/>
              </a:spcBef>
              <a:defRPr/>
            </a:pPr>
            <a:r>
              <a:rPr lang="en-US" sz="3200"/>
              <a:t> 11 Moreover by them is thy servant warned: and in keeping of them there is great reward.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 calcmode="lin" valueType="num">
                                      <p:cBhvr>
                                        <p:cTn id="7"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608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6083">
                                            <p:txEl>
                                              <p:pRg st="1" end="1"/>
                                            </p:txEl>
                                          </p:spTgt>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6085"/>
                                        </p:tgtEl>
                                        <p:attrNameLst>
                                          <p:attrName>style.visibility</p:attrName>
                                        </p:attrNameLst>
                                      </p:cBhvr>
                                      <p:to>
                                        <p:strVal val="visible"/>
                                      </p:to>
                                    </p:set>
                                    <p:animEffect transition="in" filter="fade">
                                      <p:cBhvr>
                                        <p:cTn id="13" dur="1000"/>
                                        <p:tgtEl>
                                          <p:spTgt spid="46085"/>
                                        </p:tgtEl>
                                      </p:cBhvr>
                                    </p:animEffect>
                                    <p:anim calcmode="lin" valueType="num">
                                      <p:cBhvr>
                                        <p:cTn id="14" dur="1000" fill="hold"/>
                                        <p:tgtEl>
                                          <p:spTgt spid="46085"/>
                                        </p:tgtEl>
                                        <p:attrNameLst>
                                          <p:attrName>ppt_x</p:attrName>
                                        </p:attrNameLst>
                                      </p:cBhvr>
                                      <p:tavLst>
                                        <p:tav tm="0">
                                          <p:val>
                                            <p:strVal val="#ppt_x"/>
                                          </p:val>
                                        </p:tav>
                                        <p:tav tm="100000">
                                          <p:val>
                                            <p:strVal val="#ppt_x"/>
                                          </p:val>
                                        </p:tav>
                                      </p:tavLst>
                                    </p:anim>
                                    <p:anim calcmode="lin" valueType="num">
                                      <p:cBhvr>
                                        <p:cTn id="15" dur="1000" fill="hold"/>
                                        <p:tgtEl>
                                          <p:spTgt spid="460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02CF14F4-445C-4367-967F-3C127E05FE44}" type="slidenum">
              <a:rPr lang="en-US"/>
              <a:pPr/>
              <a:t>42</a:t>
            </a:fld>
            <a:endParaRPr lang="en-US"/>
          </a:p>
        </p:txBody>
      </p:sp>
      <p:sp>
        <p:nvSpPr>
          <p:cNvPr id="47106" name="Rectangle 2"/>
          <p:cNvSpPr>
            <a:spLocks noGrp="1" noChangeArrowheads="1"/>
          </p:cNvSpPr>
          <p:nvPr>
            <p:ph type="title"/>
          </p:nvPr>
        </p:nvSpPr>
        <p:spPr>
          <a:xfrm>
            <a:off x="1600200" y="228600"/>
            <a:ext cx="6019800" cy="762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47107" name="Rectangle 3"/>
          <p:cNvSpPr>
            <a:spLocks noGrp="1" noChangeArrowheads="1"/>
          </p:cNvSpPr>
          <p:nvPr>
            <p:ph type="body" idx="1"/>
          </p:nvPr>
        </p:nvSpPr>
        <p:spPr>
          <a:xfrm>
            <a:off x="381000" y="1447800"/>
            <a:ext cx="8229600" cy="47244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a:solidFill>
                  <a:srgbClr val="86002D"/>
                </a:solidFill>
              </a:rPr>
              <a:t>II. </a:t>
            </a:r>
            <a:r>
              <a:rPr lang="en-US" sz="3600" i="1">
                <a:solidFill>
                  <a:srgbClr val="86002D"/>
                </a:solidFill>
              </a:rPr>
              <a:t>Ps. 19:7-11</a:t>
            </a:r>
            <a:r>
              <a:rPr lang="en-US" sz="3600">
                <a:solidFill>
                  <a:srgbClr val="86002D"/>
                </a:solidFill>
              </a:rPr>
              <a:t>  Scripture’s Excellence        Declares God’s Glory</a:t>
            </a:r>
          </a:p>
          <a:p>
            <a:pPr eaLnBrk="1" hangingPunct="1">
              <a:buFontTx/>
              <a:buNone/>
            </a:pPr>
            <a:r>
              <a:rPr lang="en-US" sz="3400">
                <a:solidFill>
                  <a:srgbClr val="86002D"/>
                </a:solidFill>
              </a:rPr>
              <a:t>	F. </a:t>
            </a:r>
            <a:r>
              <a:rPr lang="en-US" sz="3400" i="1" u="sng">
                <a:solidFill>
                  <a:srgbClr val="86002D"/>
                </a:solidFill>
              </a:rPr>
              <a:t>Vv. 10-11</a:t>
            </a:r>
            <a:r>
              <a:rPr lang="en-US" sz="3400">
                <a:solidFill>
                  <a:srgbClr val="86002D"/>
                </a:solidFill>
              </a:rPr>
              <a:t> God’s Word Merits         	the Most Intense Desire &amp; Attention</a:t>
            </a:r>
          </a:p>
          <a:p>
            <a:pPr lvl="1" eaLnBrk="1" hangingPunct="1">
              <a:buFontTx/>
              <a:buBlip>
                <a:blip r:embed="rId3"/>
              </a:buBlip>
            </a:pPr>
            <a:r>
              <a:rPr lang="en-US" sz="3200">
                <a:solidFill>
                  <a:srgbClr val="86002D"/>
                </a:solidFill>
              </a:rPr>
              <a:t> Risk all for wealth—truth more valuable</a:t>
            </a:r>
          </a:p>
          <a:p>
            <a:pPr lvl="1" eaLnBrk="1" hangingPunct="1">
              <a:buFontTx/>
              <a:buBlip>
                <a:blip r:embed="rId3"/>
              </a:buBlip>
            </a:pPr>
            <a:r>
              <a:rPr lang="en-US" sz="3200">
                <a:solidFill>
                  <a:srgbClr val="86002D"/>
                </a:solidFill>
              </a:rPr>
              <a:t> Honey delights the taste—truth more</a:t>
            </a:r>
          </a:p>
          <a:p>
            <a:pPr lvl="1" eaLnBrk="1" hangingPunct="1">
              <a:buFontTx/>
              <a:buBlip>
                <a:blip r:embed="rId3"/>
              </a:buBlip>
            </a:pPr>
            <a:r>
              <a:rPr lang="en-US" sz="3200">
                <a:solidFill>
                  <a:srgbClr val="86002D"/>
                </a:solidFill>
              </a:rPr>
              <a:t> Warns, guards, protects </a:t>
            </a:r>
          </a:p>
          <a:p>
            <a:pPr lvl="1" eaLnBrk="1" hangingPunct="1">
              <a:buFontTx/>
              <a:buBlip>
                <a:blip r:embed="rId3"/>
              </a:buBlip>
            </a:pPr>
            <a:r>
              <a:rPr lang="en-US" sz="3200">
                <a:solidFill>
                  <a:srgbClr val="86002D"/>
                </a:solidFill>
              </a:rPr>
              <a:t> Rewards for time &amp; eternity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anim calcmode="lin" valueType="num">
                                      <p:cBhvr>
                                        <p:cTn id="7" dur="1000" fill="hold"/>
                                        <p:tgtEl>
                                          <p:spTgt spid="47107">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47107">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710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7107">
                                            <p:txEl>
                                              <p:pRg st="3" end="3"/>
                                            </p:txEl>
                                          </p:spTgt>
                                        </p:tgtEl>
                                        <p:attrNameLst>
                                          <p:attrName>style.visibility</p:attrName>
                                        </p:attrNameLst>
                                      </p:cBhvr>
                                      <p:to>
                                        <p:strVal val="visible"/>
                                      </p:to>
                                    </p:set>
                                    <p:anim calcmode="lin" valueType="num">
                                      <p:cBhvr>
                                        <p:cTn id="14" dur="1000" fill="hold"/>
                                        <p:tgtEl>
                                          <p:spTgt spid="47107">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47107">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4710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7107">
                                            <p:txEl>
                                              <p:pRg st="4" end="4"/>
                                            </p:txEl>
                                          </p:spTgt>
                                        </p:tgtEl>
                                        <p:attrNameLst>
                                          <p:attrName>style.visibility</p:attrName>
                                        </p:attrNameLst>
                                      </p:cBhvr>
                                      <p:to>
                                        <p:strVal val="visible"/>
                                      </p:to>
                                    </p:set>
                                    <p:anim calcmode="lin" valueType="num">
                                      <p:cBhvr>
                                        <p:cTn id="21" dur="1000" fill="hold"/>
                                        <p:tgtEl>
                                          <p:spTgt spid="47107">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47107">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710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7107">
                                            <p:txEl>
                                              <p:pRg st="5" end="5"/>
                                            </p:txEl>
                                          </p:spTgt>
                                        </p:tgtEl>
                                        <p:attrNameLst>
                                          <p:attrName>style.visibility</p:attrName>
                                        </p:attrNameLst>
                                      </p:cBhvr>
                                      <p:to>
                                        <p:strVal val="visible"/>
                                      </p:to>
                                    </p:set>
                                    <p:anim calcmode="lin" valueType="num">
                                      <p:cBhvr>
                                        <p:cTn id="28" dur="1000" fill="hold"/>
                                        <p:tgtEl>
                                          <p:spTgt spid="47107">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47107">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47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566CD846-BC1C-409C-8DC3-5C520B5145EA}" type="slidenum">
              <a:rPr lang="en-US"/>
              <a:pPr/>
              <a:t>43</a:t>
            </a:fld>
            <a:endParaRPr lang="en-US"/>
          </a:p>
        </p:txBody>
      </p:sp>
      <p:sp>
        <p:nvSpPr>
          <p:cNvPr id="48130" name="Rectangle 2"/>
          <p:cNvSpPr>
            <a:spLocks noGrp="1" noChangeArrowheads="1"/>
          </p:cNvSpPr>
          <p:nvPr>
            <p:ph type="title"/>
          </p:nvPr>
        </p:nvSpPr>
        <p:spPr>
          <a:xfrm>
            <a:off x="1600200" y="228600"/>
            <a:ext cx="6019800" cy="762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48131" name="Rectangle 3"/>
          <p:cNvSpPr>
            <a:spLocks noGrp="1" noChangeArrowheads="1"/>
          </p:cNvSpPr>
          <p:nvPr>
            <p:ph type="body" idx="1"/>
          </p:nvPr>
        </p:nvSpPr>
        <p:spPr>
          <a:xfrm>
            <a:off x="381000" y="1295400"/>
            <a:ext cx="8382000" cy="48768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lnSpc>
                <a:spcPct val="90000"/>
              </a:lnSpc>
              <a:buFontTx/>
              <a:buNone/>
            </a:pPr>
            <a:r>
              <a:rPr lang="en-US" sz="3600">
                <a:solidFill>
                  <a:srgbClr val="86002D"/>
                </a:solidFill>
              </a:rPr>
              <a:t>II. </a:t>
            </a:r>
            <a:r>
              <a:rPr lang="en-US" sz="3600" i="1">
                <a:solidFill>
                  <a:srgbClr val="86002D"/>
                </a:solidFill>
              </a:rPr>
              <a:t>Ps. 19:7-11</a:t>
            </a:r>
            <a:r>
              <a:rPr lang="en-US" sz="3600">
                <a:solidFill>
                  <a:srgbClr val="86002D"/>
                </a:solidFill>
              </a:rPr>
              <a:t>  Scripture’s Excellence        Declares God’s Glory</a:t>
            </a:r>
          </a:p>
          <a:p>
            <a:pPr eaLnBrk="1" hangingPunct="1">
              <a:lnSpc>
                <a:spcPct val="90000"/>
              </a:lnSpc>
              <a:buFontTx/>
              <a:buNone/>
            </a:pPr>
            <a:r>
              <a:rPr lang="en-US" sz="3400">
                <a:solidFill>
                  <a:srgbClr val="86002D"/>
                </a:solidFill>
              </a:rPr>
              <a:t>	G. Scripture More Than Creation 	Declares God’s Glory</a:t>
            </a:r>
          </a:p>
          <a:p>
            <a:pPr lvl="1" eaLnBrk="1" hangingPunct="1">
              <a:lnSpc>
                <a:spcPct val="90000"/>
              </a:lnSpc>
              <a:buFontTx/>
              <a:buBlip>
                <a:blip r:embed="rId3"/>
              </a:buBlip>
            </a:pPr>
            <a:r>
              <a:rPr lang="en-US" sz="3200">
                <a:solidFill>
                  <a:srgbClr val="86002D"/>
                </a:solidFill>
              </a:rPr>
              <a:t> Natural causes explain neither</a:t>
            </a:r>
          </a:p>
          <a:p>
            <a:pPr lvl="1" eaLnBrk="1" hangingPunct="1">
              <a:lnSpc>
                <a:spcPct val="90000"/>
              </a:lnSpc>
              <a:buFontTx/>
              <a:buBlip>
                <a:blip r:embed="rId3"/>
              </a:buBlip>
            </a:pPr>
            <a:r>
              <a:rPr lang="en-US" sz="3200">
                <a:solidFill>
                  <a:srgbClr val="86002D"/>
                </a:solidFill>
              </a:rPr>
              <a:t> The creation accommodates earthly life, 	Scripture eternal life</a:t>
            </a:r>
          </a:p>
          <a:p>
            <a:pPr lvl="1" eaLnBrk="1" hangingPunct="1">
              <a:lnSpc>
                <a:spcPct val="90000"/>
              </a:lnSpc>
              <a:buFontTx/>
              <a:buBlip>
                <a:blip r:embed="rId3"/>
              </a:buBlip>
            </a:pPr>
            <a:r>
              <a:rPr lang="en-US" sz="3200">
                <a:solidFill>
                  <a:srgbClr val="86002D"/>
                </a:solidFill>
              </a:rPr>
              <a:t> The universe will pass away,     	spiritual values endure for eternity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 calcmode="lin" valueType="num">
                                      <p:cBhvr>
                                        <p:cTn id="7" dur="500" fill="hold"/>
                                        <p:tgtEl>
                                          <p:spTgt spid="4813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813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813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8131">
                                            <p:txEl>
                                              <p:pRg st="2" end="2"/>
                                            </p:txEl>
                                          </p:spTgt>
                                        </p:tgtEl>
                                        <p:attrNameLst>
                                          <p:attrName>style.visibility</p:attrName>
                                        </p:attrNameLst>
                                      </p:cBhvr>
                                      <p:to>
                                        <p:strVal val="visible"/>
                                      </p:to>
                                    </p:set>
                                    <p:anim calcmode="lin" valueType="num">
                                      <p:cBhvr>
                                        <p:cTn id="14" dur="1000" fill="hold"/>
                                        <p:tgtEl>
                                          <p:spTgt spid="4813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813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813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8131">
                                            <p:txEl>
                                              <p:pRg st="3" end="3"/>
                                            </p:txEl>
                                          </p:spTgt>
                                        </p:tgtEl>
                                        <p:attrNameLst>
                                          <p:attrName>style.visibility</p:attrName>
                                        </p:attrNameLst>
                                      </p:cBhvr>
                                      <p:to>
                                        <p:strVal val="visible"/>
                                      </p:to>
                                    </p:set>
                                    <p:anim calcmode="lin" valueType="num">
                                      <p:cBhvr>
                                        <p:cTn id="21" dur="1000" fill="hold"/>
                                        <p:tgtEl>
                                          <p:spTgt spid="48131">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48131">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4813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8131">
                                            <p:txEl>
                                              <p:pRg st="4" end="4"/>
                                            </p:txEl>
                                          </p:spTgt>
                                        </p:tgtEl>
                                        <p:attrNameLst>
                                          <p:attrName>style.visibility</p:attrName>
                                        </p:attrNameLst>
                                      </p:cBhvr>
                                      <p:to>
                                        <p:strVal val="visible"/>
                                      </p:to>
                                    </p:set>
                                    <p:anim calcmode="lin" valueType="num">
                                      <p:cBhvr>
                                        <p:cTn id="28" dur="1000" fill="hold"/>
                                        <p:tgtEl>
                                          <p:spTgt spid="48131">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48131">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AC55B404-D734-4157-A5DB-3D5AA42171EC}" type="slidenum">
              <a:rPr lang="en-US"/>
              <a:pPr/>
              <a:t>44</a:t>
            </a:fld>
            <a:endParaRPr lang="en-US"/>
          </a:p>
        </p:txBody>
      </p:sp>
      <p:sp>
        <p:nvSpPr>
          <p:cNvPr id="21506"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39940" name="Rectangle 3"/>
          <p:cNvSpPr>
            <a:spLocks noGrp="1" noChangeArrowheads="1"/>
          </p:cNvSpPr>
          <p:nvPr>
            <p:ph type="body" idx="1"/>
          </p:nvPr>
        </p:nvSpPr>
        <p:spPr>
          <a:xfrm>
            <a:off x="228600" y="1600200"/>
            <a:ext cx="8686800" cy="12192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dirty="0">
                <a:solidFill>
                  <a:srgbClr val="86002D"/>
                </a:solidFill>
              </a:rPr>
              <a:t>III. </a:t>
            </a:r>
            <a:r>
              <a:rPr lang="en-US" sz="3600" i="1" dirty="0">
                <a:solidFill>
                  <a:srgbClr val="86002D"/>
                </a:solidFill>
              </a:rPr>
              <a:t>Ps. 19:12-14</a:t>
            </a:r>
            <a:r>
              <a:rPr lang="en-US" sz="3600" dirty="0">
                <a:solidFill>
                  <a:srgbClr val="86002D"/>
                </a:solidFill>
              </a:rPr>
              <a:t>  The Glory of God 	Inspires Us to Worship &amp; Serve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9940">
                                            <p:bg/>
                                          </p:spTgt>
                                        </p:tgtEl>
                                        <p:attrNameLst>
                                          <p:attrName>style.visibility</p:attrName>
                                        </p:attrNameLst>
                                      </p:cBhvr>
                                      <p:to>
                                        <p:strVal val="visible"/>
                                      </p:to>
                                    </p:set>
                                    <p:anim calcmode="lin" valueType="num">
                                      <p:cBhvr>
                                        <p:cTn id="7" dur="500" fill="hold"/>
                                        <p:tgtEl>
                                          <p:spTgt spid="39940">
                                            <p:bg/>
                                          </p:spTgt>
                                        </p:tgtEl>
                                        <p:attrNameLst>
                                          <p:attrName>ppt_w</p:attrName>
                                        </p:attrNameLst>
                                      </p:cBhvr>
                                      <p:tavLst>
                                        <p:tav tm="0">
                                          <p:val>
                                            <p:fltVal val="0"/>
                                          </p:val>
                                        </p:tav>
                                        <p:tav tm="100000">
                                          <p:val>
                                            <p:strVal val="#ppt_w"/>
                                          </p:val>
                                        </p:tav>
                                      </p:tavLst>
                                    </p:anim>
                                    <p:anim calcmode="lin" valueType="num">
                                      <p:cBhvr>
                                        <p:cTn id="8" dur="500" fill="hold"/>
                                        <p:tgtEl>
                                          <p:spTgt spid="39940">
                                            <p:bg/>
                                          </p:spTgt>
                                        </p:tgtEl>
                                        <p:attrNameLst>
                                          <p:attrName>ppt_h</p:attrName>
                                        </p:attrNameLst>
                                      </p:cBhvr>
                                      <p:tavLst>
                                        <p:tav tm="0">
                                          <p:val>
                                            <p:fltVal val="0"/>
                                          </p:val>
                                        </p:tav>
                                        <p:tav tm="100000">
                                          <p:val>
                                            <p:strVal val="#ppt_h"/>
                                          </p:val>
                                        </p:tav>
                                      </p:tavLst>
                                    </p:anim>
                                    <p:animEffect transition="in" filter="fade">
                                      <p:cBhvr>
                                        <p:cTn id="9" dur="500"/>
                                        <p:tgtEl>
                                          <p:spTgt spid="39940">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9940">
                                            <p:txEl>
                                              <p:pRg st="0" end="0"/>
                                            </p:txEl>
                                          </p:spTgt>
                                        </p:tgtEl>
                                        <p:attrNameLst>
                                          <p:attrName>style.visibility</p:attrName>
                                        </p:attrNameLst>
                                      </p:cBhvr>
                                      <p:to>
                                        <p:strVal val="visible"/>
                                      </p:to>
                                    </p:set>
                                    <p:anim calcmode="lin" valueType="num">
                                      <p:cBhvr>
                                        <p:cTn id="12" dur="500" fill="hold"/>
                                        <p:tgtEl>
                                          <p:spTgt spid="3994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994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99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xfrm>
            <a:off x="6553200" y="6381750"/>
            <a:ext cx="2133600" cy="476250"/>
          </a:xfrm>
          <a:noFill/>
        </p:spPr>
        <p:txBody>
          <a:bodyPr/>
          <a:lstStyle/>
          <a:p>
            <a:fld id="{2ACEE4B4-0783-4936-BE41-BAFBE3D6A38D}" type="slidenum">
              <a:rPr lang="en-US"/>
              <a:pPr/>
              <a:t>45</a:t>
            </a:fld>
            <a:endParaRPr lang="en-US" dirty="0"/>
          </a:p>
        </p:txBody>
      </p:sp>
      <p:sp>
        <p:nvSpPr>
          <p:cNvPr id="22530" name="Rectangle 2"/>
          <p:cNvSpPr>
            <a:spLocks noGrp="1" noChangeArrowheads="1"/>
          </p:cNvSpPr>
          <p:nvPr>
            <p:ph type="body" idx="1"/>
          </p:nvPr>
        </p:nvSpPr>
        <p:spPr>
          <a:xfrm>
            <a:off x="533400" y="152400"/>
            <a:ext cx="8077200" cy="6172200"/>
          </a:xfrm>
          <a:solidFill>
            <a:srgbClr val="E0EF6F"/>
          </a:solidFill>
          <a:ln>
            <a:solidFill>
              <a:srgbClr val="800080"/>
            </a:solidFill>
          </a:ln>
          <a:effectLst>
            <a:outerShdw dist="107763" dir="13500000" sx="75000" sy="75000" algn="tl" rotWithShape="0">
              <a:schemeClr val="bg2">
                <a:alpha val="50000"/>
              </a:schemeClr>
            </a:outerShdw>
          </a:effectLst>
        </p:spPr>
        <p:txBody>
          <a:bodyPr/>
          <a:lstStyle/>
          <a:p>
            <a:pPr eaLnBrk="1" hangingPunct="1">
              <a:buFontTx/>
              <a:buNone/>
              <a:defRPr/>
            </a:pPr>
            <a:r>
              <a:rPr lang="en-US" dirty="0"/>
              <a:t> 12 Who can understand his errors? cleanse thou me from secret faults.</a:t>
            </a:r>
          </a:p>
          <a:p>
            <a:pPr eaLnBrk="1" hangingPunct="1">
              <a:buFontTx/>
              <a:buNone/>
              <a:defRPr/>
            </a:pPr>
            <a:r>
              <a:rPr lang="en-US" dirty="0"/>
              <a:t> 13 Keep back thy servant also                                from presumptuous sins;                                         let them not have dominion over me:  then shall I be upright,                                            and I shall be innocent                                                       from the great transgression. </a:t>
            </a:r>
          </a:p>
          <a:p>
            <a:pPr eaLnBrk="1" hangingPunct="1">
              <a:buFontTx/>
              <a:buNone/>
              <a:defRPr/>
            </a:pPr>
            <a:r>
              <a:rPr lang="en-US" dirty="0"/>
              <a:t> 14 Let the words of my mouth,                                and the meditation of my heart,                                       be acceptable in thy sight,                             O LORD, my strength, and my redeemer.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2530">
                                            <p:bg/>
                                          </p:spTgt>
                                        </p:tgtEl>
                                        <p:attrNameLst>
                                          <p:attrName>style.visibility</p:attrName>
                                        </p:attrNameLst>
                                      </p:cBhvr>
                                      <p:to>
                                        <p:strVal val="visible"/>
                                      </p:to>
                                    </p:set>
                                    <p:animEffect transition="in" filter="circle(out)">
                                      <p:cBhvr>
                                        <p:cTn id="7" dur="1000"/>
                                        <p:tgtEl>
                                          <p:spTgt spid="22530">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2530">
                                            <p:txEl>
                                              <p:pRg st="0" end="0"/>
                                            </p:txEl>
                                          </p:spTgt>
                                        </p:tgtEl>
                                        <p:attrNameLst>
                                          <p:attrName>style.visibility</p:attrName>
                                        </p:attrNameLst>
                                      </p:cBhvr>
                                      <p:to>
                                        <p:strVal val="visible"/>
                                      </p:to>
                                    </p:set>
                                    <p:animEffect transition="in" filter="circle(out)">
                                      <p:cBhvr>
                                        <p:cTn id="10" dur="1000"/>
                                        <p:tgtEl>
                                          <p:spTgt spid="22530">
                                            <p:txEl>
                                              <p:pRg st="0" end="0"/>
                                            </p:txEl>
                                          </p:spTgt>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22530">
                                            <p:txEl>
                                              <p:pRg st="1" end="1"/>
                                            </p:txEl>
                                          </p:spTgt>
                                        </p:tgtEl>
                                        <p:attrNameLst>
                                          <p:attrName>style.visibility</p:attrName>
                                        </p:attrNameLst>
                                      </p:cBhvr>
                                      <p:to>
                                        <p:strVal val="visible"/>
                                      </p:to>
                                    </p:set>
                                    <p:animEffect transition="in" filter="circle(out)">
                                      <p:cBhvr>
                                        <p:cTn id="13" dur="1000"/>
                                        <p:tgtEl>
                                          <p:spTgt spid="22530">
                                            <p:txEl>
                                              <p:pRg st="1" end="1"/>
                                            </p:txEl>
                                          </p:spTgt>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22530">
                                            <p:txEl>
                                              <p:pRg st="2" end="2"/>
                                            </p:txEl>
                                          </p:spTgt>
                                        </p:tgtEl>
                                        <p:attrNameLst>
                                          <p:attrName>style.visibility</p:attrName>
                                        </p:attrNameLst>
                                      </p:cBhvr>
                                      <p:to>
                                        <p:strVal val="visible"/>
                                      </p:to>
                                    </p:set>
                                    <p:animEffect transition="in" filter="circle(out)">
                                      <p:cBhvr>
                                        <p:cTn id="16" dur="1000"/>
                                        <p:tgtEl>
                                          <p:spTgt spid="225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AC8E4AF9-DF89-457F-9F77-D43CED44CDBA}" type="slidenum">
              <a:rPr lang="en-US"/>
              <a:pPr/>
              <a:t>46</a:t>
            </a:fld>
            <a:endParaRPr lang="en-US"/>
          </a:p>
        </p:txBody>
      </p:sp>
      <p:sp>
        <p:nvSpPr>
          <p:cNvPr id="49154"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49155" name="Rectangle 3"/>
          <p:cNvSpPr>
            <a:spLocks noGrp="1" noChangeArrowheads="1"/>
          </p:cNvSpPr>
          <p:nvPr>
            <p:ph type="body" idx="1"/>
          </p:nvPr>
        </p:nvSpPr>
        <p:spPr>
          <a:xfrm>
            <a:off x="609600" y="1600200"/>
            <a:ext cx="8153400" cy="29718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a:solidFill>
                  <a:srgbClr val="86002D"/>
                </a:solidFill>
              </a:rPr>
              <a:t>III. </a:t>
            </a:r>
            <a:r>
              <a:rPr lang="en-US" sz="3600" i="1">
                <a:solidFill>
                  <a:srgbClr val="86002D"/>
                </a:solidFill>
              </a:rPr>
              <a:t>Ps. 19:12-14</a:t>
            </a:r>
            <a:r>
              <a:rPr lang="en-US" sz="3600">
                <a:solidFill>
                  <a:srgbClr val="86002D"/>
                </a:solidFill>
              </a:rPr>
              <a:t>  The Glory of God 	Inspires Us to Worship                       	&amp; Serve Him!</a:t>
            </a:r>
          </a:p>
          <a:p>
            <a:pPr eaLnBrk="1" hangingPunct="1">
              <a:buFontTx/>
              <a:buNone/>
            </a:pPr>
            <a:r>
              <a:rPr lang="en-US" sz="3400">
                <a:solidFill>
                  <a:srgbClr val="86002D"/>
                </a:solidFill>
              </a:rPr>
              <a:t>	A. </a:t>
            </a:r>
            <a:r>
              <a:rPr lang="en-US" sz="3400" i="1" u="sng">
                <a:solidFill>
                  <a:srgbClr val="86002D"/>
                </a:solidFill>
              </a:rPr>
              <a:t>Vs. 12</a:t>
            </a:r>
            <a:r>
              <a:rPr lang="en-US" sz="3400">
                <a:solidFill>
                  <a:srgbClr val="86002D"/>
                </a:solidFill>
              </a:rPr>
              <a:t> Pray for More Understanding 	and Cleansing</a:t>
            </a:r>
          </a:p>
        </p:txBody>
      </p:sp>
      <p:sp>
        <p:nvSpPr>
          <p:cNvPr id="49156" name="Rectangle 4"/>
          <p:cNvSpPr>
            <a:spLocks noChangeArrowheads="1"/>
          </p:cNvSpPr>
          <p:nvPr/>
        </p:nvSpPr>
        <p:spPr bwMode="auto">
          <a:xfrm>
            <a:off x="1066800" y="5181600"/>
            <a:ext cx="7010400" cy="1143000"/>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spcBef>
                <a:spcPct val="20000"/>
              </a:spcBef>
              <a:defRPr/>
            </a:pPr>
            <a:r>
              <a:rPr lang="en-US" sz="3200"/>
              <a:t>12 Who can understand his errors? cleanse thou me from secret faults.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 calcmode="lin" valueType="num">
                                      <p:cBhvr>
                                        <p:cTn id="7" dur="500" fill="hold"/>
                                        <p:tgtEl>
                                          <p:spTgt spid="4915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915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9155">
                                            <p:txEl>
                                              <p:pRg st="1" end="1"/>
                                            </p:txEl>
                                          </p:spTgt>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9156"/>
                                        </p:tgtEl>
                                        <p:attrNameLst>
                                          <p:attrName>style.visibility</p:attrName>
                                        </p:attrNameLst>
                                      </p:cBhvr>
                                      <p:to>
                                        <p:strVal val="visible"/>
                                      </p:to>
                                    </p:set>
                                    <p:animEffect transition="in" filter="fade">
                                      <p:cBhvr>
                                        <p:cTn id="13" dur="1000"/>
                                        <p:tgtEl>
                                          <p:spTgt spid="49156"/>
                                        </p:tgtEl>
                                      </p:cBhvr>
                                    </p:animEffect>
                                    <p:anim calcmode="lin" valueType="num">
                                      <p:cBhvr>
                                        <p:cTn id="14" dur="1000" fill="hold"/>
                                        <p:tgtEl>
                                          <p:spTgt spid="49156"/>
                                        </p:tgtEl>
                                        <p:attrNameLst>
                                          <p:attrName>ppt_x</p:attrName>
                                        </p:attrNameLst>
                                      </p:cBhvr>
                                      <p:tavLst>
                                        <p:tav tm="0">
                                          <p:val>
                                            <p:strVal val="#ppt_x"/>
                                          </p:val>
                                        </p:tav>
                                        <p:tav tm="100000">
                                          <p:val>
                                            <p:strVal val="#ppt_x"/>
                                          </p:val>
                                        </p:tav>
                                      </p:tavLst>
                                    </p:anim>
                                    <p:anim calcmode="lin" valueType="num">
                                      <p:cBhvr>
                                        <p:cTn id="15" dur="1000" fill="hold"/>
                                        <p:tgtEl>
                                          <p:spTgt spid="49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15587746-7429-4305-8BCC-87C3A4F7CAD0}" type="slidenum">
              <a:rPr lang="en-US"/>
              <a:pPr/>
              <a:t>47</a:t>
            </a:fld>
            <a:endParaRPr lang="en-US"/>
          </a:p>
        </p:txBody>
      </p:sp>
      <p:sp>
        <p:nvSpPr>
          <p:cNvPr id="50178" name="Rectangle 2"/>
          <p:cNvSpPr>
            <a:spLocks noGrp="1" noChangeArrowheads="1"/>
          </p:cNvSpPr>
          <p:nvPr>
            <p:ph type="title"/>
          </p:nvPr>
        </p:nvSpPr>
        <p:spPr>
          <a:xfrm>
            <a:off x="1600200" y="136525"/>
            <a:ext cx="6019800" cy="884238"/>
          </a:xfrm>
        </p:spPr>
        <p:txBody>
          <a:bodyPr/>
          <a:lstStyle/>
          <a:p>
            <a:pPr eaLnBrk="1" hangingPunct="1">
              <a:defRPr/>
            </a:pPr>
            <a:r>
              <a:rPr lang="en-US" dirty="0">
                <a:solidFill>
                  <a:srgbClr val="FFFF00"/>
                </a:solidFill>
                <a:effectLst>
                  <a:outerShdw blurRad="38100" dist="38100" dir="2700000" algn="tl">
                    <a:srgbClr val="C0C0C0"/>
                  </a:outerShdw>
                </a:effectLst>
                <a:latin typeface="Baskerville Old Face" pitchFamily="18" charset="0"/>
              </a:rPr>
              <a:t>THE GLORY OF GOD</a:t>
            </a:r>
          </a:p>
        </p:txBody>
      </p:sp>
      <p:sp>
        <p:nvSpPr>
          <p:cNvPr id="50179" name="Rectangle 3"/>
          <p:cNvSpPr>
            <a:spLocks noGrp="1" noChangeArrowheads="1"/>
          </p:cNvSpPr>
          <p:nvPr>
            <p:ph type="body" idx="1"/>
          </p:nvPr>
        </p:nvSpPr>
        <p:spPr>
          <a:xfrm>
            <a:off x="228600" y="1295400"/>
            <a:ext cx="8686800" cy="42672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lnSpc>
                <a:spcPct val="90000"/>
              </a:lnSpc>
              <a:buFontTx/>
              <a:buNone/>
            </a:pPr>
            <a:r>
              <a:rPr lang="en-US" sz="3600" dirty="0">
                <a:solidFill>
                  <a:srgbClr val="86002D"/>
                </a:solidFill>
              </a:rPr>
              <a:t>III. </a:t>
            </a:r>
            <a:r>
              <a:rPr lang="en-US" sz="3600" i="1" dirty="0">
                <a:solidFill>
                  <a:srgbClr val="86002D"/>
                </a:solidFill>
              </a:rPr>
              <a:t>Ps. 19:12-14</a:t>
            </a:r>
            <a:r>
              <a:rPr lang="en-US" sz="3600" dirty="0">
                <a:solidFill>
                  <a:srgbClr val="86002D"/>
                </a:solidFill>
              </a:rPr>
              <a:t>  The Glory of God 	Inspires Us to Worship &amp; Serve Him!</a:t>
            </a:r>
          </a:p>
          <a:p>
            <a:pPr eaLnBrk="1" hangingPunct="1">
              <a:lnSpc>
                <a:spcPct val="90000"/>
              </a:lnSpc>
              <a:buFontTx/>
              <a:buNone/>
            </a:pPr>
            <a:r>
              <a:rPr lang="en-US" sz="3400" dirty="0">
                <a:solidFill>
                  <a:srgbClr val="86002D"/>
                </a:solidFill>
              </a:rPr>
              <a:t>	A. </a:t>
            </a:r>
            <a:r>
              <a:rPr lang="en-US" sz="3400" i="1" u="sng" dirty="0">
                <a:solidFill>
                  <a:srgbClr val="86002D"/>
                </a:solidFill>
              </a:rPr>
              <a:t>Vs. 12</a:t>
            </a:r>
            <a:r>
              <a:rPr lang="en-US" sz="3400" dirty="0">
                <a:solidFill>
                  <a:srgbClr val="86002D"/>
                </a:solidFill>
              </a:rPr>
              <a:t> Pray for More Understanding 	and Cleansing</a:t>
            </a:r>
          </a:p>
          <a:p>
            <a:pPr lvl="1" eaLnBrk="1" hangingPunct="1">
              <a:lnSpc>
                <a:spcPct val="90000"/>
              </a:lnSpc>
              <a:buFontTx/>
              <a:buBlip>
                <a:blip r:embed="rId3"/>
              </a:buBlip>
            </a:pPr>
            <a:r>
              <a:rPr lang="en-US" sz="3200" dirty="0">
                <a:solidFill>
                  <a:srgbClr val="86002D"/>
                </a:solidFill>
              </a:rPr>
              <a:t> Flaws, fumbles, &amp; faults unknown to us 	are known to God</a:t>
            </a:r>
          </a:p>
          <a:p>
            <a:pPr lvl="1" eaLnBrk="1" hangingPunct="1">
              <a:lnSpc>
                <a:spcPct val="90000"/>
              </a:lnSpc>
              <a:buFontTx/>
              <a:buBlip>
                <a:blip r:embed="rId3"/>
              </a:buBlip>
            </a:pPr>
            <a:r>
              <a:rPr lang="en-US" sz="3200" dirty="0">
                <a:solidFill>
                  <a:srgbClr val="86002D"/>
                </a:solidFill>
              </a:rPr>
              <a:t> God’s Word enlightens (vv. 7-11)</a:t>
            </a:r>
          </a:p>
          <a:p>
            <a:pPr lvl="1" eaLnBrk="1" hangingPunct="1">
              <a:lnSpc>
                <a:spcPct val="90000"/>
              </a:lnSpc>
              <a:buFontTx/>
              <a:buBlip>
                <a:blip r:embed="rId3"/>
              </a:buBlip>
            </a:pPr>
            <a:r>
              <a:rPr lang="en-US" sz="3200" dirty="0">
                <a:solidFill>
                  <a:srgbClr val="86002D"/>
                </a:solidFill>
              </a:rPr>
              <a:t> God’s mercy forgives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anim calcmode="lin" valueType="num">
                                      <p:cBhvr>
                                        <p:cTn id="7" dur="1000" fill="hold"/>
                                        <p:tgtEl>
                                          <p:spTgt spid="50179">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50179">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5017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0179">
                                            <p:txEl>
                                              <p:pRg st="3" end="3"/>
                                            </p:txEl>
                                          </p:spTgt>
                                        </p:tgtEl>
                                        <p:attrNameLst>
                                          <p:attrName>style.visibility</p:attrName>
                                        </p:attrNameLst>
                                      </p:cBhvr>
                                      <p:to>
                                        <p:strVal val="visible"/>
                                      </p:to>
                                    </p:set>
                                    <p:anim calcmode="lin" valueType="num">
                                      <p:cBhvr>
                                        <p:cTn id="14" dur="1000" fill="hold"/>
                                        <p:tgtEl>
                                          <p:spTgt spid="50179">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50179">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5017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0179">
                                            <p:txEl>
                                              <p:pRg st="4" end="4"/>
                                            </p:txEl>
                                          </p:spTgt>
                                        </p:tgtEl>
                                        <p:attrNameLst>
                                          <p:attrName>style.visibility</p:attrName>
                                        </p:attrNameLst>
                                      </p:cBhvr>
                                      <p:to>
                                        <p:strVal val="visible"/>
                                      </p:to>
                                    </p:set>
                                    <p:anim calcmode="lin" valueType="num">
                                      <p:cBhvr>
                                        <p:cTn id="21" dur="1000" fill="hold"/>
                                        <p:tgtEl>
                                          <p:spTgt spid="50179">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50179">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44F40290-26F9-4D9F-BCCE-CC2244C66598}" type="slidenum">
              <a:rPr lang="en-US"/>
              <a:pPr/>
              <a:t>48</a:t>
            </a:fld>
            <a:endParaRPr lang="en-US"/>
          </a:p>
        </p:txBody>
      </p:sp>
      <p:sp>
        <p:nvSpPr>
          <p:cNvPr id="51202" name="Rectangle 2"/>
          <p:cNvSpPr>
            <a:spLocks noGrp="1" noChangeArrowheads="1"/>
          </p:cNvSpPr>
          <p:nvPr>
            <p:ph type="title"/>
          </p:nvPr>
        </p:nvSpPr>
        <p:spPr>
          <a:xfrm>
            <a:off x="1600200" y="0"/>
            <a:ext cx="6019800" cy="685800"/>
          </a:xfrm>
        </p:spPr>
        <p:txBody>
          <a:bodyPr/>
          <a:lstStyle/>
          <a:p>
            <a:pPr eaLnBrk="1" hangingPunct="1">
              <a:defRPr/>
            </a:pPr>
            <a:r>
              <a:rPr lang="en-US" sz="3600">
                <a:solidFill>
                  <a:srgbClr val="FFFF00"/>
                </a:solidFill>
                <a:effectLst>
                  <a:outerShdw blurRad="38100" dist="38100" dir="2700000" algn="tl">
                    <a:srgbClr val="C0C0C0"/>
                  </a:outerShdw>
                </a:effectLst>
                <a:latin typeface="Baskerville Old Face" pitchFamily="18" charset="0"/>
              </a:rPr>
              <a:t>THE GLORY OF GOD</a:t>
            </a:r>
          </a:p>
        </p:txBody>
      </p:sp>
      <p:sp>
        <p:nvSpPr>
          <p:cNvPr id="51203" name="Rectangle 3"/>
          <p:cNvSpPr>
            <a:spLocks noGrp="1" noChangeArrowheads="1"/>
          </p:cNvSpPr>
          <p:nvPr>
            <p:ph type="body" idx="1"/>
          </p:nvPr>
        </p:nvSpPr>
        <p:spPr>
          <a:xfrm>
            <a:off x="152400" y="914400"/>
            <a:ext cx="8763000" cy="19050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dirty="0">
                <a:solidFill>
                  <a:srgbClr val="86002D"/>
                </a:solidFill>
              </a:rPr>
              <a:t>III. </a:t>
            </a:r>
            <a:r>
              <a:rPr lang="en-US" sz="3600" i="1" dirty="0">
                <a:solidFill>
                  <a:srgbClr val="86002D"/>
                </a:solidFill>
              </a:rPr>
              <a:t>Ps. 19:12-14</a:t>
            </a:r>
            <a:r>
              <a:rPr lang="en-US" sz="3600" dirty="0">
                <a:solidFill>
                  <a:srgbClr val="86002D"/>
                </a:solidFill>
              </a:rPr>
              <a:t>  The Glory of God 	Inspires Us to Worship &amp; Serve Him!</a:t>
            </a:r>
          </a:p>
          <a:p>
            <a:pPr eaLnBrk="1" hangingPunct="1">
              <a:buFontTx/>
              <a:buNone/>
            </a:pPr>
            <a:r>
              <a:rPr lang="en-US" sz="3400" dirty="0">
                <a:solidFill>
                  <a:srgbClr val="86002D"/>
                </a:solidFill>
              </a:rPr>
              <a:t>	</a:t>
            </a:r>
            <a:r>
              <a:rPr lang="en-US" sz="3300" dirty="0">
                <a:solidFill>
                  <a:srgbClr val="86002D"/>
                </a:solidFill>
              </a:rPr>
              <a:t>B. </a:t>
            </a:r>
            <a:r>
              <a:rPr lang="en-US" sz="3300" i="1" u="sng" dirty="0">
                <a:solidFill>
                  <a:srgbClr val="86002D"/>
                </a:solidFill>
              </a:rPr>
              <a:t>Vs. 13</a:t>
            </a:r>
            <a:r>
              <a:rPr lang="en-US" sz="3300" dirty="0">
                <a:solidFill>
                  <a:srgbClr val="86002D"/>
                </a:solidFill>
              </a:rPr>
              <a:t> Pray to Escape Presumptuous Sin</a:t>
            </a:r>
          </a:p>
        </p:txBody>
      </p:sp>
      <p:sp>
        <p:nvSpPr>
          <p:cNvPr id="51204" name="Rectangle 4"/>
          <p:cNvSpPr>
            <a:spLocks noChangeArrowheads="1"/>
          </p:cNvSpPr>
          <p:nvPr/>
        </p:nvSpPr>
        <p:spPr bwMode="auto">
          <a:xfrm>
            <a:off x="990600" y="3200400"/>
            <a:ext cx="7239000" cy="3048000"/>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spcBef>
                <a:spcPct val="20000"/>
              </a:spcBef>
              <a:defRPr/>
            </a:pPr>
            <a:r>
              <a:rPr lang="en-US" sz="3200" dirty="0"/>
              <a:t>13 Keep back thy servant also                                from presumptuous sins;                                         let them not have dominion over me:      then shall I be upright,                                            and I shall be innocent                                                       from the great transgression.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 calcmode="lin" valueType="num">
                                      <p:cBhvr>
                                        <p:cTn id="7" dur="5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120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1203">
                                            <p:txEl>
                                              <p:pRg st="1" end="1"/>
                                            </p:txEl>
                                          </p:spTgt>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1204"/>
                                        </p:tgtEl>
                                        <p:attrNameLst>
                                          <p:attrName>style.visibility</p:attrName>
                                        </p:attrNameLst>
                                      </p:cBhvr>
                                      <p:to>
                                        <p:strVal val="visible"/>
                                      </p:to>
                                    </p:set>
                                    <p:animEffect transition="in" filter="fade">
                                      <p:cBhvr>
                                        <p:cTn id="13" dur="1000"/>
                                        <p:tgtEl>
                                          <p:spTgt spid="51204"/>
                                        </p:tgtEl>
                                      </p:cBhvr>
                                    </p:animEffect>
                                    <p:anim calcmode="lin" valueType="num">
                                      <p:cBhvr>
                                        <p:cTn id="14" dur="1000" fill="hold"/>
                                        <p:tgtEl>
                                          <p:spTgt spid="51204"/>
                                        </p:tgtEl>
                                        <p:attrNameLst>
                                          <p:attrName>ppt_x</p:attrName>
                                        </p:attrNameLst>
                                      </p:cBhvr>
                                      <p:tavLst>
                                        <p:tav tm="0">
                                          <p:val>
                                            <p:strVal val="#ppt_x"/>
                                          </p:val>
                                        </p:tav>
                                        <p:tav tm="100000">
                                          <p:val>
                                            <p:strVal val="#ppt_x"/>
                                          </p:val>
                                        </p:tav>
                                      </p:tavLst>
                                    </p:anim>
                                    <p:anim calcmode="lin" valueType="num">
                                      <p:cBhvr>
                                        <p:cTn id="15" dur="1000" fill="hold"/>
                                        <p:tgtEl>
                                          <p:spTgt spid="512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AFE2C082-45CE-471B-84C1-AF6876C799B6}" type="slidenum">
              <a:rPr lang="en-US"/>
              <a:pPr/>
              <a:t>49</a:t>
            </a:fld>
            <a:endParaRPr lang="en-US"/>
          </a:p>
        </p:txBody>
      </p:sp>
      <p:sp>
        <p:nvSpPr>
          <p:cNvPr id="52226" name="Rectangle 2"/>
          <p:cNvSpPr>
            <a:spLocks noGrp="1" noChangeArrowheads="1"/>
          </p:cNvSpPr>
          <p:nvPr>
            <p:ph type="title"/>
          </p:nvPr>
        </p:nvSpPr>
        <p:spPr>
          <a:xfrm>
            <a:off x="1600200" y="152400"/>
            <a:ext cx="6019800" cy="762000"/>
          </a:xfrm>
        </p:spPr>
        <p:txBody>
          <a:bodyPr/>
          <a:lstStyle/>
          <a:p>
            <a:pPr eaLnBrk="1" hangingPunct="1">
              <a:defRPr/>
            </a:pPr>
            <a:r>
              <a:rPr lang="en-US" dirty="0">
                <a:solidFill>
                  <a:srgbClr val="FFFF00"/>
                </a:solidFill>
                <a:effectLst>
                  <a:outerShdw blurRad="38100" dist="38100" dir="2700000" algn="tl">
                    <a:srgbClr val="C0C0C0"/>
                  </a:outerShdw>
                </a:effectLst>
                <a:latin typeface="Baskerville Old Face" pitchFamily="18" charset="0"/>
              </a:rPr>
              <a:t>THE GLORY OF GOD</a:t>
            </a:r>
          </a:p>
        </p:txBody>
      </p:sp>
      <p:sp>
        <p:nvSpPr>
          <p:cNvPr id="52227" name="Rectangle 3"/>
          <p:cNvSpPr>
            <a:spLocks noGrp="1" noChangeArrowheads="1"/>
          </p:cNvSpPr>
          <p:nvPr>
            <p:ph type="body" idx="1"/>
          </p:nvPr>
        </p:nvSpPr>
        <p:spPr>
          <a:xfrm>
            <a:off x="152400" y="1066800"/>
            <a:ext cx="8763000" cy="51816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lnSpc>
                <a:spcPct val="90000"/>
              </a:lnSpc>
              <a:buFontTx/>
              <a:buNone/>
            </a:pPr>
            <a:r>
              <a:rPr lang="en-US" sz="3600" dirty="0">
                <a:solidFill>
                  <a:srgbClr val="86002D"/>
                </a:solidFill>
              </a:rPr>
              <a:t>III. </a:t>
            </a:r>
            <a:r>
              <a:rPr lang="en-US" sz="3600" i="1" dirty="0">
                <a:solidFill>
                  <a:srgbClr val="86002D"/>
                </a:solidFill>
              </a:rPr>
              <a:t>Ps. 19:12-14</a:t>
            </a:r>
            <a:r>
              <a:rPr lang="en-US" sz="3600" dirty="0">
                <a:solidFill>
                  <a:srgbClr val="86002D"/>
                </a:solidFill>
              </a:rPr>
              <a:t>  The Glory of God 	Inspires Us to Worship                       	&amp; Serve Him!</a:t>
            </a:r>
          </a:p>
          <a:p>
            <a:pPr eaLnBrk="1" hangingPunct="1">
              <a:lnSpc>
                <a:spcPct val="90000"/>
              </a:lnSpc>
              <a:buFontTx/>
              <a:buNone/>
            </a:pPr>
            <a:r>
              <a:rPr lang="en-US" sz="3300" dirty="0">
                <a:solidFill>
                  <a:srgbClr val="86002D"/>
                </a:solidFill>
              </a:rPr>
              <a:t>	B. </a:t>
            </a:r>
            <a:r>
              <a:rPr lang="en-US" sz="3300" i="1" u="sng" dirty="0">
                <a:solidFill>
                  <a:srgbClr val="86002D"/>
                </a:solidFill>
              </a:rPr>
              <a:t>Vs. 13</a:t>
            </a:r>
            <a:r>
              <a:rPr lang="en-US" sz="3300" dirty="0">
                <a:solidFill>
                  <a:srgbClr val="86002D"/>
                </a:solidFill>
              </a:rPr>
              <a:t> Pray to Escape Presumptuous Sin</a:t>
            </a:r>
          </a:p>
          <a:p>
            <a:pPr lvl="1" eaLnBrk="1" hangingPunct="1">
              <a:lnSpc>
                <a:spcPct val="90000"/>
              </a:lnSpc>
              <a:buFontTx/>
              <a:buBlip>
                <a:blip r:embed="rId3"/>
              </a:buBlip>
            </a:pPr>
            <a:r>
              <a:rPr lang="en-US" sz="3200" dirty="0">
                <a:solidFill>
                  <a:srgbClr val="86002D"/>
                </a:solidFill>
              </a:rPr>
              <a:t> Presumptuous: arrogant, insolent, willful</a:t>
            </a:r>
          </a:p>
          <a:p>
            <a:pPr lvl="1" eaLnBrk="1" hangingPunct="1">
              <a:lnSpc>
                <a:spcPct val="90000"/>
              </a:lnSpc>
              <a:buFontTx/>
              <a:buBlip>
                <a:blip r:embed="rId3"/>
              </a:buBlip>
            </a:pPr>
            <a:r>
              <a:rPr lang="en-US" sz="3200" dirty="0">
                <a:solidFill>
                  <a:srgbClr val="86002D"/>
                </a:solidFill>
              </a:rPr>
              <a:t> Humble heart hardened—sin habitual—	forge chains of bondage, no escape </a:t>
            </a:r>
          </a:p>
          <a:p>
            <a:pPr lvl="1" eaLnBrk="1" hangingPunct="1">
              <a:lnSpc>
                <a:spcPct val="90000"/>
              </a:lnSpc>
              <a:buFontTx/>
              <a:buBlip>
                <a:blip r:embed="rId3"/>
              </a:buBlip>
            </a:pPr>
            <a:r>
              <a:rPr lang="en-US" sz="3200" dirty="0">
                <a:solidFill>
                  <a:srgbClr val="86002D"/>
                </a:solidFill>
              </a:rPr>
              <a:t> King Saul (1 Sam. 13:11-13; 15:17-23)</a:t>
            </a:r>
          </a:p>
          <a:p>
            <a:pPr lvl="1" eaLnBrk="1" hangingPunct="1">
              <a:lnSpc>
                <a:spcPct val="90000"/>
              </a:lnSpc>
              <a:buFontTx/>
              <a:buBlip>
                <a:blip r:embed="rId3"/>
              </a:buBlip>
            </a:pPr>
            <a:r>
              <a:rPr lang="en-US" sz="3200" dirty="0">
                <a:solidFill>
                  <a:srgbClr val="86002D"/>
                </a:solidFill>
              </a:rPr>
              <a:t> God’s Word &amp; providence restrain us       	as we see His glory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anim calcmode="lin" valueType="num">
                                      <p:cBhvr>
                                        <p:cTn id="7" dur="1000" fill="hold"/>
                                        <p:tgtEl>
                                          <p:spTgt spid="52227">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52227">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5222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2227">
                                            <p:txEl>
                                              <p:pRg st="3" end="3"/>
                                            </p:txEl>
                                          </p:spTgt>
                                        </p:tgtEl>
                                        <p:attrNameLst>
                                          <p:attrName>style.visibility</p:attrName>
                                        </p:attrNameLst>
                                      </p:cBhvr>
                                      <p:to>
                                        <p:strVal val="visible"/>
                                      </p:to>
                                    </p:set>
                                    <p:anim calcmode="lin" valueType="num">
                                      <p:cBhvr>
                                        <p:cTn id="14" dur="1000" fill="hold"/>
                                        <p:tgtEl>
                                          <p:spTgt spid="52227">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52227">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5222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2227">
                                            <p:txEl>
                                              <p:pRg st="4" end="4"/>
                                            </p:txEl>
                                          </p:spTgt>
                                        </p:tgtEl>
                                        <p:attrNameLst>
                                          <p:attrName>style.visibility</p:attrName>
                                        </p:attrNameLst>
                                      </p:cBhvr>
                                      <p:to>
                                        <p:strVal val="visible"/>
                                      </p:to>
                                    </p:set>
                                    <p:anim calcmode="lin" valueType="num">
                                      <p:cBhvr>
                                        <p:cTn id="21" dur="1000" fill="hold"/>
                                        <p:tgtEl>
                                          <p:spTgt spid="52227">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52227">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5222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2227">
                                            <p:txEl>
                                              <p:pRg st="5" end="5"/>
                                            </p:txEl>
                                          </p:spTgt>
                                        </p:tgtEl>
                                        <p:attrNameLst>
                                          <p:attrName>style.visibility</p:attrName>
                                        </p:attrNameLst>
                                      </p:cBhvr>
                                      <p:to>
                                        <p:strVal val="visible"/>
                                      </p:to>
                                    </p:set>
                                    <p:anim calcmode="lin" valueType="num">
                                      <p:cBhvr>
                                        <p:cTn id="28" dur="1000" fill="hold"/>
                                        <p:tgtEl>
                                          <p:spTgt spid="52227">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52227">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7980218" y="6381750"/>
            <a:ext cx="706582" cy="476250"/>
          </a:xfrm>
          <a:noFill/>
        </p:spPr>
        <p:txBody>
          <a:bodyPr/>
          <a:lstStyle/>
          <a:p>
            <a:fld id="{B6B2AB33-399C-429C-B832-E7999D91953B}" type="slidenum">
              <a:rPr lang="en-US"/>
              <a:pPr/>
              <a:t>5</a:t>
            </a:fld>
            <a:endParaRPr lang="en-US" dirty="0"/>
          </a:p>
        </p:txBody>
      </p:sp>
      <p:sp>
        <p:nvSpPr>
          <p:cNvPr id="12291" name="Rectangle 3"/>
          <p:cNvSpPr>
            <a:spLocks noGrp="1" noChangeArrowheads="1"/>
          </p:cNvSpPr>
          <p:nvPr>
            <p:ph type="body" idx="1"/>
          </p:nvPr>
        </p:nvSpPr>
        <p:spPr>
          <a:xfrm>
            <a:off x="381000" y="152400"/>
            <a:ext cx="8382000" cy="6229350"/>
          </a:xfrm>
          <a:solidFill>
            <a:srgbClr val="E0EF6F"/>
          </a:solidFill>
          <a:ln>
            <a:solidFill>
              <a:srgbClr val="800080"/>
            </a:solidFill>
          </a:ln>
          <a:effectLst>
            <a:outerShdw dist="107763" dir="13500000" sx="75000" sy="75000" algn="tl" rotWithShape="0">
              <a:schemeClr val="bg2">
                <a:alpha val="50000"/>
              </a:schemeClr>
            </a:outerShdw>
          </a:effectLst>
        </p:spPr>
        <p:txBody>
          <a:bodyPr/>
          <a:lstStyle/>
          <a:p>
            <a:pPr eaLnBrk="1" hangingPunct="1">
              <a:lnSpc>
                <a:spcPct val="80000"/>
              </a:lnSpc>
              <a:buFontTx/>
              <a:buNone/>
              <a:defRPr/>
            </a:pPr>
            <a:r>
              <a:rPr lang="en-US" sz="800" dirty="0"/>
              <a:t> </a:t>
            </a:r>
          </a:p>
          <a:p>
            <a:pPr eaLnBrk="1" hangingPunct="1">
              <a:lnSpc>
                <a:spcPct val="80000"/>
              </a:lnSpc>
              <a:buFontTx/>
              <a:buNone/>
              <a:defRPr/>
            </a:pPr>
            <a:r>
              <a:rPr lang="en-US" sz="3000" dirty="0"/>
              <a:t>1 The heavens declare the glory of God;          and the firmament </a:t>
            </a:r>
            <a:r>
              <a:rPr lang="en-US" sz="3000" dirty="0" err="1"/>
              <a:t>sheweth</a:t>
            </a:r>
            <a:r>
              <a:rPr lang="en-US" sz="3000" dirty="0"/>
              <a:t> his </a:t>
            </a:r>
            <a:r>
              <a:rPr lang="en-US" sz="3000" dirty="0" err="1"/>
              <a:t>handywork</a:t>
            </a:r>
            <a:r>
              <a:rPr lang="en-US" sz="3000" dirty="0"/>
              <a:t>.</a:t>
            </a:r>
          </a:p>
          <a:p>
            <a:pPr eaLnBrk="1" hangingPunct="1">
              <a:lnSpc>
                <a:spcPct val="80000"/>
              </a:lnSpc>
              <a:buFontTx/>
              <a:buNone/>
              <a:defRPr/>
            </a:pPr>
            <a:r>
              <a:rPr lang="en-US" sz="3000" dirty="0"/>
              <a:t> 2 Day unto day </a:t>
            </a:r>
            <a:r>
              <a:rPr lang="en-US" sz="3000" dirty="0" err="1"/>
              <a:t>uttereth</a:t>
            </a:r>
            <a:r>
              <a:rPr lang="en-US" sz="3000" dirty="0"/>
              <a:t> speech,                           and night unto night </a:t>
            </a:r>
            <a:r>
              <a:rPr lang="en-US" sz="3000" dirty="0" err="1"/>
              <a:t>sheweth</a:t>
            </a:r>
            <a:r>
              <a:rPr lang="en-US" sz="3000" dirty="0"/>
              <a:t> knowledge.</a:t>
            </a:r>
          </a:p>
          <a:p>
            <a:pPr eaLnBrk="1" hangingPunct="1">
              <a:lnSpc>
                <a:spcPct val="80000"/>
              </a:lnSpc>
              <a:buFontTx/>
              <a:buNone/>
              <a:defRPr/>
            </a:pPr>
            <a:r>
              <a:rPr lang="en-US" sz="3000" dirty="0"/>
              <a:t> 3 There is no speech nor language,                        where their voice is not heard. </a:t>
            </a:r>
          </a:p>
          <a:p>
            <a:pPr eaLnBrk="1" hangingPunct="1">
              <a:lnSpc>
                <a:spcPct val="80000"/>
              </a:lnSpc>
              <a:buFontTx/>
              <a:buNone/>
              <a:defRPr/>
            </a:pPr>
            <a:r>
              <a:rPr lang="en-US" sz="3000" dirty="0"/>
              <a:t> 4 Their line is gone out through all the earth,   and their words to the end of the world.               In them hath he set a tabernacle for the sun, </a:t>
            </a:r>
          </a:p>
          <a:p>
            <a:pPr eaLnBrk="1" hangingPunct="1">
              <a:lnSpc>
                <a:spcPct val="80000"/>
              </a:lnSpc>
              <a:buFontTx/>
              <a:buNone/>
              <a:defRPr/>
            </a:pPr>
            <a:r>
              <a:rPr lang="en-US" sz="3000" dirty="0"/>
              <a:t> 5 Which is as a bridegroom                                        coming out of his chamber,                                      and </a:t>
            </a:r>
            <a:r>
              <a:rPr lang="en-US" sz="3000" dirty="0" err="1"/>
              <a:t>rejoiceth</a:t>
            </a:r>
            <a:r>
              <a:rPr lang="en-US" sz="3000" dirty="0"/>
              <a:t> as a strong man to run a race.</a:t>
            </a:r>
          </a:p>
          <a:p>
            <a:pPr eaLnBrk="1" hangingPunct="1">
              <a:lnSpc>
                <a:spcPct val="80000"/>
              </a:lnSpc>
              <a:buFontTx/>
              <a:buNone/>
              <a:defRPr/>
            </a:pPr>
            <a:r>
              <a:rPr lang="en-US" sz="3000" dirty="0"/>
              <a:t> 6 His going forth is from the end of the heaven, and his circuit unto the ends of it:                              and there is nothing hid from the heat thereof.</a:t>
            </a:r>
            <a:endParaRPr lang="en-US" sz="3000" dirty="0">
              <a:solidFill>
                <a:srgbClr val="86002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2291">
                                            <p:bg/>
                                          </p:spTgt>
                                        </p:tgtEl>
                                        <p:attrNameLst>
                                          <p:attrName>style.visibility</p:attrName>
                                        </p:attrNameLst>
                                      </p:cBhvr>
                                      <p:to>
                                        <p:strVal val="visible"/>
                                      </p:to>
                                    </p:set>
                                    <p:animEffect transition="in" filter="circle(out)">
                                      <p:cBhvr>
                                        <p:cTn id="7" dur="1000"/>
                                        <p:tgtEl>
                                          <p:spTgt spid="12291">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2291">
                                            <p:txEl>
                                              <p:pRg st="0" end="0"/>
                                            </p:txEl>
                                          </p:spTgt>
                                        </p:tgtEl>
                                        <p:attrNameLst>
                                          <p:attrName>style.visibility</p:attrName>
                                        </p:attrNameLst>
                                      </p:cBhvr>
                                      <p:to>
                                        <p:strVal val="visible"/>
                                      </p:to>
                                    </p:set>
                                    <p:animEffect transition="in" filter="circle(out)">
                                      <p:cBhvr>
                                        <p:cTn id="10" dur="1000"/>
                                        <p:tgtEl>
                                          <p:spTgt spid="12291">
                                            <p:txEl>
                                              <p:pRg st="0" end="0"/>
                                            </p:txEl>
                                          </p:spTgt>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Effect transition="in" filter="circle(out)">
                                      <p:cBhvr>
                                        <p:cTn id="13" dur="1000"/>
                                        <p:tgtEl>
                                          <p:spTgt spid="12291">
                                            <p:txEl>
                                              <p:pRg st="1" end="1"/>
                                            </p:txEl>
                                          </p:spTgt>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animEffect transition="in" filter="circle(out)">
                                      <p:cBhvr>
                                        <p:cTn id="16" dur="1000"/>
                                        <p:tgtEl>
                                          <p:spTgt spid="12291">
                                            <p:txEl>
                                              <p:pRg st="2" end="2"/>
                                            </p:txEl>
                                          </p:spTgt>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circle(out)">
                                      <p:cBhvr>
                                        <p:cTn id="19" dur="1000"/>
                                        <p:tgtEl>
                                          <p:spTgt spid="12291">
                                            <p:txEl>
                                              <p:pRg st="3" end="3"/>
                                            </p:txEl>
                                          </p:spTgt>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circle(out)">
                                      <p:cBhvr>
                                        <p:cTn id="22" dur="1000"/>
                                        <p:tgtEl>
                                          <p:spTgt spid="12291">
                                            <p:txEl>
                                              <p:pRg st="4" end="4"/>
                                            </p:txEl>
                                          </p:spTgt>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12291">
                                            <p:txEl>
                                              <p:pRg st="5" end="5"/>
                                            </p:txEl>
                                          </p:spTgt>
                                        </p:tgtEl>
                                        <p:attrNameLst>
                                          <p:attrName>style.visibility</p:attrName>
                                        </p:attrNameLst>
                                      </p:cBhvr>
                                      <p:to>
                                        <p:strVal val="visible"/>
                                      </p:to>
                                    </p:set>
                                    <p:animEffect transition="in" filter="circle(out)">
                                      <p:cBhvr>
                                        <p:cTn id="25" dur="1000"/>
                                        <p:tgtEl>
                                          <p:spTgt spid="12291">
                                            <p:txEl>
                                              <p:pRg st="5" end="5"/>
                                            </p:txEl>
                                          </p:spTgt>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2291">
                                            <p:txEl>
                                              <p:pRg st="6" end="6"/>
                                            </p:txEl>
                                          </p:spTgt>
                                        </p:tgtEl>
                                        <p:attrNameLst>
                                          <p:attrName>style.visibility</p:attrName>
                                        </p:attrNameLst>
                                      </p:cBhvr>
                                      <p:to>
                                        <p:strVal val="visible"/>
                                      </p:to>
                                    </p:set>
                                    <p:animEffect transition="in" filter="circle(out)">
                                      <p:cBhvr>
                                        <p:cTn id="28" dur="10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FE178552-161B-4411-A0A3-58A5D0A0F897}" type="slidenum">
              <a:rPr lang="en-US"/>
              <a:pPr/>
              <a:t>50</a:t>
            </a:fld>
            <a:endParaRPr lang="en-US"/>
          </a:p>
        </p:txBody>
      </p:sp>
      <p:sp>
        <p:nvSpPr>
          <p:cNvPr id="53250" name="Rectangle 2"/>
          <p:cNvSpPr>
            <a:spLocks noGrp="1" noChangeArrowheads="1"/>
          </p:cNvSpPr>
          <p:nvPr>
            <p:ph type="title"/>
          </p:nvPr>
        </p:nvSpPr>
        <p:spPr>
          <a:xfrm>
            <a:off x="1600200" y="152400"/>
            <a:ext cx="6019800" cy="685800"/>
          </a:xfrm>
        </p:spPr>
        <p:txBody>
          <a:bodyPr/>
          <a:lstStyle/>
          <a:p>
            <a:pPr eaLnBrk="1" hangingPunct="1">
              <a:defRPr/>
            </a:pPr>
            <a:r>
              <a:rPr lang="en-US" sz="4000" dirty="0">
                <a:solidFill>
                  <a:srgbClr val="FFFF00"/>
                </a:solidFill>
                <a:effectLst>
                  <a:outerShdw blurRad="38100" dist="38100" dir="2700000" algn="tl">
                    <a:srgbClr val="C0C0C0"/>
                  </a:outerShdw>
                </a:effectLst>
                <a:latin typeface="Baskerville Old Face" pitchFamily="18" charset="0"/>
              </a:rPr>
              <a:t>THE GLORY OF GOD</a:t>
            </a:r>
          </a:p>
        </p:txBody>
      </p:sp>
      <p:sp>
        <p:nvSpPr>
          <p:cNvPr id="53251" name="Rectangle 3"/>
          <p:cNvSpPr>
            <a:spLocks noGrp="1" noChangeArrowheads="1"/>
          </p:cNvSpPr>
          <p:nvPr>
            <p:ph type="body" idx="1"/>
          </p:nvPr>
        </p:nvSpPr>
        <p:spPr>
          <a:xfrm>
            <a:off x="228600" y="1066800"/>
            <a:ext cx="8534400" cy="23622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dirty="0">
                <a:solidFill>
                  <a:srgbClr val="86002D"/>
                </a:solidFill>
              </a:rPr>
              <a:t>III. </a:t>
            </a:r>
            <a:r>
              <a:rPr lang="en-US" sz="3600" i="1" dirty="0">
                <a:solidFill>
                  <a:srgbClr val="86002D"/>
                </a:solidFill>
              </a:rPr>
              <a:t>Ps. 19:12-14</a:t>
            </a:r>
            <a:r>
              <a:rPr lang="en-US" sz="3600" dirty="0">
                <a:solidFill>
                  <a:srgbClr val="86002D"/>
                </a:solidFill>
              </a:rPr>
              <a:t>  The Glory of God 	Inspires Us to Worship &amp; Serve Him!</a:t>
            </a:r>
          </a:p>
          <a:p>
            <a:pPr eaLnBrk="1" hangingPunct="1">
              <a:buFontTx/>
              <a:buNone/>
            </a:pPr>
            <a:r>
              <a:rPr lang="en-US" sz="3400" dirty="0">
                <a:solidFill>
                  <a:srgbClr val="86002D"/>
                </a:solidFill>
              </a:rPr>
              <a:t>	</a:t>
            </a:r>
            <a:r>
              <a:rPr lang="en-US" sz="3300" dirty="0">
                <a:solidFill>
                  <a:srgbClr val="86002D"/>
                </a:solidFill>
              </a:rPr>
              <a:t>C. </a:t>
            </a:r>
            <a:r>
              <a:rPr lang="en-US" sz="3300" i="1" u="sng" dirty="0">
                <a:solidFill>
                  <a:srgbClr val="86002D"/>
                </a:solidFill>
              </a:rPr>
              <a:t>Vs. 14</a:t>
            </a:r>
            <a:r>
              <a:rPr lang="en-US" sz="3300" dirty="0">
                <a:solidFill>
                  <a:srgbClr val="86002D"/>
                </a:solidFill>
              </a:rPr>
              <a:t> Pray God’s Help to Guide 	</a:t>
            </a:r>
            <a:br>
              <a:rPr lang="en-US" sz="3300" dirty="0">
                <a:solidFill>
                  <a:srgbClr val="86002D"/>
                </a:solidFill>
              </a:rPr>
            </a:br>
            <a:r>
              <a:rPr lang="en-US" sz="3300" dirty="0">
                <a:solidFill>
                  <a:srgbClr val="86002D"/>
                </a:solidFill>
              </a:rPr>
              <a:t>     Our Thoughts &amp; Words</a:t>
            </a:r>
          </a:p>
        </p:txBody>
      </p:sp>
      <p:sp>
        <p:nvSpPr>
          <p:cNvPr id="53252" name="Rectangle 4"/>
          <p:cNvSpPr>
            <a:spLocks noChangeArrowheads="1"/>
          </p:cNvSpPr>
          <p:nvPr/>
        </p:nvSpPr>
        <p:spPr bwMode="auto">
          <a:xfrm>
            <a:off x="533400" y="4038600"/>
            <a:ext cx="8077200" cy="2133600"/>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spcBef>
                <a:spcPct val="20000"/>
              </a:spcBef>
              <a:defRPr/>
            </a:pPr>
            <a:r>
              <a:rPr lang="en-US" sz="3200"/>
              <a:t>14 Let the words of my mouth,                                and the meditation of my heart,                                       be acceptable in thy sight,                             O LORD, my strength, and my redeemer.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 calcmode="lin" valueType="num">
                                      <p:cBhvr>
                                        <p:cTn id="7" dur="500" fill="hold"/>
                                        <p:tgtEl>
                                          <p:spTgt spid="5325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325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325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3252"/>
                                        </p:tgtEl>
                                        <p:attrNameLst>
                                          <p:attrName>style.visibility</p:attrName>
                                        </p:attrNameLst>
                                      </p:cBhvr>
                                      <p:to>
                                        <p:strVal val="visible"/>
                                      </p:to>
                                    </p:set>
                                    <p:animEffect transition="in" filter="fade">
                                      <p:cBhvr>
                                        <p:cTn id="14" dur="1000"/>
                                        <p:tgtEl>
                                          <p:spTgt spid="53252"/>
                                        </p:tgtEl>
                                      </p:cBhvr>
                                    </p:animEffect>
                                    <p:anim calcmode="lin" valueType="num">
                                      <p:cBhvr>
                                        <p:cTn id="15" dur="1000" fill="hold"/>
                                        <p:tgtEl>
                                          <p:spTgt spid="53252"/>
                                        </p:tgtEl>
                                        <p:attrNameLst>
                                          <p:attrName>ppt_x</p:attrName>
                                        </p:attrNameLst>
                                      </p:cBhvr>
                                      <p:tavLst>
                                        <p:tav tm="0">
                                          <p:val>
                                            <p:strVal val="#ppt_x"/>
                                          </p:val>
                                        </p:tav>
                                        <p:tav tm="100000">
                                          <p:val>
                                            <p:strVal val="#ppt_x"/>
                                          </p:val>
                                        </p:tav>
                                      </p:tavLst>
                                    </p:anim>
                                    <p:anim calcmode="lin" valueType="num">
                                      <p:cBhvr>
                                        <p:cTn id="16" dur="1000" fill="hold"/>
                                        <p:tgtEl>
                                          <p:spTgt spid="53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6DCC4E1A-C10A-4C9F-AB1A-4AF2988A8CEC}" type="slidenum">
              <a:rPr lang="en-US"/>
              <a:pPr/>
              <a:t>51</a:t>
            </a:fld>
            <a:endParaRPr lang="en-US"/>
          </a:p>
        </p:txBody>
      </p:sp>
      <p:sp>
        <p:nvSpPr>
          <p:cNvPr id="54274" name="Rectangle 2"/>
          <p:cNvSpPr>
            <a:spLocks noGrp="1" noChangeArrowheads="1"/>
          </p:cNvSpPr>
          <p:nvPr>
            <p:ph type="title"/>
          </p:nvPr>
        </p:nvSpPr>
        <p:spPr>
          <a:xfrm>
            <a:off x="1600200" y="228600"/>
            <a:ext cx="6019800" cy="685800"/>
          </a:xfrm>
        </p:spPr>
        <p:txBody>
          <a:bodyPr/>
          <a:lstStyle/>
          <a:p>
            <a:pPr eaLnBrk="1" hangingPunct="1">
              <a:defRPr/>
            </a:pPr>
            <a:r>
              <a:rPr lang="en-US" sz="4000" dirty="0">
                <a:solidFill>
                  <a:srgbClr val="FFFF00"/>
                </a:solidFill>
                <a:effectLst>
                  <a:outerShdw blurRad="38100" dist="38100" dir="2700000" algn="tl">
                    <a:srgbClr val="C0C0C0"/>
                  </a:outerShdw>
                </a:effectLst>
                <a:latin typeface="Baskerville Old Face" pitchFamily="18" charset="0"/>
              </a:rPr>
              <a:t>THE GLORY OF GOD</a:t>
            </a:r>
          </a:p>
        </p:txBody>
      </p:sp>
      <p:sp>
        <p:nvSpPr>
          <p:cNvPr id="54275" name="Rectangle 3"/>
          <p:cNvSpPr>
            <a:spLocks noGrp="1" noChangeArrowheads="1"/>
          </p:cNvSpPr>
          <p:nvPr>
            <p:ph type="body" idx="1"/>
          </p:nvPr>
        </p:nvSpPr>
        <p:spPr>
          <a:xfrm>
            <a:off x="533400" y="1219200"/>
            <a:ext cx="8153400" cy="35052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400" dirty="0">
                <a:solidFill>
                  <a:srgbClr val="86002D"/>
                </a:solidFill>
              </a:rPr>
              <a:t>III. </a:t>
            </a:r>
            <a:r>
              <a:rPr lang="en-US" sz="3400" i="1" dirty="0">
                <a:solidFill>
                  <a:srgbClr val="86002D"/>
                </a:solidFill>
              </a:rPr>
              <a:t>Ps. 19:12-14</a:t>
            </a:r>
            <a:r>
              <a:rPr lang="en-US" sz="3400" dirty="0">
                <a:solidFill>
                  <a:srgbClr val="86002D"/>
                </a:solidFill>
              </a:rPr>
              <a:t>  The Glory of God 	Inspires Us to Worship &amp; Serve Him!</a:t>
            </a:r>
          </a:p>
          <a:p>
            <a:pPr eaLnBrk="1" hangingPunct="1">
              <a:buFontTx/>
              <a:buNone/>
            </a:pPr>
            <a:r>
              <a:rPr lang="en-US" sz="3400" dirty="0">
                <a:solidFill>
                  <a:srgbClr val="86002D"/>
                </a:solidFill>
              </a:rPr>
              <a:t>	</a:t>
            </a:r>
            <a:r>
              <a:rPr lang="en-US" sz="3300" dirty="0">
                <a:solidFill>
                  <a:srgbClr val="86002D"/>
                </a:solidFill>
              </a:rPr>
              <a:t>C. </a:t>
            </a:r>
            <a:r>
              <a:rPr lang="en-US" sz="3300" i="1" u="sng" dirty="0">
                <a:solidFill>
                  <a:srgbClr val="86002D"/>
                </a:solidFill>
              </a:rPr>
              <a:t>Vs. 14</a:t>
            </a:r>
            <a:r>
              <a:rPr lang="en-US" sz="3300" dirty="0">
                <a:solidFill>
                  <a:srgbClr val="86002D"/>
                </a:solidFill>
              </a:rPr>
              <a:t> Pray God’s Help to Guide 	</a:t>
            </a:r>
            <a:br>
              <a:rPr lang="en-US" sz="3300" dirty="0">
                <a:solidFill>
                  <a:srgbClr val="86002D"/>
                </a:solidFill>
              </a:rPr>
            </a:br>
            <a:r>
              <a:rPr lang="en-US" sz="3300" dirty="0">
                <a:solidFill>
                  <a:srgbClr val="86002D"/>
                </a:solidFill>
              </a:rPr>
              <a:t>     Our Thoughts &amp; Words</a:t>
            </a:r>
          </a:p>
          <a:p>
            <a:pPr lvl="1" eaLnBrk="1" hangingPunct="1">
              <a:buFontTx/>
              <a:buBlip>
                <a:blip r:embed="rId3"/>
              </a:buBlip>
            </a:pPr>
            <a:r>
              <a:rPr lang="en-US" sz="3200" dirty="0">
                <a:solidFill>
                  <a:srgbClr val="86002D"/>
                </a:solidFill>
              </a:rPr>
              <a:t> Origin, direction of conduct</a:t>
            </a:r>
          </a:p>
          <a:p>
            <a:pPr lvl="1" eaLnBrk="1" hangingPunct="1">
              <a:buFontTx/>
              <a:buBlip>
                <a:blip r:embed="rId3"/>
              </a:buBlip>
            </a:pPr>
            <a:r>
              <a:rPr lang="en-US" sz="3200" dirty="0">
                <a:solidFill>
                  <a:srgbClr val="86002D"/>
                </a:solidFill>
              </a:rPr>
              <a:t> God helps thru His Word &amp; providence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anim calcmode="lin" valueType="num">
                                      <p:cBhvr>
                                        <p:cTn id="7" dur="1000" fill="hold"/>
                                        <p:tgtEl>
                                          <p:spTgt spid="54275">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54275">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5427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4275">
                                            <p:txEl>
                                              <p:pRg st="3" end="3"/>
                                            </p:txEl>
                                          </p:spTgt>
                                        </p:tgtEl>
                                        <p:attrNameLst>
                                          <p:attrName>style.visibility</p:attrName>
                                        </p:attrNameLst>
                                      </p:cBhvr>
                                      <p:to>
                                        <p:strVal val="visible"/>
                                      </p:to>
                                    </p:set>
                                    <p:anim calcmode="lin" valueType="num">
                                      <p:cBhvr>
                                        <p:cTn id="14" dur="1000" fill="hold"/>
                                        <p:tgtEl>
                                          <p:spTgt spid="54275">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54275">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96B1E321-94D0-451B-B97C-89B0D7D04181}" type="slidenum">
              <a:rPr lang="en-US"/>
              <a:pPr/>
              <a:t>52</a:t>
            </a:fld>
            <a:endParaRPr lang="en-US"/>
          </a:p>
        </p:txBody>
      </p:sp>
      <p:sp>
        <p:nvSpPr>
          <p:cNvPr id="55298" name="Rectangle 2"/>
          <p:cNvSpPr>
            <a:spLocks noGrp="1" noChangeArrowheads="1"/>
          </p:cNvSpPr>
          <p:nvPr>
            <p:ph type="title"/>
          </p:nvPr>
        </p:nvSpPr>
        <p:spPr>
          <a:xfrm>
            <a:off x="1600200" y="152400"/>
            <a:ext cx="6019800" cy="685800"/>
          </a:xfrm>
        </p:spPr>
        <p:txBody>
          <a:bodyPr/>
          <a:lstStyle/>
          <a:p>
            <a:pPr eaLnBrk="1" hangingPunct="1">
              <a:defRPr/>
            </a:pPr>
            <a:r>
              <a:rPr lang="en-US" sz="4000">
                <a:solidFill>
                  <a:srgbClr val="FFFF00"/>
                </a:solidFill>
                <a:effectLst>
                  <a:outerShdw blurRad="38100" dist="38100" dir="2700000" algn="tl">
                    <a:srgbClr val="C0C0C0"/>
                  </a:outerShdw>
                </a:effectLst>
                <a:latin typeface="Baskerville Old Face" pitchFamily="18" charset="0"/>
              </a:rPr>
              <a:t>THE GLORY OF GOD</a:t>
            </a:r>
          </a:p>
        </p:txBody>
      </p:sp>
      <p:sp>
        <p:nvSpPr>
          <p:cNvPr id="55299" name="Rectangle 3"/>
          <p:cNvSpPr>
            <a:spLocks noGrp="1" noChangeArrowheads="1"/>
          </p:cNvSpPr>
          <p:nvPr>
            <p:ph type="body" idx="1"/>
          </p:nvPr>
        </p:nvSpPr>
        <p:spPr>
          <a:xfrm>
            <a:off x="457200" y="1066800"/>
            <a:ext cx="8153400" cy="51816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400" dirty="0">
                <a:solidFill>
                  <a:srgbClr val="86002D"/>
                </a:solidFill>
              </a:rPr>
              <a:t>III. </a:t>
            </a:r>
            <a:r>
              <a:rPr lang="en-US" sz="3400" i="1" dirty="0">
                <a:solidFill>
                  <a:srgbClr val="86002D"/>
                </a:solidFill>
              </a:rPr>
              <a:t>Ps. 19:12-14</a:t>
            </a:r>
            <a:r>
              <a:rPr lang="en-US" sz="3400" dirty="0">
                <a:solidFill>
                  <a:srgbClr val="86002D"/>
                </a:solidFill>
              </a:rPr>
              <a:t>  The Glory of God 	Inspires Us to Worship &amp; Serve Him!</a:t>
            </a:r>
          </a:p>
          <a:p>
            <a:pPr eaLnBrk="1" hangingPunct="1">
              <a:buFontTx/>
              <a:buNone/>
            </a:pPr>
            <a:r>
              <a:rPr lang="en-US" sz="3400" dirty="0">
                <a:solidFill>
                  <a:srgbClr val="86002D"/>
                </a:solidFill>
              </a:rPr>
              <a:t>	</a:t>
            </a:r>
            <a:r>
              <a:rPr lang="en-US" sz="3300" dirty="0">
                <a:solidFill>
                  <a:srgbClr val="86002D"/>
                </a:solidFill>
              </a:rPr>
              <a:t>D. </a:t>
            </a:r>
            <a:r>
              <a:rPr lang="en-US" sz="3300" i="1" u="sng" dirty="0">
                <a:solidFill>
                  <a:srgbClr val="86002D"/>
                </a:solidFill>
              </a:rPr>
              <a:t>Vs. 14</a:t>
            </a:r>
            <a:r>
              <a:rPr lang="en-US" sz="3300" dirty="0">
                <a:solidFill>
                  <a:srgbClr val="86002D"/>
                </a:solidFill>
              </a:rPr>
              <a:t> Give God Glory: “Oh Lord, 	</a:t>
            </a:r>
            <a:br>
              <a:rPr lang="en-US" sz="3300" dirty="0">
                <a:solidFill>
                  <a:srgbClr val="86002D"/>
                </a:solidFill>
              </a:rPr>
            </a:br>
            <a:r>
              <a:rPr lang="en-US" sz="3300" dirty="0">
                <a:solidFill>
                  <a:srgbClr val="86002D"/>
                </a:solidFill>
              </a:rPr>
              <a:t>     My Strength and My Redeemer”</a:t>
            </a:r>
          </a:p>
          <a:p>
            <a:pPr lvl="1" eaLnBrk="1" hangingPunct="1">
              <a:buFontTx/>
              <a:buBlip>
                <a:blip r:embed="rId3"/>
              </a:buBlip>
            </a:pPr>
            <a:r>
              <a:rPr lang="en-US" sz="3200" dirty="0">
                <a:solidFill>
                  <a:srgbClr val="86002D"/>
                </a:solidFill>
              </a:rPr>
              <a:t> Focus our faith in God, not self or man</a:t>
            </a:r>
          </a:p>
          <a:p>
            <a:pPr lvl="1" eaLnBrk="1" hangingPunct="1">
              <a:buFontTx/>
              <a:buBlip>
                <a:blip r:embed="rId3"/>
              </a:buBlip>
            </a:pPr>
            <a:r>
              <a:rPr lang="en-US" sz="3200" dirty="0">
                <a:solidFill>
                  <a:srgbClr val="86002D"/>
                </a:solidFill>
              </a:rPr>
              <a:t> God is a great rock of strength,  	always able to help</a:t>
            </a:r>
          </a:p>
          <a:p>
            <a:pPr lvl="1" eaLnBrk="1" hangingPunct="1">
              <a:buFontTx/>
              <a:buBlip>
                <a:blip r:embed="rId3"/>
              </a:buBlip>
            </a:pPr>
            <a:r>
              <a:rPr lang="en-US" sz="3200" dirty="0">
                <a:solidFill>
                  <a:srgbClr val="86002D"/>
                </a:solidFill>
              </a:rPr>
              <a:t> God redeems or delivers from Satan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 calcmode="lin" valueType="num">
                                      <p:cBhvr>
                                        <p:cTn id="7" dur="500" fill="hold"/>
                                        <p:tgtEl>
                                          <p:spTgt spid="5529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529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529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5299">
                                            <p:txEl>
                                              <p:pRg st="2" end="2"/>
                                            </p:txEl>
                                          </p:spTgt>
                                        </p:tgtEl>
                                        <p:attrNameLst>
                                          <p:attrName>style.visibility</p:attrName>
                                        </p:attrNameLst>
                                      </p:cBhvr>
                                      <p:to>
                                        <p:strVal val="visible"/>
                                      </p:to>
                                    </p:set>
                                    <p:anim calcmode="lin" valueType="num">
                                      <p:cBhvr>
                                        <p:cTn id="14" dur="1000" fill="hold"/>
                                        <p:tgtEl>
                                          <p:spTgt spid="55299">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55299">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5529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5299">
                                            <p:txEl>
                                              <p:pRg st="3" end="3"/>
                                            </p:txEl>
                                          </p:spTgt>
                                        </p:tgtEl>
                                        <p:attrNameLst>
                                          <p:attrName>style.visibility</p:attrName>
                                        </p:attrNameLst>
                                      </p:cBhvr>
                                      <p:to>
                                        <p:strVal val="visible"/>
                                      </p:to>
                                    </p:set>
                                    <p:anim calcmode="lin" valueType="num">
                                      <p:cBhvr>
                                        <p:cTn id="21" dur="1000" fill="hold"/>
                                        <p:tgtEl>
                                          <p:spTgt spid="55299">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55299">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5529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5299">
                                            <p:txEl>
                                              <p:pRg st="4" end="4"/>
                                            </p:txEl>
                                          </p:spTgt>
                                        </p:tgtEl>
                                        <p:attrNameLst>
                                          <p:attrName>style.visibility</p:attrName>
                                        </p:attrNameLst>
                                      </p:cBhvr>
                                      <p:to>
                                        <p:strVal val="visible"/>
                                      </p:to>
                                    </p:set>
                                    <p:anim calcmode="lin" valueType="num">
                                      <p:cBhvr>
                                        <p:cTn id="28" dur="1000" fill="hold"/>
                                        <p:tgtEl>
                                          <p:spTgt spid="55299">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55299">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xfrm>
            <a:off x="8458200" y="6534150"/>
            <a:ext cx="609600" cy="476250"/>
          </a:xfrm>
          <a:noFill/>
        </p:spPr>
        <p:txBody>
          <a:bodyPr/>
          <a:lstStyle/>
          <a:p>
            <a:fld id="{5B1736B3-7BEA-485E-BE1A-96B64F50A9E9}" type="slidenum">
              <a:rPr lang="en-US"/>
              <a:pPr/>
              <a:t>53</a:t>
            </a:fld>
            <a:endParaRPr lang="en-US"/>
          </a:p>
        </p:txBody>
      </p:sp>
      <p:sp>
        <p:nvSpPr>
          <p:cNvPr id="57346" name="Rectangle 2"/>
          <p:cNvSpPr>
            <a:spLocks noGrp="1" noChangeArrowheads="1"/>
          </p:cNvSpPr>
          <p:nvPr>
            <p:ph type="title"/>
          </p:nvPr>
        </p:nvSpPr>
        <p:spPr>
          <a:xfrm>
            <a:off x="1600200" y="152400"/>
            <a:ext cx="6019800" cy="685800"/>
          </a:xfrm>
        </p:spPr>
        <p:txBody>
          <a:bodyPr/>
          <a:lstStyle/>
          <a:p>
            <a:pPr eaLnBrk="1" hangingPunct="1">
              <a:defRPr/>
            </a:pPr>
            <a:r>
              <a:rPr lang="en-US" sz="4000">
                <a:solidFill>
                  <a:srgbClr val="FFFF00"/>
                </a:solidFill>
                <a:effectLst>
                  <a:outerShdw blurRad="38100" dist="38100" dir="2700000" algn="tl">
                    <a:srgbClr val="C0C0C0"/>
                  </a:outerShdw>
                </a:effectLst>
                <a:latin typeface="Baskerville Old Face" pitchFamily="18" charset="0"/>
              </a:rPr>
              <a:t>THE GLORY OF GOD</a:t>
            </a:r>
          </a:p>
        </p:txBody>
      </p:sp>
      <p:sp>
        <p:nvSpPr>
          <p:cNvPr id="57347" name="Rectangle 3"/>
          <p:cNvSpPr>
            <a:spLocks noGrp="1" noChangeArrowheads="1"/>
          </p:cNvSpPr>
          <p:nvPr>
            <p:ph type="body" idx="1"/>
          </p:nvPr>
        </p:nvSpPr>
        <p:spPr>
          <a:xfrm>
            <a:off x="762000" y="1066800"/>
            <a:ext cx="7543800" cy="25908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lnSpc>
                <a:spcPct val="90000"/>
              </a:lnSpc>
              <a:buFontTx/>
              <a:buNone/>
            </a:pPr>
            <a:r>
              <a:rPr lang="en-US" sz="3600" dirty="0">
                <a:solidFill>
                  <a:srgbClr val="86002D"/>
                </a:solidFill>
              </a:rPr>
              <a:t>IV. Jesus Christ Is the Full &amp; Final 	Revelation of God’s Glory!</a:t>
            </a:r>
          </a:p>
          <a:p>
            <a:pPr eaLnBrk="1" hangingPunct="1">
              <a:lnSpc>
                <a:spcPct val="90000"/>
              </a:lnSpc>
              <a:buFontTx/>
              <a:buNone/>
            </a:pPr>
            <a:r>
              <a:rPr lang="en-US" sz="3400" dirty="0">
                <a:solidFill>
                  <a:srgbClr val="86002D"/>
                </a:solidFill>
              </a:rPr>
              <a:t>	A. </a:t>
            </a:r>
            <a:r>
              <a:rPr lang="en-US" sz="3400" i="1" u="sng" dirty="0">
                <a:solidFill>
                  <a:srgbClr val="86002D"/>
                </a:solidFill>
              </a:rPr>
              <a:t>Jn. 17:1</a:t>
            </a:r>
            <a:r>
              <a:rPr lang="en-US" sz="3400" dirty="0">
                <a:solidFill>
                  <a:srgbClr val="86002D"/>
                </a:solidFill>
              </a:rPr>
              <a:t> God’s Glory Is Revealed   	in His Death, Resurrection, 	Ascension, &amp; Coronation</a:t>
            </a:r>
            <a:endParaRPr lang="en-US" sz="3600" dirty="0">
              <a:solidFill>
                <a:srgbClr val="86002D"/>
              </a:solidFill>
            </a:endParaRPr>
          </a:p>
        </p:txBody>
      </p:sp>
      <p:sp>
        <p:nvSpPr>
          <p:cNvPr id="57348" name="Rectangle 4"/>
          <p:cNvSpPr>
            <a:spLocks noChangeArrowheads="1"/>
          </p:cNvSpPr>
          <p:nvPr/>
        </p:nvSpPr>
        <p:spPr bwMode="auto">
          <a:xfrm>
            <a:off x="304800" y="3871294"/>
            <a:ext cx="8458200" cy="2590799"/>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spcBef>
                <a:spcPct val="20000"/>
              </a:spcBef>
              <a:defRPr/>
            </a:pPr>
            <a:r>
              <a:rPr lang="en-US" sz="3200" dirty="0"/>
              <a:t> 1 These words </a:t>
            </a:r>
            <a:r>
              <a:rPr lang="en-US" sz="3200" dirty="0" err="1"/>
              <a:t>spake</a:t>
            </a:r>
            <a:r>
              <a:rPr lang="en-US" sz="3200" dirty="0"/>
              <a:t> Jesus, </a:t>
            </a:r>
            <a:br>
              <a:rPr lang="en-US" sz="3200" dirty="0"/>
            </a:br>
            <a:r>
              <a:rPr lang="en-US" sz="3200" dirty="0"/>
              <a:t>and lifted up his eyes to heaven, and said,                      Father, the hour is come; </a:t>
            </a:r>
            <a:br>
              <a:rPr lang="en-US" sz="3200" dirty="0"/>
            </a:br>
            <a:r>
              <a:rPr lang="en-US" sz="3200" b="1" dirty="0">
                <a:ln>
                  <a:solidFill>
                    <a:sysClr val="windowText" lastClr="000000"/>
                  </a:solidFill>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glorify thy Son</a:t>
            </a:r>
            <a:r>
              <a:rPr lang="en-US" sz="3200" dirty="0"/>
              <a:t>,   </a:t>
            </a:r>
            <a:br>
              <a:rPr lang="en-US" sz="3200" dirty="0"/>
            </a:br>
            <a:r>
              <a:rPr lang="en-US" sz="3200" b="1" dirty="0">
                <a:ln>
                  <a:solidFill>
                    <a:sysClr val="windowText" lastClr="000000"/>
                  </a:solidFill>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that thy Son also may glorify thee</a:t>
            </a:r>
            <a:r>
              <a:rPr lang="en-US" sz="32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p:cTn id="7" dur="500" fill="hold"/>
                                        <p:tgtEl>
                                          <p:spTgt spid="573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3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73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57347">
                                            <p:txEl>
                                              <p:pRg st="1" end="1"/>
                                            </p:txEl>
                                          </p:spTgt>
                                        </p:tgtEl>
                                        <p:attrNameLst>
                                          <p:attrName>style.visibility</p:attrName>
                                        </p:attrNameLst>
                                      </p:cBhvr>
                                      <p:to>
                                        <p:strVal val="visible"/>
                                      </p:to>
                                    </p:set>
                                    <p:anim calcmode="lin" valueType="num">
                                      <p:cBhvr additive="base">
                                        <p:cTn id="14"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573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7348"/>
                                        </p:tgtEl>
                                        <p:attrNameLst>
                                          <p:attrName>style.visibility</p:attrName>
                                        </p:attrNameLst>
                                      </p:cBhvr>
                                      <p:to>
                                        <p:strVal val="visible"/>
                                      </p:to>
                                    </p:set>
                                    <p:animEffect transition="in" filter="fade">
                                      <p:cBhvr>
                                        <p:cTn id="20" dur="1000"/>
                                        <p:tgtEl>
                                          <p:spTgt spid="57348"/>
                                        </p:tgtEl>
                                      </p:cBhvr>
                                    </p:animEffect>
                                    <p:anim calcmode="lin" valueType="num">
                                      <p:cBhvr>
                                        <p:cTn id="21" dur="1000" fill="hold"/>
                                        <p:tgtEl>
                                          <p:spTgt spid="57348"/>
                                        </p:tgtEl>
                                        <p:attrNameLst>
                                          <p:attrName>ppt_x</p:attrName>
                                        </p:attrNameLst>
                                      </p:cBhvr>
                                      <p:tavLst>
                                        <p:tav tm="0">
                                          <p:val>
                                            <p:strVal val="#ppt_x"/>
                                          </p:val>
                                        </p:tav>
                                        <p:tav tm="100000">
                                          <p:val>
                                            <p:strVal val="#ppt_x"/>
                                          </p:val>
                                        </p:tav>
                                      </p:tavLst>
                                    </p:anim>
                                    <p:anim calcmode="lin" valueType="num">
                                      <p:cBhvr>
                                        <p:cTn id="22" dur="1000" fill="hold"/>
                                        <p:tgtEl>
                                          <p:spTgt spid="573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06285424-742E-46E5-A1B4-8E31C3FC8F56}" type="slidenum">
              <a:rPr lang="en-US"/>
              <a:pPr/>
              <a:t>54</a:t>
            </a:fld>
            <a:endParaRPr lang="en-US"/>
          </a:p>
        </p:txBody>
      </p:sp>
      <p:sp>
        <p:nvSpPr>
          <p:cNvPr id="58371" name="Rectangle 3"/>
          <p:cNvSpPr>
            <a:spLocks noGrp="1" noChangeArrowheads="1"/>
          </p:cNvSpPr>
          <p:nvPr>
            <p:ph type="body" idx="1"/>
          </p:nvPr>
        </p:nvSpPr>
        <p:spPr>
          <a:xfrm>
            <a:off x="762000" y="381000"/>
            <a:ext cx="7543800" cy="24384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dirty="0">
                <a:solidFill>
                  <a:srgbClr val="86002D"/>
                </a:solidFill>
              </a:rPr>
              <a:t>IV. Jesus Christ Is the Full &amp; Final 	Revelation of God’s Glory!</a:t>
            </a:r>
          </a:p>
          <a:p>
            <a:pPr eaLnBrk="1" hangingPunct="1">
              <a:buFontTx/>
              <a:buNone/>
            </a:pPr>
            <a:r>
              <a:rPr lang="en-US" sz="3400" dirty="0">
                <a:solidFill>
                  <a:srgbClr val="86002D"/>
                </a:solidFill>
              </a:rPr>
              <a:t>	B. </a:t>
            </a:r>
            <a:r>
              <a:rPr lang="en-US" sz="3400" i="1" u="sng" dirty="0">
                <a:solidFill>
                  <a:srgbClr val="86002D"/>
                </a:solidFill>
              </a:rPr>
              <a:t>Heb. 1:3</a:t>
            </a:r>
            <a:r>
              <a:rPr lang="en-US" sz="3400" dirty="0">
                <a:solidFill>
                  <a:srgbClr val="86002D"/>
                </a:solidFill>
              </a:rPr>
              <a:t> God’s Glory Is Revealed  	in the Deity of Jesus Christ</a:t>
            </a:r>
            <a:endParaRPr lang="en-US" sz="3600" dirty="0">
              <a:solidFill>
                <a:srgbClr val="86002D"/>
              </a:solidFill>
            </a:endParaRPr>
          </a:p>
        </p:txBody>
      </p:sp>
      <p:sp>
        <p:nvSpPr>
          <p:cNvPr id="58372" name="Rectangle 4"/>
          <p:cNvSpPr>
            <a:spLocks noChangeArrowheads="1"/>
          </p:cNvSpPr>
          <p:nvPr/>
        </p:nvSpPr>
        <p:spPr bwMode="auto">
          <a:xfrm>
            <a:off x="533400" y="3048000"/>
            <a:ext cx="8001000" cy="3581400"/>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spcBef>
                <a:spcPct val="20000"/>
              </a:spcBef>
              <a:defRPr/>
            </a:pPr>
            <a:r>
              <a:rPr lang="en-US" sz="3200" dirty="0"/>
              <a:t> 3 Who being the brightness of his glory,               and the express image of his person,            and upholding all things by the word                            of his power,                                                           when he had by himself purged our sins,              sat down on the right hand of the Majesty               on high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 calcmode="lin" valueType="num">
                                      <p:cBhvr>
                                        <p:cTn id="7" dur="500" fill="hold"/>
                                        <p:tgtEl>
                                          <p:spTgt spid="5837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837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837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8372"/>
                                        </p:tgtEl>
                                        <p:attrNameLst>
                                          <p:attrName>style.visibility</p:attrName>
                                        </p:attrNameLst>
                                      </p:cBhvr>
                                      <p:to>
                                        <p:strVal val="visible"/>
                                      </p:to>
                                    </p:set>
                                    <p:animEffect transition="in" filter="fade">
                                      <p:cBhvr>
                                        <p:cTn id="14" dur="1000"/>
                                        <p:tgtEl>
                                          <p:spTgt spid="58372"/>
                                        </p:tgtEl>
                                      </p:cBhvr>
                                    </p:animEffect>
                                    <p:anim calcmode="lin" valueType="num">
                                      <p:cBhvr>
                                        <p:cTn id="15" dur="1000" fill="hold"/>
                                        <p:tgtEl>
                                          <p:spTgt spid="58372"/>
                                        </p:tgtEl>
                                        <p:attrNameLst>
                                          <p:attrName>ppt_x</p:attrName>
                                        </p:attrNameLst>
                                      </p:cBhvr>
                                      <p:tavLst>
                                        <p:tav tm="0">
                                          <p:val>
                                            <p:strVal val="#ppt_x"/>
                                          </p:val>
                                        </p:tav>
                                        <p:tav tm="100000">
                                          <p:val>
                                            <p:strVal val="#ppt_x"/>
                                          </p:val>
                                        </p:tav>
                                      </p:tavLst>
                                    </p:anim>
                                    <p:anim calcmode="lin" valueType="num">
                                      <p:cBhvr>
                                        <p:cTn id="16" dur="1000" fill="hold"/>
                                        <p:tgtEl>
                                          <p:spTgt spid="583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343FB788-F05D-40C9-B711-9CD61D6C66B8}" type="slidenum">
              <a:rPr lang="en-US"/>
              <a:pPr/>
              <a:t>55</a:t>
            </a:fld>
            <a:endParaRPr lang="en-US"/>
          </a:p>
        </p:txBody>
      </p:sp>
      <p:sp>
        <p:nvSpPr>
          <p:cNvPr id="59394" name="Rectangle 2"/>
          <p:cNvSpPr>
            <a:spLocks noGrp="1" noChangeArrowheads="1"/>
          </p:cNvSpPr>
          <p:nvPr>
            <p:ph type="title"/>
          </p:nvPr>
        </p:nvSpPr>
        <p:spPr>
          <a:xfrm>
            <a:off x="1600200" y="152400"/>
            <a:ext cx="6019800" cy="685800"/>
          </a:xfrm>
        </p:spPr>
        <p:txBody>
          <a:bodyPr/>
          <a:lstStyle/>
          <a:p>
            <a:pPr eaLnBrk="1" hangingPunct="1">
              <a:defRPr/>
            </a:pPr>
            <a:r>
              <a:rPr lang="en-US" sz="4000">
                <a:solidFill>
                  <a:srgbClr val="FFFF00"/>
                </a:solidFill>
                <a:effectLst>
                  <a:outerShdw blurRad="38100" dist="38100" dir="2700000" algn="tl">
                    <a:srgbClr val="C0C0C0"/>
                  </a:outerShdw>
                </a:effectLst>
                <a:latin typeface="Baskerville Old Face" pitchFamily="18" charset="0"/>
              </a:rPr>
              <a:t>THE GLORY OF GOD</a:t>
            </a:r>
          </a:p>
        </p:txBody>
      </p:sp>
      <p:sp>
        <p:nvSpPr>
          <p:cNvPr id="59395" name="Rectangle 3"/>
          <p:cNvSpPr>
            <a:spLocks noGrp="1" noChangeArrowheads="1"/>
          </p:cNvSpPr>
          <p:nvPr>
            <p:ph type="body" idx="1"/>
          </p:nvPr>
        </p:nvSpPr>
        <p:spPr>
          <a:xfrm>
            <a:off x="533400" y="1066800"/>
            <a:ext cx="8001000" cy="23622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a:solidFill>
                  <a:srgbClr val="86002D"/>
                </a:solidFill>
              </a:rPr>
              <a:t>IV. Jesus Christ Is the Full &amp; Final 	Revelation of God’s Glory!</a:t>
            </a:r>
          </a:p>
          <a:p>
            <a:pPr eaLnBrk="1" hangingPunct="1">
              <a:buFontTx/>
              <a:buNone/>
            </a:pPr>
            <a:r>
              <a:rPr lang="en-US" sz="3400">
                <a:solidFill>
                  <a:srgbClr val="86002D"/>
                </a:solidFill>
              </a:rPr>
              <a:t>	C. </a:t>
            </a:r>
            <a:r>
              <a:rPr lang="en-US" sz="3400" i="1" u="sng">
                <a:solidFill>
                  <a:srgbClr val="86002D"/>
                </a:solidFill>
              </a:rPr>
              <a:t>Ja. 2:1</a:t>
            </a:r>
            <a:r>
              <a:rPr lang="en-US" sz="3400">
                <a:solidFill>
                  <a:srgbClr val="86002D"/>
                </a:solidFill>
              </a:rPr>
              <a:t> We Dare Not Exalt Men      	But Jesus Christ, “the Lord of Glory”</a:t>
            </a:r>
            <a:endParaRPr lang="en-US" sz="3600">
              <a:solidFill>
                <a:srgbClr val="86002D"/>
              </a:solidFill>
            </a:endParaRPr>
          </a:p>
        </p:txBody>
      </p:sp>
      <p:sp>
        <p:nvSpPr>
          <p:cNvPr id="59396" name="Rectangle 4"/>
          <p:cNvSpPr>
            <a:spLocks noChangeArrowheads="1"/>
          </p:cNvSpPr>
          <p:nvPr/>
        </p:nvSpPr>
        <p:spPr bwMode="auto">
          <a:xfrm>
            <a:off x="1447800" y="3886200"/>
            <a:ext cx="6248400" cy="2209800"/>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spcBef>
                <a:spcPct val="20000"/>
              </a:spcBef>
              <a:defRPr/>
            </a:pPr>
            <a:r>
              <a:rPr lang="en-US" sz="3200" dirty="0"/>
              <a:t> 1 My brethren, have not the faith            of our Lord Jesus Christ,                        the Lord of glory,                                           with respect of persons.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 calcmode="lin" valueType="num">
                                      <p:cBhvr>
                                        <p:cTn id="7" dur="5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939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939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9396"/>
                                        </p:tgtEl>
                                        <p:attrNameLst>
                                          <p:attrName>style.visibility</p:attrName>
                                        </p:attrNameLst>
                                      </p:cBhvr>
                                      <p:to>
                                        <p:strVal val="visible"/>
                                      </p:to>
                                    </p:set>
                                    <p:animEffect transition="in" filter="fade">
                                      <p:cBhvr>
                                        <p:cTn id="14" dur="1000"/>
                                        <p:tgtEl>
                                          <p:spTgt spid="59396"/>
                                        </p:tgtEl>
                                      </p:cBhvr>
                                    </p:animEffect>
                                    <p:anim calcmode="lin" valueType="num">
                                      <p:cBhvr>
                                        <p:cTn id="15" dur="1000" fill="hold"/>
                                        <p:tgtEl>
                                          <p:spTgt spid="59396"/>
                                        </p:tgtEl>
                                        <p:attrNameLst>
                                          <p:attrName>ppt_x</p:attrName>
                                        </p:attrNameLst>
                                      </p:cBhvr>
                                      <p:tavLst>
                                        <p:tav tm="0">
                                          <p:val>
                                            <p:strVal val="#ppt_x"/>
                                          </p:val>
                                        </p:tav>
                                        <p:tav tm="100000">
                                          <p:val>
                                            <p:strVal val="#ppt_x"/>
                                          </p:val>
                                        </p:tav>
                                      </p:tavLst>
                                    </p:anim>
                                    <p:anim calcmode="lin" valueType="num">
                                      <p:cBhvr>
                                        <p:cTn id="16" dur="1000" fill="hold"/>
                                        <p:tgtEl>
                                          <p:spTgt spid="593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DEE88B08-F995-4BA5-89FD-7A8E8DCBF935}" type="slidenum">
              <a:rPr lang="en-US"/>
              <a:pPr/>
              <a:t>56</a:t>
            </a:fld>
            <a:endParaRPr lang="en-US"/>
          </a:p>
        </p:txBody>
      </p:sp>
      <p:sp>
        <p:nvSpPr>
          <p:cNvPr id="60418" name="Rectangle 2"/>
          <p:cNvSpPr>
            <a:spLocks noGrp="1" noChangeArrowheads="1"/>
          </p:cNvSpPr>
          <p:nvPr>
            <p:ph type="title"/>
          </p:nvPr>
        </p:nvSpPr>
        <p:spPr>
          <a:xfrm>
            <a:off x="1600200" y="152400"/>
            <a:ext cx="6019800" cy="685800"/>
          </a:xfrm>
        </p:spPr>
        <p:txBody>
          <a:bodyPr/>
          <a:lstStyle/>
          <a:p>
            <a:pPr eaLnBrk="1" hangingPunct="1">
              <a:defRPr/>
            </a:pPr>
            <a:r>
              <a:rPr lang="en-US" sz="4000">
                <a:solidFill>
                  <a:srgbClr val="FFFF00"/>
                </a:solidFill>
                <a:effectLst>
                  <a:outerShdw blurRad="38100" dist="38100" dir="2700000" algn="tl">
                    <a:srgbClr val="C0C0C0"/>
                  </a:outerShdw>
                </a:effectLst>
                <a:latin typeface="Baskerville Old Face" pitchFamily="18" charset="0"/>
              </a:rPr>
              <a:t>THE GLORY OF GOD</a:t>
            </a:r>
          </a:p>
        </p:txBody>
      </p:sp>
      <p:sp>
        <p:nvSpPr>
          <p:cNvPr id="60419" name="Rectangle 3"/>
          <p:cNvSpPr>
            <a:spLocks noGrp="1" noChangeArrowheads="1"/>
          </p:cNvSpPr>
          <p:nvPr>
            <p:ph type="body" idx="1"/>
          </p:nvPr>
        </p:nvSpPr>
        <p:spPr>
          <a:xfrm>
            <a:off x="838200" y="1066800"/>
            <a:ext cx="7315200" cy="23622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a:solidFill>
                  <a:srgbClr val="86002D"/>
                </a:solidFill>
              </a:rPr>
              <a:t>IV. Jesus Christ Is the Full &amp; Final 	Revelation of God’s Glory!</a:t>
            </a:r>
          </a:p>
          <a:p>
            <a:pPr eaLnBrk="1" hangingPunct="1">
              <a:buFontTx/>
              <a:buNone/>
            </a:pPr>
            <a:r>
              <a:rPr lang="en-US" sz="3400">
                <a:solidFill>
                  <a:srgbClr val="86002D"/>
                </a:solidFill>
              </a:rPr>
              <a:t>	D. </a:t>
            </a:r>
            <a:r>
              <a:rPr lang="en-US" sz="3400" i="1" u="sng">
                <a:solidFill>
                  <a:srgbClr val="86002D"/>
                </a:solidFill>
              </a:rPr>
              <a:t>Rev. 5:11-14</a:t>
            </a:r>
            <a:r>
              <a:rPr lang="en-US" sz="3400">
                <a:solidFill>
                  <a:srgbClr val="86002D"/>
                </a:solidFill>
              </a:rPr>
              <a:t> Heaven &amp; Earth 	Ring with Praise to Him</a:t>
            </a:r>
            <a:endParaRPr lang="en-US" sz="3600">
              <a:solidFill>
                <a:srgbClr val="86002D"/>
              </a:solidFill>
            </a:endParaRPr>
          </a:p>
        </p:txBody>
      </p:sp>
      <p:sp>
        <p:nvSpPr>
          <p:cNvPr id="60420" name="Rectangle 4"/>
          <p:cNvSpPr>
            <a:spLocks noChangeArrowheads="1"/>
          </p:cNvSpPr>
          <p:nvPr/>
        </p:nvSpPr>
        <p:spPr bwMode="auto">
          <a:xfrm>
            <a:off x="979055" y="3730625"/>
            <a:ext cx="7162800" cy="2514600"/>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spcBef>
                <a:spcPct val="20000"/>
              </a:spcBef>
              <a:defRPr/>
            </a:pPr>
            <a:r>
              <a:rPr lang="en-US" sz="3200" dirty="0"/>
              <a:t>12 Saying with a loud voice,         Worthy is the Lamb that was slain            to receive power, and riches,          and wisdom, and strength,              and </a:t>
            </a:r>
            <a:r>
              <a:rPr lang="en-US" sz="3200" dirty="0" err="1"/>
              <a:t>honour</a:t>
            </a:r>
            <a:r>
              <a:rPr lang="en-US" sz="3200" dirty="0"/>
              <a:t>, and glory, and blessing.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 calcmode="lin" valueType="num">
                                      <p:cBhvr>
                                        <p:cTn id="7" dur="500" fill="hold"/>
                                        <p:tgtEl>
                                          <p:spTgt spid="604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04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041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0420"/>
                                        </p:tgtEl>
                                        <p:attrNameLst>
                                          <p:attrName>style.visibility</p:attrName>
                                        </p:attrNameLst>
                                      </p:cBhvr>
                                      <p:to>
                                        <p:strVal val="visible"/>
                                      </p:to>
                                    </p:set>
                                    <p:animEffect transition="in" filter="fade">
                                      <p:cBhvr>
                                        <p:cTn id="14" dur="1000"/>
                                        <p:tgtEl>
                                          <p:spTgt spid="60420"/>
                                        </p:tgtEl>
                                      </p:cBhvr>
                                    </p:animEffect>
                                    <p:anim calcmode="lin" valueType="num">
                                      <p:cBhvr>
                                        <p:cTn id="15" dur="1000" fill="hold"/>
                                        <p:tgtEl>
                                          <p:spTgt spid="60420"/>
                                        </p:tgtEl>
                                        <p:attrNameLst>
                                          <p:attrName>ppt_x</p:attrName>
                                        </p:attrNameLst>
                                      </p:cBhvr>
                                      <p:tavLst>
                                        <p:tav tm="0">
                                          <p:val>
                                            <p:strVal val="#ppt_x"/>
                                          </p:val>
                                        </p:tav>
                                        <p:tav tm="100000">
                                          <p:val>
                                            <p:strVal val="#ppt_x"/>
                                          </p:val>
                                        </p:tav>
                                      </p:tavLst>
                                    </p:anim>
                                    <p:anim calcmode="lin" valueType="num">
                                      <p:cBhvr>
                                        <p:cTn id="16" dur="1000" fill="hold"/>
                                        <p:tgtEl>
                                          <p:spTgt spid="604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943D49CE-7B02-410E-8D35-63BEEF651B27}" type="slidenum">
              <a:rPr lang="en-US"/>
              <a:pPr/>
              <a:t>57</a:t>
            </a:fld>
            <a:endParaRPr lang="en-US"/>
          </a:p>
        </p:txBody>
      </p:sp>
      <p:sp>
        <p:nvSpPr>
          <p:cNvPr id="56322"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56323" name="Rectangle 3"/>
          <p:cNvSpPr>
            <a:spLocks noGrp="1" noChangeArrowheads="1"/>
          </p:cNvSpPr>
          <p:nvPr>
            <p:ph type="body" idx="1"/>
          </p:nvPr>
        </p:nvSpPr>
        <p:spPr>
          <a:xfrm>
            <a:off x="1143000" y="1600200"/>
            <a:ext cx="6629400" cy="41148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000" i="1" dirty="0">
                <a:solidFill>
                  <a:srgbClr val="86002D"/>
                </a:solidFill>
              </a:rPr>
              <a:t>Invitation</a:t>
            </a:r>
            <a:r>
              <a:rPr lang="en-US" sz="3000" dirty="0">
                <a:solidFill>
                  <a:srgbClr val="86002D"/>
                </a:solidFill>
              </a:rPr>
              <a:t>:</a:t>
            </a:r>
          </a:p>
          <a:p>
            <a:pPr eaLnBrk="1" hangingPunct="1">
              <a:buFontTx/>
              <a:buNone/>
            </a:pPr>
            <a:r>
              <a:rPr lang="en-US" sz="3400" dirty="0">
                <a:solidFill>
                  <a:srgbClr val="86002D"/>
                </a:solidFill>
              </a:rPr>
              <a:t>	1. Meditate on Ps. 19,                           	God’s glory declared:</a:t>
            </a:r>
          </a:p>
          <a:p>
            <a:pPr lvl="1" eaLnBrk="1" hangingPunct="1">
              <a:buFontTx/>
              <a:buBlip>
                <a:blip r:embed="rId3"/>
              </a:buBlip>
            </a:pPr>
            <a:r>
              <a:rPr lang="en-US" sz="3200" dirty="0">
                <a:solidFill>
                  <a:srgbClr val="86002D"/>
                </a:solidFill>
              </a:rPr>
              <a:t> Creation’s splendor</a:t>
            </a:r>
          </a:p>
          <a:p>
            <a:pPr lvl="1" eaLnBrk="1" hangingPunct="1">
              <a:buFontTx/>
              <a:buBlip>
                <a:blip r:embed="rId3"/>
              </a:buBlip>
            </a:pPr>
            <a:r>
              <a:rPr lang="en-US" sz="3200" dirty="0">
                <a:solidFill>
                  <a:srgbClr val="86002D"/>
                </a:solidFill>
              </a:rPr>
              <a:t> Scripture’s excellence</a:t>
            </a:r>
          </a:p>
          <a:p>
            <a:pPr eaLnBrk="1" hangingPunct="1">
              <a:buFontTx/>
              <a:buNone/>
            </a:pPr>
            <a:r>
              <a:rPr lang="en-US" sz="3400" dirty="0">
                <a:solidFill>
                  <a:srgbClr val="86002D"/>
                </a:solidFill>
              </a:rPr>
              <a:t> 	2. The glory of God inspires us              	to worship &amp; serve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 calcmode="lin" valueType="num">
                                      <p:cBhvr>
                                        <p:cTn id="7" dur="500" fill="hold"/>
                                        <p:tgtEl>
                                          <p:spTgt spid="563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632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632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6323">
                                            <p:txEl>
                                              <p:pRg st="2" end="2"/>
                                            </p:txEl>
                                          </p:spTgt>
                                        </p:tgtEl>
                                        <p:attrNameLst>
                                          <p:attrName>style.visibility</p:attrName>
                                        </p:attrNameLst>
                                      </p:cBhvr>
                                      <p:to>
                                        <p:strVal val="visible"/>
                                      </p:to>
                                    </p:set>
                                    <p:animEffect transition="in" filter="wipe(left)">
                                      <p:cBhvr>
                                        <p:cTn id="14" dur="500"/>
                                        <p:tgtEl>
                                          <p:spTgt spid="5632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animEffect transition="in" filter="wipe(left)">
                                      <p:cBhvr>
                                        <p:cTn id="19" dur="500"/>
                                        <p:tgtEl>
                                          <p:spTgt spid="5632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6323">
                                            <p:txEl>
                                              <p:pRg st="4" end="4"/>
                                            </p:txEl>
                                          </p:spTgt>
                                        </p:tgtEl>
                                        <p:attrNameLst>
                                          <p:attrName>style.visibility</p:attrName>
                                        </p:attrNameLst>
                                      </p:cBhvr>
                                      <p:to>
                                        <p:strVal val="visible"/>
                                      </p:to>
                                    </p:set>
                                    <p:anim calcmode="lin" valueType="num">
                                      <p:cBhvr>
                                        <p:cTn id="24" dur="500" fill="hold"/>
                                        <p:tgtEl>
                                          <p:spTgt spid="5632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632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B5F5EFF8-4FDB-4E1B-9428-C2366B6A5363}" type="slidenum">
              <a:rPr lang="en-US"/>
              <a:pPr/>
              <a:t>58</a:t>
            </a:fld>
            <a:endParaRPr lang="en-US"/>
          </a:p>
        </p:txBody>
      </p:sp>
      <p:sp>
        <p:nvSpPr>
          <p:cNvPr id="61442" name="Rectangle 2"/>
          <p:cNvSpPr>
            <a:spLocks noGrp="1" noChangeArrowheads="1"/>
          </p:cNvSpPr>
          <p:nvPr>
            <p:ph type="title"/>
          </p:nvPr>
        </p:nvSpPr>
        <p:spPr>
          <a:xfrm>
            <a:off x="1600200" y="0"/>
            <a:ext cx="6019800" cy="9906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61443" name="Rectangle 3"/>
          <p:cNvSpPr>
            <a:spLocks noGrp="1" noChangeArrowheads="1"/>
          </p:cNvSpPr>
          <p:nvPr>
            <p:ph type="body" idx="1"/>
          </p:nvPr>
        </p:nvSpPr>
        <p:spPr>
          <a:xfrm>
            <a:off x="1219200" y="1066800"/>
            <a:ext cx="6629400" cy="30480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000" i="1" dirty="0">
                <a:solidFill>
                  <a:srgbClr val="86002D"/>
                </a:solidFill>
              </a:rPr>
              <a:t>Invitation</a:t>
            </a:r>
            <a:r>
              <a:rPr lang="en-US" sz="3000" dirty="0">
                <a:solidFill>
                  <a:srgbClr val="86002D"/>
                </a:solidFill>
              </a:rPr>
              <a:t>:</a:t>
            </a:r>
          </a:p>
          <a:p>
            <a:pPr eaLnBrk="1" hangingPunct="1">
              <a:buFontTx/>
              <a:buNone/>
            </a:pPr>
            <a:r>
              <a:rPr lang="en-US" sz="3400" dirty="0">
                <a:solidFill>
                  <a:srgbClr val="86002D"/>
                </a:solidFill>
              </a:rPr>
              <a:t>	3. Sin dishonors God,            	  	but God forgives thru Christ:</a:t>
            </a:r>
          </a:p>
          <a:p>
            <a:pPr lvl="1" eaLnBrk="1" hangingPunct="1">
              <a:buFontTx/>
              <a:buBlip>
                <a:blip r:embed="rId3"/>
              </a:buBlip>
            </a:pPr>
            <a:r>
              <a:rPr lang="en-US" sz="3200" dirty="0">
                <a:solidFill>
                  <a:srgbClr val="86002D"/>
                </a:solidFill>
              </a:rPr>
              <a:t> </a:t>
            </a:r>
            <a:r>
              <a:rPr lang="en-US" sz="3200" i="1" u="sng" dirty="0">
                <a:solidFill>
                  <a:srgbClr val="86002D"/>
                </a:solidFill>
              </a:rPr>
              <a:t>Acts 8:22</a:t>
            </a:r>
            <a:r>
              <a:rPr lang="en-US" sz="3200" dirty="0">
                <a:solidFill>
                  <a:srgbClr val="86002D"/>
                </a:solidFill>
              </a:rPr>
              <a:t> When a Christian repents &amp; prays</a:t>
            </a:r>
            <a:endParaRPr lang="en-US" sz="3000" dirty="0">
              <a:solidFill>
                <a:srgbClr val="86002D"/>
              </a:solidFill>
            </a:endParaRPr>
          </a:p>
        </p:txBody>
      </p:sp>
      <p:sp>
        <p:nvSpPr>
          <p:cNvPr id="61444" name="Rectangle 4"/>
          <p:cNvSpPr>
            <a:spLocks noChangeArrowheads="1"/>
          </p:cNvSpPr>
          <p:nvPr/>
        </p:nvSpPr>
        <p:spPr bwMode="auto">
          <a:xfrm>
            <a:off x="609600" y="4495800"/>
            <a:ext cx="8001000" cy="1600200"/>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spcBef>
                <a:spcPct val="20000"/>
              </a:spcBef>
              <a:defRPr/>
            </a:pPr>
            <a:r>
              <a:rPr lang="en-US" sz="3200"/>
              <a:t>22 Repent therefore of this thy wickedness, and pray God, if perhaps the thought           of thine heart may be forgiven thee.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 calcmode="lin" valueType="num">
                                      <p:cBhvr>
                                        <p:cTn id="7" dur="500" fill="hold"/>
                                        <p:tgtEl>
                                          <p:spTgt spid="6144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144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144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1443">
                                            <p:txEl>
                                              <p:pRg st="2" end="2"/>
                                            </p:txEl>
                                          </p:spTgt>
                                        </p:tgtEl>
                                        <p:attrNameLst>
                                          <p:attrName>style.visibility</p:attrName>
                                        </p:attrNameLst>
                                      </p:cBhvr>
                                      <p:to>
                                        <p:strVal val="visible"/>
                                      </p:to>
                                    </p:set>
                                    <p:animEffect transition="in" filter="wipe(left)">
                                      <p:cBhvr>
                                        <p:cTn id="14" dur="500"/>
                                        <p:tgtEl>
                                          <p:spTgt spid="61443">
                                            <p:txEl>
                                              <p:pRg st="2" end="2"/>
                                            </p:txEl>
                                          </p:spTgt>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61444"/>
                                        </p:tgtEl>
                                        <p:attrNameLst>
                                          <p:attrName>style.visibility</p:attrName>
                                        </p:attrNameLst>
                                      </p:cBhvr>
                                      <p:to>
                                        <p:strVal val="visible"/>
                                      </p:to>
                                    </p:set>
                                    <p:animEffect transition="in" filter="fade">
                                      <p:cBhvr>
                                        <p:cTn id="18" dur="1000"/>
                                        <p:tgtEl>
                                          <p:spTgt spid="61444"/>
                                        </p:tgtEl>
                                      </p:cBhvr>
                                    </p:animEffect>
                                    <p:anim calcmode="lin" valueType="num">
                                      <p:cBhvr>
                                        <p:cTn id="19" dur="1000" fill="hold"/>
                                        <p:tgtEl>
                                          <p:spTgt spid="61444"/>
                                        </p:tgtEl>
                                        <p:attrNameLst>
                                          <p:attrName>ppt_x</p:attrName>
                                        </p:attrNameLst>
                                      </p:cBhvr>
                                      <p:tavLst>
                                        <p:tav tm="0">
                                          <p:val>
                                            <p:strVal val="#ppt_x"/>
                                          </p:val>
                                        </p:tav>
                                        <p:tav tm="100000">
                                          <p:val>
                                            <p:strVal val="#ppt_x"/>
                                          </p:val>
                                        </p:tav>
                                      </p:tavLst>
                                    </p:anim>
                                    <p:anim calcmode="lin" valueType="num">
                                      <p:cBhvr>
                                        <p:cTn id="20" dur="1000" fill="hold"/>
                                        <p:tgtEl>
                                          <p:spTgt spid="614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98C7EE25-4FAF-41F6-B7B5-60DC27B14248}" type="slidenum">
              <a:rPr lang="en-US"/>
              <a:pPr/>
              <a:t>59</a:t>
            </a:fld>
            <a:endParaRPr lang="en-US"/>
          </a:p>
        </p:txBody>
      </p:sp>
      <p:sp>
        <p:nvSpPr>
          <p:cNvPr id="62466" name="Rectangle 2"/>
          <p:cNvSpPr>
            <a:spLocks noGrp="1" noChangeArrowheads="1"/>
          </p:cNvSpPr>
          <p:nvPr>
            <p:ph type="title"/>
          </p:nvPr>
        </p:nvSpPr>
        <p:spPr>
          <a:xfrm>
            <a:off x="1600200" y="0"/>
            <a:ext cx="6019800" cy="9906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62467" name="Rectangle 3"/>
          <p:cNvSpPr>
            <a:spLocks noGrp="1" noChangeArrowheads="1"/>
          </p:cNvSpPr>
          <p:nvPr>
            <p:ph type="body" idx="1"/>
          </p:nvPr>
        </p:nvSpPr>
        <p:spPr>
          <a:xfrm>
            <a:off x="1219200" y="1066800"/>
            <a:ext cx="6629400" cy="30480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000" i="1">
                <a:solidFill>
                  <a:srgbClr val="86002D"/>
                </a:solidFill>
              </a:rPr>
              <a:t>Invitation</a:t>
            </a:r>
            <a:r>
              <a:rPr lang="en-US" sz="3000">
                <a:solidFill>
                  <a:srgbClr val="86002D"/>
                </a:solidFill>
              </a:rPr>
              <a:t>:</a:t>
            </a:r>
          </a:p>
          <a:p>
            <a:pPr eaLnBrk="1" hangingPunct="1">
              <a:buFontTx/>
              <a:buNone/>
            </a:pPr>
            <a:r>
              <a:rPr lang="en-US" sz="3400">
                <a:solidFill>
                  <a:srgbClr val="86002D"/>
                </a:solidFill>
              </a:rPr>
              <a:t>	3. Sin dishonors God,            	  	but God forgives thru Christ:</a:t>
            </a:r>
          </a:p>
          <a:p>
            <a:pPr lvl="1" eaLnBrk="1" hangingPunct="1">
              <a:buFontTx/>
              <a:buBlip>
                <a:blip r:embed="rId3"/>
              </a:buBlip>
            </a:pPr>
            <a:r>
              <a:rPr lang="en-US" sz="3200">
                <a:solidFill>
                  <a:srgbClr val="86002D"/>
                </a:solidFill>
              </a:rPr>
              <a:t> </a:t>
            </a:r>
            <a:r>
              <a:rPr lang="en-US" sz="3200" i="1" u="sng">
                <a:solidFill>
                  <a:srgbClr val="86002D"/>
                </a:solidFill>
              </a:rPr>
              <a:t>Acts 2:38</a:t>
            </a:r>
            <a:r>
              <a:rPr lang="en-US" sz="3200">
                <a:solidFill>
                  <a:srgbClr val="86002D"/>
                </a:solidFill>
              </a:rPr>
              <a:t> When a sinner  	repents &amp; is baptized</a:t>
            </a:r>
            <a:endParaRPr lang="en-US" sz="3000">
              <a:solidFill>
                <a:srgbClr val="86002D"/>
              </a:solidFill>
            </a:endParaRPr>
          </a:p>
        </p:txBody>
      </p:sp>
      <p:sp>
        <p:nvSpPr>
          <p:cNvPr id="62468" name="Rectangle 4"/>
          <p:cNvSpPr>
            <a:spLocks noChangeArrowheads="1"/>
          </p:cNvSpPr>
          <p:nvPr/>
        </p:nvSpPr>
        <p:spPr bwMode="auto">
          <a:xfrm>
            <a:off x="990600" y="4495800"/>
            <a:ext cx="7239000" cy="2057400"/>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spcBef>
                <a:spcPct val="20000"/>
              </a:spcBef>
              <a:defRPr/>
            </a:pPr>
            <a:r>
              <a:rPr lang="en-US" sz="3200"/>
              <a:t>38 Then Peter said unto them, Repent,           and be baptized every one of you                    in the name of Jesus Christ                             for the remission of sins…</a:t>
            </a:r>
          </a:p>
        </p:txBody>
      </p:sp>
      <p:pic>
        <p:nvPicPr>
          <p:cNvPr id="3" name="Picture 2">
            <a:extLst>
              <a:ext uri="{FF2B5EF4-FFF2-40B4-BE49-F238E27FC236}">
                <a16:creationId xmlns:a16="http://schemas.microsoft.com/office/drawing/2014/main" id="{5B83C62C-01B6-442E-9536-22E47581CF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2628899"/>
            <a:ext cx="2133600" cy="189835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animEffect transition="in" filter="wipe(left)">
                                      <p:cBhvr>
                                        <p:cTn id="7" dur="500"/>
                                        <p:tgtEl>
                                          <p:spTgt spid="62467">
                                            <p:txEl>
                                              <p:pRg st="2" end="2"/>
                                            </p:txEl>
                                          </p:spTgt>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2468"/>
                                        </p:tgtEl>
                                        <p:attrNameLst>
                                          <p:attrName>style.visibility</p:attrName>
                                        </p:attrNameLst>
                                      </p:cBhvr>
                                      <p:to>
                                        <p:strVal val="visible"/>
                                      </p:to>
                                    </p:set>
                                    <p:animEffect transition="in" filter="fade">
                                      <p:cBhvr>
                                        <p:cTn id="11" dur="1000"/>
                                        <p:tgtEl>
                                          <p:spTgt spid="62468"/>
                                        </p:tgtEl>
                                      </p:cBhvr>
                                    </p:animEffect>
                                    <p:anim calcmode="lin" valueType="num">
                                      <p:cBhvr>
                                        <p:cTn id="12" dur="1000" fill="hold"/>
                                        <p:tgtEl>
                                          <p:spTgt spid="62468"/>
                                        </p:tgtEl>
                                        <p:attrNameLst>
                                          <p:attrName>ppt_x</p:attrName>
                                        </p:attrNameLst>
                                      </p:cBhvr>
                                      <p:tavLst>
                                        <p:tav tm="0">
                                          <p:val>
                                            <p:strVal val="#ppt_x"/>
                                          </p:val>
                                        </p:tav>
                                        <p:tav tm="100000">
                                          <p:val>
                                            <p:strVal val="#ppt_x"/>
                                          </p:val>
                                        </p:tav>
                                      </p:tavLst>
                                    </p:anim>
                                    <p:anim calcmode="lin" valueType="num">
                                      <p:cBhvr>
                                        <p:cTn id="13" dur="1000" fill="hold"/>
                                        <p:tgtEl>
                                          <p:spTgt spid="6246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3D0C9CBD-0076-472D-9F27-0B40EEA5A6D3}" type="slidenum">
              <a:rPr lang="en-US"/>
              <a:pPr/>
              <a:t>6</a:t>
            </a:fld>
            <a:endParaRPr lang="en-US"/>
          </a:p>
        </p:txBody>
      </p:sp>
      <p:sp>
        <p:nvSpPr>
          <p:cNvPr id="11266" name="Rectangle 2"/>
          <p:cNvSpPr>
            <a:spLocks noGrp="1" noChangeArrowheads="1"/>
          </p:cNvSpPr>
          <p:nvPr>
            <p:ph type="title"/>
          </p:nvPr>
        </p:nvSpPr>
        <p:spPr>
          <a:xfrm>
            <a:off x="1600200" y="274638"/>
            <a:ext cx="6019800" cy="1143000"/>
          </a:xfrm>
        </p:spPr>
        <p:txBody>
          <a:bodyPr/>
          <a:lstStyle/>
          <a:p>
            <a:pPr eaLnBrk="1" hangingPunct="1">
              <a:defRPr/>
            </a:pPr>
            <a:r>
              <a:rPr lang="en-US">
                <a:solidFill>
                  <a:srgbClr val="FFFF00"/>
                </a:solidFill>
                <a:effectLst>
                  <a:outerShdw blurRad="38100" dist="38100" dir="2700000" algn="tl">
                    <a:srgbClr val="C0C0C0"/>
                  </a:outerShdw>
                </a:effectLst>
                <a:latin typeface="Baskerville Old Face" pitchFamily="18" charset="0"/>
              </a:rPr>
              <a:t>THE GLORY OF GOD</a:t>
            </a:r>
          </a:p>
        </p:txBody>
      </p:sp>
      <p:sp>
        <p:nvSpPr>
          <p:cNvPr id="11267" name="Rectangle 3"/>
          <p:cNvSpPr>
            <a:spLocks noGrp="1" noChangeArrowheads="1"/>
          </p:cNvSpPr>
          <p:nvPr>
            <p:ph type="body" idx="1"/>
          </p:nvPr>
        </p:nvSpPr>
        <p:spPr>
          <a:xfrm>
            <a:off x="457200" y="1600200"/>
            <a:ext cx="8229600" cy="24384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a:solidFill>
                  <a:srgbClr val="86002D"/>
                </a:solidFill>
              </a:rPr>
              <a:t>I. </a:t>
            </a:r>
            <a:r>
              <a:rPr lang="en-US" sz="3600" i="1">
                <a:solidFill>
                  <a:srgbClr val="86002D"/>
                </a:solidFill>
              </a:rPr>
              <a:t>Ps. 19:1-6</a:t>
            </a:r>
            <a:r>
              <a:rPr lang="en-US" sz="3600">
                <a:solidFill>
                  <a:srgbClr val="86002D"/>
                </a:solidFill>
              </a:rPr>
              <a:t>  Creation’s Splendor Declares God’s Glory</a:t>
            </a:r>
          </a:p>
          <a:p>
            <a:pPr eaLnBrk="1" hangingPunct="1">
              <a:buFontTx/>
              <a:buNone/>
            </a:pPr>
            <a:r>
              <a:rPr lang="en-US" sz="3400">
                <a:solidFill>
                  <a:srgbClr val="86002D"/>
                </a:solidFill>
              </a:rPr>
              <a:t>	A. </a:t>
            </a:r>
            <a:r>
              <a:rPr lang="en-US" sz="3400" i="1" u="sng">
                <a:solidFill>
                  <a:srgbClr val="86002D"/>
                </a:solidFill>
              </a:rPr>
              <a:t>Vs. 1</a:t>
            </a:r>
            <a:r>
              <a:rPr lang="en-US" sz="3400">
                <a:solidFill>
                  <a:srgbClr val="86002D"/>
                </a:solidFill>
              </a:rPr>
              <a:t>  The Heavens Like All Creation 	Proclaim God’s Glory</a:t>
            </a:r>
            <a:endParaRPr lang="en-US" sz="3600">
              <a:solidFill>
                <a:srgbClr val="86002D"/>
              </a:solidFill>
            </a:endParaRPr>
          </a:p>
        </p:txBody>
      </p:sp>
      <p:sp>
        <p:nvSpPr>
          <p:cNvPr id="11268" name="Rectangle 4"/>
          <p:cNvSpPr>
            <a:spLocks noChangeArrowheads="1"/>
          </p:cNvSpPr>
          <p:nvPr/>
        </p:nvSpPr>
        <p:spPr bwMode="auto">
          <a:xfrm>
            <a:off x="609600" y="4495800"/>
            <a:ext cx="7924800" cy="1066800"/>
          </a:xfrm>
          <a:prstGeom prst="rect">
            <a:avLst/>
          </a:prstGeom>
          <a:solidFill>
            <a:srgbClr val="E0EF6F"/>
          </a:solidFill>
          <a:ln w="9525">
            <a:solidFill>
              <a:srgbClr val="800080"/>
            </a:solidFill>
            <a:miter lim="800000"/>
            <a:headEnd/>
            <a:tailEnd/>
          </a:ln>
          <a:effectLst>
            <a:outerShdw dist="107763" dir="13500000" sx="75000" sy="75000" algn="tl" rotWithShape="0">
              <a:schemeClr val="bg2">
                <a:alpha val="50000"/>
              </a:schemeClr>
            </a:outerShdw>
          </a:effectLst>
        </p:spPr>
        <p:txBody>
          <a:bodyPr/>
          <a:lstStyle/>
          <a:p>
            <a:pPr marL="342900" indent="-342900">
              <a:lnSpc>
                <a:spcPct val="80000"/>
              </a:lnSpc>
              <a:spcBef>
                <a:spcPct val="20000"/>
              </a:spcBef>
              <a:defRPr/>
            </a:pPr>
            <a:r>
              <a:rPr lang="en-US" sz="800" dirty="0"/>
              <a:t> </a:t>
            </a:r>
          </a:p>
          <a:p>
            <a:pPr marL="342900" indent="-342900">
              <a:lnSpc>
                <a:spcPct val="80000"/>
              </a:lnSpc>
              <a:spcBef>
                <a:spcPct val="20000"/>
              </a:spcBef>
              <a:defRPr/>
            </a:pPr>
            <a:r>
              <a:rPr lang="en-US" sz="3000" dirty="0"/>
              <a:t>1 The heavens declare the glory of God;          and the firmament </a:t>
            </a:r>
            <a:r>
              <a:rPr lang="en-US" sz="3000" dirty="0" err="1"/>
              <a:t>sheweth</a:t>
            </a:r>
            <a:r>
              <a:rPr lang="en-US" sz="3000" dirty="0"/>
              <a:t> his </a:t>
            </a:r>
            <a:r>
              <a:rPr lang="en-US" sz="3000" dirty="0" err="1"/>
              <a:t>handywork</a:t>
            </a:r>
            <a:r>
              <a:rPr lang="en-US" sz="3000" dirty="0"/>
              <a:t>.</a:t>
            </a:r>
            <a:endParaRPr lang="en-US" sz="3000" dirty="0">
              <a:solidFill>
                <a:srgbClr val="86002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p:cTn id="7"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26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fade">
                                      <p:cBhvr>
                                        <p:cTn id="14" dur="1000"/>
                                        <p:tgtEl>
                                          <p:spTgt spid="11268"/>
                                        </p:tgtEl>
                                      </p:cBhvr>
                                    </p:animEffect>
                                    <p:anim calcmode="lin" valueType="num">
                                      <p:cBhvr>
                                        <p:cTn id="15" dur="1000" fill="hold"/>
                                        <p:tgtEl>
                                          <p:spTgt spid="11268"/>
                                        </p:tgtEl>
                                        <p:attrNameLst>
                                          <p:attrName>ppt_x</p:attrName>
                                        </p:attrNameLst>
                                      </p:cBhvr>
                                      <p:tavLst>
                                        <p:tav tm="0">
                                          <p:val>
                                            <p:strVal val="#ppt_x"/>
                                          </p:val>
                                        </p:tav>
                                        <p:tav tm="100000">
                                          <p:val>
                                            <p:strVal val="#ppt_x"/>
                                          </p:val>
                                        </p:tav>
                                      </p:tavLst>
                                    </p:anim>
                                    <p:anim calcmode="lin" valueType="num">
                                      <p:cBhvr>
                                        <p:cTn id="16"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99898872-CD47-4E29-9953-D75D2BD03FCE}" type="slidenum">
              <a:rPr lang="en-US"/>
              <a:pPr/>
              <a:t>7</a:t>
            </a:fld>
            <a:endParaRPr lang="en-US"/>
          </a:p>
        </p:txBody>
      </p:sp>
      <p:sp>
        <p:nvSpPr>
          <p:cNvPr id="13314" name="Rectangle 2"/>
          <p:cNvSpPr>
            <a:spLocks noGrp="1" noChangeArrowheads="1"/>
          </p:cNvSpPr>
          <p:nvPr>
            <p:ph type="title"/>
          </p:nvPr>
        </p:nvSpPr>
        <p:spPr>
          <a:xfrm>
            <a:off x="1600200" y="152400"/>
            <a:ext cx="6019800" cy="563563"/>
          </a:xfrm>
        </p:spPr>
        <p:txBody>
          <a:bodyPr/>
          <a:lstStyle/>
          <a:p>
            <a:pPr eaLnBrk="1" hangingPunct="1">
              <a:defRPr/>
            </a:pPr>
            <a:r>
              <a:rPr lang="en-US" sz="4000">
                <a:solidFill>
                  <a:srgbClr val="FFFF00"/>
                </a:solidFill>
                <a:effectLst>
                  <a:outerShdw blurRad="38100" dist="38100" dir="2700000" algn="tl">
                    <a:srgbClr val="C0C0C0"/>
                  </a:outerShdw>
                </a:effectLst>
                <a:latin typeface="Baskerville Old Face" pitchFamily="18" charset="0"/>
              </a:rPr>
              <a:t>THE GLORY OF GOD</a:t>
            </a:r>
          </a:p>
        </p:txBody>
      </p:sp>
      <p:sp>
        <p:nvSpPr>
          <p:cNvPr id="13315" name="Rectangle 3"/>
          <p:cNvSpPr>
            <a:spLocks noGrp="1" noChangeArrowheads="1"/>
          </p:cNvSpPr>
          <p:nvPr>
            <p:ph type="body" idx="1"/>
          </p:nvPr>
        </p:nvSpPr>
        <p:spPr>
          <a:xfrm>
            <a:off x="152400" y="990600"/>
            <a:ext cx="8839200" cy="3429000"/>
          </a:xfrm>
          <a:solidFill>
            <a:srgbClr val="E0EF6F"/>
          </a:solidFill>
          <a:scene3d>
            <a:camera prst="legacyObliqueTopRight"/>
            <a:lightRig rig="legacyNormal1" dir="t"/>
          </a:scene3d>
          <a:sp3d extrusionH="430200" prstMaterial="legacyMatte">
            <a:bevelT w="13500" h="13500" prst="angle"/>
            <a:bevelB w="13500" h="13500" prst="angle"/>
            <a:extrusionClr>
              <a:srgbClr val="800080"/>
            </a:extrusionClr>
          </a:sp3d>
        </p:spPr>
        <p:txBody>
          <a:bodyPr>
            <a:flatTx/>
          </a:bodyPr>
          <a:lstStyle/>
          <a:p>
            <a:pPr eaLnBrk="1" hangingPunct="1">
              <a:buFontTx/>
              <a:buNone/>
            </a:pPr>
            <a:r>
              <a:rPr lang="en-US" sz="3600" dirty="0">
                <a:solidFill>
                  <a:srgbClr val="86002D"/>
                </a:solidFill>
              </a:rPr>
              <a:t>I. </a:t>
            </a:r>
            <a:r>
              <a:rPr lang="en-US" sz="3600" i="1" dirty="0">
                <a:solidFill>
                  <a:srgbClr val="86002D"/>
                </a:solidFill>
              </a:rPr>
              <a:t>Ps. 19:1-6</a:t>
            </a:r>
            <a:r>
              <a:rPr lang="en-US" sz="3600" dirty="0">
                <a:solidFill>
                  <a:srgbClr val="86002D"/>
                </a:solidFill>
              </a:rPr>
              <a:t>  Creation’s Splendor Declares God’s Glory</a:t>
            </a:r>
          </a:p>
          <a:p>
            <a:pPr eaLnBrk="1" hangingPunct="1">
              <a:buFontTx/>
              <a:buNone/>
            </a:pPr>
            <a:r>
              <a:rPr lang="en-US" sz="3400" dirty="0">
                <a:solidFill>
                  <a:srgbClr val="86002D"/>
                </a:solidFill>
              </a:rPr>
              <a:t>	A. </a:t>
            </a:r>
            <a:r>
              <a:rPr lang="en-US" sz="3400" i="1" u="sng" dirty="0">
                <a:solidFill>
                  <a:srgbClr val="86002D"/>
                </a:solidFill>
              </a:rPr>
              <a:t>Vs. 1</a:t>
            </a:r>
            <a:r>
              <a:rPr lang="en-US" sz="3400" dirty="0">
                <a:solidFill>
                  <a:srgbClr val="86002D"/>
                </a:solidFill>
              </a:rPr>
              <a:t>  The Heavens Like All Creation 	Proclaim God’s Glory </a:t>
            </a:r>
          </a:p>
          <a:p>
            <a:pPr lvl="1" eaLnBrk="1" hangingPunct="1">
              <a:buFontTx/>
              <a:buBlip>
                <a:blip r:embed="rId3"/>
              </a:buBlip>
            </a:pPr>
            <a:r>
              <a:rPr lang="en-US" dirty="0">
                <a:solidFill>
                  <a:srgbClr val="86002D"/>
                </a:solidFill>
              </a:rPr>
              <a:t> </a:t>
            </a:r>
            <a:r>
              <a:rPr lang="en-US" sz="3200" dirty="0">
                <a:solidFill>
                  <a:srgbClr val="86002D"/>
                </a:solidFill>
              </a:rPr>
              <a:t>The vast heavens:                             </a:t>
            </a:r>
            <a:br>
              <a:rPr lang="en-US" sz="3200" dirty="0">
                <a:solidFill>
                  <a:srgbClr val="86002D"/>
                </a:solidFill>
              </a:rPr>
            </a:br>
            <a:r>
              <a:rPr lang="en-US" sz="3200" dirty="0">
                <a:solidFill>
                  <a:srgbClr val="86002D"/>
                </a:solidFill>
              </a:rPr>
              <a:t> inexhaustible evidence of God’s greatness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 calcmode="lin" valueType="num">
                                      <p:cBhvr>
                                        <p:cTn id="7" dur="1000" fill="hold"/>
                                        <p:tgtEl>
                                          <p:spTgt spid="13315">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13315">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D230-19A0-4583-886F-FC847BA3E77C}"/>
              </a:ext>
            </a:extLst>
          </p:cNvPr>
          <p:cNvSpPr>
            <a:spLocks noGrp="1"/>
          </p:cNvSpPr>
          <p:nvPr>
            <p:ph type="title"/>
          </p:nvPr>
        </p:nvSpPr>
        <p:spPr>
          <a:xfrm>
            <a:off x="457200" y="310896"/>
            <a:ext cx="8229600" cy="832104"/>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4000" b="1" dirty="0">
                <a:ln>
                  <a:solidFill>
                    <a:sysClr val="windowText" lastClr="000000"/>
                  </a:solidFill>
                </a:ln>
                <a:solidFill>
                  <a:schemeClr val="accent3"/>
                </a:solidFill>
              </a:rPr>
              <a:t>THEY PROCLAIM THEIR MAKER!</a:t>
            </a:r>
          </a:p>
        </p:txBody>
      </p:sp>
      <p:pic>
        <p:nvPicPr>
          <p:cNvPr id="6" name="Content Placeholder 5">
            <a:extLst>
              <a:ext uri="{FF2B5EF4-FFF2-40B4-BE49-F238E27FC236}">
                <a16:creationId xmlns:a16="http://schemas.microsoft.com/office/drawing/2014/main" id="{2D0A8BBA-CAE1-445A-BCD4-1D41351CB8B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1" y="1295400"/>
            <a:ext cx="28448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28C6487C-819D-492A-A605-D40533A15C7A}"/>
              </a:ext>
            </a:extLst>
          </p:cNvPr>
          <p:cNvSpPr>
            <a:spLocks noGrp="1"/>
          </p:cNvSpPr>
          <p:nvPr>
            <p:ph type="sldNum" sz="quarter" idx="12"/>
          </p:nvPr>
        </p:nvSpPr>
        <p:spPr>
          <a:xfrm>
            <a:off x="6781800" y="6381750"/>
            <a:ext cx="2133600" cy="476250"/>
          </a:xfrm>
        </p:spPr>
        <p:txBody>
          <a:bodyPr/>
          <a:lstStyle/>
          <a:p>
            <a:pPr>
              <a:defRPr/>
            </a:pPr>
            <a:fld id="{85B02B5E-E381-4B68-86BB-EB5C3F86800A}" type="slidenum">
              <a:rPr lang="en-US" smtClean="0"/>
              <a:pPr>
                <a:defRPr/>
              </a:pPr>
              <a:t>8</a:t>
            </a:fld>
            <a:endParaRPr lang="en-US" dirty="0"/>
          </a:p>
        </p:txBody>
      </p:sp>
      <p:pic>
        <p:nvPicPr>
          <p:cNvPr id="8" name="Picture 7">
            <a:extLst>
              <a:ext uri="{FF2B5EF4-FFF2-40B4-BE49-F238E27FC236}">
                <a16:creationId xmlns:a16="http://schemas.microsoft.com/office/drawing/2014/main" id="{1DC9306E-7D26-47AD-9C99-F1ADD56CF807}"/>
              </a:ext>
            </a:extLst>
          </p:cNvPr>
          <p:cNvPicPr>
            <a:picLocks noChangeAspect="1"/>
          </p:cNvPicPr>
          <p:nvPr/>
        </p:nvPicPr>
        <p:blipFill rotWithShape="1">
          <a:blip r:embed="rId3">
            <a:extLst>
              <a:ext uri="{28A0092B-C50C-407E-A947-70E740481C1C}">
                <a14:useLocalDpi xmlns:a14="http://schemas.microsoft.com/office/drawing/2010/main" val="0"/>
              </a:ext>
            </a:extLst>
          </a:blip>
          <a:srcRect l="8333" t="12222" r="8333" b="12222"/>
          <a:stretch/>
        </p:blipFill>
        <p:spPr>
          <a:xfrm>
            <a:off x="2819401" y="2133600"/>
            <a:ext cx="3352800" cy="22799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9308BCD5-1B7E-4BB1-8779-4A1580AEE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9577" y="3657599"/>
            <a:ext cx="2741023" cy="2741023"/>
          </a:xfrm>
          <a:prstGeom prst="rect">
            <a:avLst/>
          </a:prstGeom>
        </p:spPr>
      </p:pic>
      <p:sp>
        <p:nvSpPr>
          <p:cNvPr id="11" name="Scroll: Horizontal 10">
            <a:extLst>
              <a:ext uri="{FF2B5EF4-FFF2-40B4-BE49-F238E27FC236}">
                <a16:creationId xmlns:a16="http://schemas.microsoft.com/office/drawing/2014/main" id="{74F110C5-20FA-491E-8D2F-A17FB6C6737C}"/>
              </a:ext>
            </a:extLst>
          </p:cNvPr>
          <p:cNvSpPr/>
          <p:nvPr/>
        </p:nvSpPr>
        <p:spPr>
          <a:xfrm>
            <a:off x="381001" y="4587240"/>
            <a:ext cx="5029199" cy="1950719"/>
          </a:xfrm>
          <a:prstGeom prst="horizontalScroll">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Could a chance explosion &amp; evolution </a:t>
            </a:r>
          </a:p>
          <a:p>
            <a:pPr algn="ctr"/>
            <a:r>
              <a:rPr lang="en-US" sz="3000" dirty="0"/>
              <a:t>produce these models?</a:t>
            </a:r>
          </a:p>
        </p:txBody>
      </p:sp>
    </p:spTree>
    <p:extLst>
      <p:ext uri="{BB962C8B-B14F-4D97-AF65-F5344CB8AC3E}">
        <p14:creationId xmlns:p14="http://schemas.microsoft.com/office/powerpoint/2010/main" val="247091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D230-19A0-4583-886F-FC847BA3E77C}"/>
              </a:ext>
            </a:extLst>
          </p:cNvPr>
          <p:cNvSpPr>
            <a:spLocks noGrp="1"/>
          </p:cNvSpPr>
          <p:nvPr>
            <p:ph type="title"/>
          </p:nvPr>
        </p:nvSpPr>
        <p:spPr>
          <a:xfrm>
            <a:off x="457200" y="152400"/>
            <a:ext cx="8229600" cy="832104"/>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4000" b="1" dirty="0">
                <a:ln>
                  <a:solidFill>
                    <a:sysClr val="windowText" lastClr="000000"/>
                  </a:solidFill>
                </a:ln>
                <a:solidFill>
                  <a:schemeClr val="accent3"/>
                </a:solidFill>
              </a:rPr>
              <a:t>THEY PROCLAIM THEIR MAKER!</a:t>
            </a:r>
          </a:p>
        </p:txBody>
      </p:sp>
      <p:pic>
        <p:nvPicPr>
          <p:cNvPr id="6" name="Content Placeholder 5">
            <a:extLst>
              <a:ext uri="{FF2B5EF4-FFF2-40B4-BE49-F238E27FC236}">
                <a16:creationId xmlns:a16="http://schemas.microsoft.com/office/drawing/2014/main" id="{2D0A8BBA-CAE1-445A-BCD4-1D41351CB8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52" y="762000"/>
            <a:ext cx="9304647" cy="6096000"/>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28C6487C-819D-492A-A605-D40533A15C7A}"/>
              </a:ext>
            </a:extLst>
          </p:cNvPr>
          <p:cNvSpPr>
            <a:spLocks noGrp="1"/>
          </p:cNvSpPr>
          <p:nvPr>
            <p:ph type="sldNum" sz="quarter" idx="12"/>
          </p:nvPr>
        </p:nvSpPr>
        <p:spPr>
          <a:xfrm>
            <a:off x="6781800" y="6381750"/>
            <a:ext cx="2133600" cy="476250"/>
          </a:xfrm>
        </p:spPr>
        <p:txBody>
          <a:bodyPr/>
          <a:lstStyle/>
          <a:p>
            <a:pPr>
              <a:defRPr/>
            </a:pPr>
            <a:fld id="{85B02B5E-E381-4B68-86BB-EB5C3F86800A}" type="slidenum">
              <a:rPr lang="en-US" smtClean="0"/>
              <a:pPr>
                <a:defRPr/>
              </a:pPr>
              <a:t>9</a:t>
            </a:fld>
            <a:endParaRPr lang="en-US" dirty="0"/>
          </a:p>
        </p:txBody>
      </p:sp>
      <p:sp>
        <p:nvSpPr>
          <p:cNvPr id="11" name="Scroll: Horizontal 10">
            <a:extLst>
              <a:ext uri="{FF2B5EF4-FFF2-40B4-BE49-F238E27FC236}">
                <a16:creationId xmlns:a16="http://schemas.microsoft.com/office/drawing/2014/main" id="{74F110C5-20FA-491E-8D2F-A17FB6C6737C}"/>
              </a:ext>
            </a:extLst>
          </p:cNvPr>
          <p:cNvSpPr/>
          <p:nvPr/>
        </p:nvSpPr>
        <p:spPr>
          <a:xfrm>
            <a:off x="381001" y="4587240"/>
            <a:ext cx="5029199" cy="1950719"/>
          </a:xfrm>
          <a:prstGeom prst="horizontalScroll">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Could a chance explosion &amp; evolution </a:t>
            </a:r>
          </a:p>
          <a:p>
            <a:pPr algn="ctr"/>
            <a:r>
              <a:rPr lang="en-US" sz="3000" dirty="0"/>
              <a:t>produce the real thing?</a:t>
            </a:r>
          </a:p>
        </p:txBody>
      </p:sp>
    </p:spTree>
    <p:extLst>
      <p:ext uri="{BB962C8B-B14F-4D97-AF65-F5344CB8AC3E}">
        <p14:creationId xmlns:p14="http://schemas.microsoft.com/office/powerpoint/2010/main" val="260720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2944</TotalTime>
  <Words>1841</Words>
  <Application>Microsoft Office PowerPoint</Application>
  <PresentationFormat>On-screen Show (4:3)</PresentationFormat>
  <Paragraphs>360</Paragraphs>
  <Slides>59</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Arial Black</vt:lpstr>
      <vt:lpstr>Baskerville Old Face</vt:lpstr>
      <vt:lpstr>Verdana</vt:lpstr>
      <vt:lpstr>Default Design</vt:lpstr>
      <vt:lpstr>PowerPoint Presentation</vt:lpstr>
      <vt:lpstr>THE GLORY OF GOD</vt:lpstr>
      <vt:lpstr>THE GLORY OF GOD</vt:lpstr>
      <vt:lpstr>THE GLORY OF GOD</vt:lpstr>
      <vt:lpstr>PowerPoint Presentation</vt:lpstr>
      <vt:lpstr>THE GLORY OF GOD</vt:lpstr>
      <vt:lpstr>THE GLORY OF GOD</vt:lpstr>
      <vt:lpstr>THEY PROCLAIM THEIR MAKER!</vt:lpstr>
      <vt:lpstr>THEY PROCLAIM THEIR MAKER!</vt:lpstr>
      <vt:lpstr>THE GLORY OF GOD</vt:lpstr>
      <vt:lpstr>THE GLORY OF GOD</vt:lpstr>
      <vt:lpstr>THE GLORY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GLORY OF GOD</vt:lpstr>
      <vt:lpstr>PowerPoint Presentation</vt:lpstr>
      <vt:lpstr>PowerPoint Presentation</vt:lpstr>
      <vt:lpstr>PowerPoint Presentation</vt:lpstr>
      <vt:lpstr>THE GLORY OF GOD</vt:lpstr>
      <vt:lpstr>PowerPoint Presentation</vt:lpstr>
      <vt:lpstr>PowerPoint Presentation</vt:lpstr>
      <vt:lpstr>THE GLORY OF GOD</vt:lpstr>
      <vt:lpstr>THEY PROCLAIM THEIR MAKER!</vt:lpstr>
      <vt:lpstr>THE GLORY OF GOD</vt:lpstr>
      <vt:lpstr>THE GLORY OF GOD</vt:lpstr>
      <vt:lpstr>THE GLORY OF GOD</vt:lpstr>
      <vt:lpstr>THE GLORY OF GOD</vt:lpstr>
      <vt:lpstr>THE GLORY OF GOD</vt:lpstr>
      <vt:lpstr>THE GLORY OF GOD</vt:lpstr>
      <vt:lpstr>THE GLORY OF GOD</vt:lpstr>
      <vt:lpstr>THE GLORY OF GOD</vt:lpstr>
      <vt:lpstr>THE GLORY OF GOD</vt:lpstr>
      <vt:lpstr>THE GLORY OF GOD</vt:lpstr>
      <vt:lpstr>THE GLORY OF GOD</vt:lpstr>
      <vt:lpstr>PowerPoint Presentation</vt:lpstr>
      <vt:lpstr>THE GLORY OF GOD</vt:lpstr>
      <vt:lpstr>THE GLORY OF GOD</vt:lpstr>
      <vt:lpstr>THE GLORY OF GOD</vt:lpstr>
      <vt:lpstr>THE GLORY OF GOD</vt:lpstr>
      <vt:lpstr>THE GLORY OF GOD</vt:lpstr>
      <vt:lpstr>THE GLORY OF GOD</vt:lpstr>
      <vt:lpstr>THE GLORY OF GOD</vt:lpstr>
      <vt:lpstr>THE GLORY OF GOD</vt:lpstr>
      <vt:lpstr>PowerPoint Presentation</vt:lpstr>
      <vt:lpstr>THE GLORY OF GOD</vt:lpstr>
      <vt:lpstr>THE GLORY OF GOD</vt:lpstr>
      <vt:lpstr>THE GLORY OF GOD</vt:lpstr>
      <vt:lpstr>THE GLORY OF GOD</vt:lpstr>
      <vt:lpstr>THE GLORY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 Halbrook</dc:creator>
  <cp:lastModifiedBy>Craig Thomas</cp:lastModifiedBy>
  <cp:revision>79</cp:revision>
  <dcterms:created xsi:type="dcterms:W3CDTF">2006-05-06T17:20:40Z</dcterms:created>
  <dcterms:modified xsi:type="dcterms:W3CDTF">2018-10-06T12:41:56Z</dcterms:modified>
</cp:coreProperties>
</file>