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8"/>
  </p:notesMasterIdLst>
  <p:sldIdLst>
    <p:sldId id="386" r:id="rId2"/>
    <p:sldId id="405" r:id="rId3"/>
    <p:sldId id="493" r:id="rId4"/>
    <p:sldId id="273" r:id="rId5"/>
    <p:sldId id="387" r:id="rId6"/>
    <p:sldId id="390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FFCC66"/>
    <a:srgbClr val="FFCC99"/>
    <a:srgbClr val="000000"/>
    <a:srgbClr val="FFCC00"/>
    <a:srgbClr val="800000"/>
    <a:srgbClr val="990000"/>
    <a:srgbClr val="99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7C591-A773-403B-8BC0-479E9F237451}" v="2319" dt="2018-11-25T13:38:22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4" autoAdjust="0"/>
  </p:normalViewPr>
  <p:slideViewPr>
    <p:cSldViewPr showGuides="1">
      <p:cViewPr varScale="1">
        <p:scale>
          <a:sx n="102" d="100"/>
          <a:sy n="102" d="100"/>
        </p:scale>
        <p:origin x="258" y="7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Thomas" userId="00ea655f176af39b" providerId="LiveId" clId="{5D44D034-F538-42B5-B0CB-A3DE91532A51}"/>
    <pc:docChg chg="undo custSel addSld delSld modSld">
      <pc:chgData name="Craig Thomas" userId="00ea655f176af39b" providerId="LiveId" clId="{5D44D034-F538-42B5-B0CB-A3DE91532A51}" dt="2018-11-22T17:15:14.578" v="2793"/>
      <pc:docMkLst>
        <pc:docMk/>
      </pc:docMkLst>
      <pc:sldChg chg="addSp delSp modSp delAnim modAnim">
        <pc:chgData name="Craig Thomas" userId="00ea655f176af39b" providerId="LiveId" clId="{5D44D034-F538-42B5-B0CB-A3DE91532A51}" dt="2018-11-22T16:49:58.973" v="2738"/>
        <pc:sldMkLst>
          <pc:docMk/>
          <pc:sldMk cId="1429094725" sldId="273"/>
        </pc:sldMkLst>
        <pc:spChg chg="mod">
          <ac:chgData name="Craig Thomas" userId="00ea655f176af39b" providerId="LiveId" clId="{5D44D034-F538-42B5-B0CB-A3DE91532A51}" dt="2018-11-22T16:22:10.351" v="1373" actId="1036"/>
          <ac:spMkLst>
            <pc:docMk/>
            <pc:sldMk cId="1429094725" sldId="273"/>
            <ac:spMk id="6" creationId="{00000000-0000-0000-0000-000000000000}"/>
          </ac:spMkLst>
        </pc:spChg>
        <pc:spChg chg="mod">
          <ac:chgData name="Craig Thomas" userId="00ea655f176af39b" providerId="LiveId" clId="{5D44D034-F538-42B5-B0CB-A3DE91532A51}" dt="2018-11-22T16:21:38.681" v="1355" actId="20577"/>
          <ac:spMkLst>
            <pc:docMk/>
            <pc:sldMk cId="1429094725" sldId="273"/>
            <ac:spMk id="9" creationId="{00000000-0000-0000-0000-000000000000}"/>
          </ac:spMkLst>
        </pc:spChg>
        <pc:picChg chg="mod">
          <ac:chgData name="Craig Thomas" userId="00ea655f176af39b" providerId="LiveId" clId="{5D44D034-F538-42B5-B0CB-A3DE91532A51}" dt="2018-11-22T16:49:17.482" v="2737" actId="1038"/>
          <ac:picMkLst>
            <pc:docMk/>
            <pc:sldMk cId="1429094725" sldId="273"/>
            <ac:picMk id="2" creationId="{DE172A79-FA42-4A88-AA8D-864084B3D133}"/>
          </ac:picMkLst>
        </pc:picChg>
        <pc:picChg chg="del">
          <ac:chgData name="Craig Thomas" userId="00ea655f176af39b" providerId="LiveId" clId="{5D44D034-F538-42B5-B0CB-A3DE91532A51}" dt="2018-11-22T16:20:23.512" v="1252" actId="478"/>
          <ac:picMkLst>
            <pc:docMk/>
            <pc:sldMk cId="1429094725" sldId="273"/>
            <ac:picMk id="3" creationId="{7A711755-DF54-4512-BE19-CE48351F7FCE}"/>
          </ac:picMkLst>
        </pc:picChg>
        <pc:picChg chg="add del mod">
          <ac:chgData name="Craig Thomas" userId="00ea655f176af39b" providerId="LiveId" clId="{5D44D034-F538-42B5-B0CB-A3DE91532A51}" dt="2018-11-22T16:48:57.545" v="2732" actId="478"/>
          <ac:picMkLst>
            <pc:docMk/>
            <pc:sldMk cId="1429094725" sldId="273"/>
            <ac:picMk id="8" creationId="{CAEDF8AD-9A83-48B8-B735-0C70A0ACF374}"/>
          </ac:picMkLst>
        </pc:picChg>
        <pc:cxnChg chg="mod">
          <ac:chgData name="Craig Thomas" userId="00ea655f176af39b" providerId="LiveId" clId="{5D44D034-F538-42B5-B0CB-A3DE91532A51}" dt="2018-11-22T16:22:19.747" v="1389" actId="1036"/>
          <ac:cxnSpMkLst>
            <pc:docMk/>
            <pc:sldMk cId="1429094725" sldId="273"/>
            <ac:cxnSpMk id="7" creationId="{0E67C590-910C-4240-BE63-B93AFA6D156D}"/>
          </ac:cxnSpMkLst>
        </pc:cxnChg>
      </pc:sldChg>
      <pc:sldChg chg="addSp delSp modSp delAnim modAnim">
        <pc:chgData name="Craig Thomas" userId="00ea655f176af39b" providerId="LiveId" clId="{5D44D034-F538-42B5-B0CB-A3DE91532A51}" dt="2018-11-22T17:13:22.391" v="2792" actId="6549"/>
        <pc:sldMkLst>
          <pc:docMk/>
          <pc:sldMk cId="2866394876" sldId="387"/>
        </pc:sldMkLst>
        <pc:spChg chg="del">
          <ac:chgData name="Craig Thomas" userId="00ea655f176af39b" providerId="LiveId" clId="{5D44D034-F538-42B5-B0CB-A3DE91532A51}" dt="2018-11-22T16:35:10.102" v="1842" actId="478"/>
          <ac:spMkLst>
            <pc:docMk/>
            <pc:sldMk cId="2866394876" sldId="387"/>
            <ac:spMk id="17" creationId="{C35A0DA6-F6F0-409D-B051-CC93382D1AE1}"/>
          </ac:spMkLst>
        </pc:spChg>
        <pc:spChg chg="del">
          <ac:chgData name="Craig Thomas" userId="00ea655f176af39b" providerId="LiveId" clId="{5D44D034-F538-42B5-B0CB-A3DE91532A51}" dt="2018-11-22T16:35:05.248" v="1841" actId="478"/>
          <ac:spMkLst>
            <pc:docMk/>
            <pc:sldMk cId="2866394876" sldId="387"/>
            <ac:spMk id="19" creationId="{5D6DB699-94A6-4DA9-8C05-C9897E31B94B}"/>
          </ac:spMkLst>
        </pc:spChg>
        <pc:spChg chg="add mod">
          <ac:chgData name="Craig Thomas" userId="00ea655f176af39b" providerId="LiveId" clId="{5D44D034-F538-42B5-B0CB-A3DE91532A51}" dt="2018-11-22T17:13:04.138" v="2786" actId="115"/>
          <ac:spMkLst>
            <pc:docMk/>
            <pc:sldMk cId="2866394876" sldId="387"/>
            <ac:spMk id="20" creationId="{AD2264B1-6F2A-4590-933E-C2C06747C823}"/>
          </ac:spMkLst>
        </pc:spChg>
        <pc:spChg chg="add mod">
          <ac:chgData name="Craig Thomas" userId="00ea655f176af39b" providerId="LiveId" clId="{5D44D034-F538-42B5-B0CB-A3DE91532A51}" dt="2018-11-22T17:13:22.391" v="2792" actId="6549"/>
          <ac:spMkLst>
            <pc:docMk/>
            <pc:sldMk cId="2866394876" sldId="387"/>
            <ac:spMk id="21" creationId="{BE63B76C-E3BF-45D6-9D91-80475D47CCDD}"/>
          </ac:spMkLst>
        </pc:spChg>
        <pc:spChg chg="del">
          <ac:chgData name="Craig Thomas" userId="00ea655f176af39b" providerId="LiveId" clId="{5D44D034-F538-42B5-B0CB-A3DE91532A51}" dt="2018-11-22T16:35:05.248" v="1841" actId="478"/>
          <ac:spMkLst>
            <pc:docMk/>
            <pc:sldMk cId="2866394876" sldId="387"/>
            <ac:spMk id="22" creationId="{345130FE-CFE1-4898-9561-AD241B9D1C7C}"/>
          </ac:spMkLst>
        </pc:spChg>
        <pc:spChg chg="del">
          <ac:chgData name="Craig Thomas" userId="00ea655f176af39b" providerId="LiveId" clId="{5D44D034-F538-42B5-B0CB-A3DE91532A51}" dt="2018-11-22T16:35:05.248" v="1841" actId="478"/>
          <ac:spMkLst>
            <pc:docMk/>
            <pc:sldMk cId="2866394876" sldId="387"/>
            <ac:spMk id="23" creationId="{E5DC8E2B-E0A7-495B-8017-343D0F8D6D6E}"/>
          </ac:spMkLst>
        </pc:spChg>
        <pc:spChg chg="del">
          <ac:chgData name="Craig Thomas" userId="00ea655f176af39b" providerId="LiveId" clId="{5D44D034-F538-42B5-B0CB-A3DE91532A51}" dt="2018-11-22T16:35:05.248" v="1841" actId="478"/>
          <ac:spMkLst>
            <pc:docMk/>
            <pc:sldMk cId="2866394876" sldId="387"/>
            <ac:spMk id="24" creationId="{CFDA4D11-136D-4B9D-9A9A-09BE13D40BC5}"/>
          </ac:spMkLst>
        </pc:spChg>
        <pc:spChg chg="del">
          <ac:chgData name="Craig Thomas" userId="00ea655f176af39b" providerId="LiveId" clId="{5D44D034-F538-42B5-B0CB-A3DE91532A51}" dt="2018-11-22T16:35:05.248" v="1841" actId="478"/>
          <ac:spMkLst>
            <pc:docMk/>
            <pc:sldMk cId="2866394876" sldId="387"/>
            <ac:spMk id="25" creationId="{F3C8F26D-B77E-49FF-9598-10C43A5AB154}"/>
          </ac:spMkLst>
        </pc:spChg>
        <pc:spChg chg="del">
          <ac:chgData name="Craig Thomas" userId="00ea655f176af39b" providerId="LiveId" clId="{5D44D034-F538-42B5-B0CB-A3DE91532A51}" dt="2018-11-22T16:35:05.248" v="1841" actId="478"/>
          <ac:spMkLst>
            <pc:docMk/>
            <pc:sldMk cId="2866394876" sldId="387"/>
            <ac:spMk id="26" creationId="{6495D81A-CAB4-4407-92E4-C3C858560A5C}"/>
          </ac:spMkLst>
        </pc:spChg>
        <pc:spChg chg="del">
          <ac:chgData name="Craig Thomas" userId="00ea655f176af39b" providerId="LiveId" clId="{5D44D034-F538-42B5-B0CB-A3DE91532A51}" dt="2018-11-22T16:35:05.248" v="1841" actId="478"/>
          <ac:spMkLst>
            <pc:docMk/>
            <pc:sldMk cId="2866394876" sldId="387"/>
            <ac:spMk id="27" creationId="{B13A2C4A-880E-476A-91D9-0A6CFD8F1B90}"/>
          </ac:spMkLst>
        </pc:spChg>
        <pc:spChg chg="del">
          <ac:chgData name="Craig Thomas" userId="00ea655f176af39b" providerId="LiveId" clId="{5D44D034-F538-42B5-B0CB-A3DE91532A51}" dt="2018-11-22T16:35:05.248" v="1841" actId="478"/>
          <ac:spMkLst>
            <pc:docMk/>
            <pc:sldMk cId="2866394876" sldId="387"/>
            <ac:spMk id="28" creationId="{0BD87EF4-0805-4D64-AA85-743D2093042D}"/>
          </ac:spMkLst>
        </pc:spChg>
        <pc:spChg chg="del">
          <ac:chgData name="Craig Thomas" userId="00ea655f176af39b" providerId="LiveId" clId="{5D44D034-F538-42B5-B0CB-A3DE91532A51}" dt="2018-11-22T16:35:05.248" v="1841" actId="478"/>
          <ac:spMkLst>
            <pc:docMk/>
            <pc:sldMk cId="2866394876" sldId="387"/>
            <ac:spMk id="29" creationId="{47DCF353-B302-465D-BA64-1015AA2652EC}"/>
          </ac:spMkLst>
        </pc:spChg>
        <pc:spChg chg="add mod">
          <ac:chgData name="Craig Thomas" userId="00ea655f176af39b" providerId="LiveId" clId="{5D44D034-F538-42B5-B0CB-A3DE91532A51}" dt="2018-11-22T17:13:16.544" v="2788" actId="115"/>
          <ac:spMkLst>
            <pc:docMk/>
            <pc:sldMk cId="2866394876" sldId="387"/>
            <ac:spMk id="30" creationId="{FDD01A15-9BFD-47FA-93A5-49EC92D413C4}"/>
          </ac:spMkLst>
        </pc:spChg>
        <pc:spChg chg="mod">
          <ac:chgData name="Craig Thomas" userId="00ea655f176af39b" providerId="LiveId" clId="{5D44D034-F538-42B5-B0CB-A3DE91532A51}" dt="2018-11-22T16:29:19.223" v="1629"/>
          <ac:spMkLst>
            <pc:docMk/>
            <pc:sldMk cId="2866394876" sldId="387"/>
            <ac:spMk id="56324" creationId="{00000000-0000-0000-0000-000000000000}"/>
          </ac:spMkLst>
        </pc:spChg>
        <pc:spChg chg="mod">
          <ac:chgData name="Craig Thomas" userId="00ea655f176af39b" providerId="LiveId" clId="{5D44D034-F538-42B5-B0CB-A3DE91532A51}" dt="2018-11-22T16:29:48.789" v="1666" actId="403"/>
          <ac:spMkLst>
            <pc:docMk/>
            <pc:sldMk cId="2866394876" sldId="387"/>
            <ac:spMk id="56329" creationId="{00000000-0000-0000-0000-000000000000}"/>
          </ac:spMkLst>
        </pc:spChg>
        <pc:spChg chg="mod">
          <ac:chgData name="Craig Thomas" userId="00ea655f176af39b" providerId="LiveId" clId="{5D44D034-F538-42B5-B0CB-A3DE91532A51}" dt="2018-11-22T17:12:59.617" v="2785" actId="115"/>
          <ac:spMkLst>
            <pc:docMk/>
            <pc:sldMk cId="2866394876" sldId="387"/>
            <ac:spMk id="56335" creationId="{00000000-0000-0000-0000-000000000000}"/>
          </ac:spMkLst>
        </pc:spChg>
        <pc:picChg chg="del">
          <ac:chgData name="Craig Thomas" userId="00ea655f176af39b" providerId="LiveId" clId="{5D44D034-F538-42B5-B0CB-A3DE91532A51}" dt="2018-11-22T16:29:28.714" v="1630" actId="478"/>
          <ac:picMkLst>
            <pc:docMk/>
            <pc:sldMk cId="2866394876" sldId="387"/>
            <ac:picMk id="4" creationId="{57E213FD-EABD-4CDF-977F-97097C02BD55}"/>
          </ac:picMkLst>
        </pc:picChg>
        <pc:picChg chg="add del mod">
          <ac:chgData name="Craig Thomas" userId="00ea655f176af39b" providerId="LiveId" clId="{5D44D034-F538-42B5-B0CB-A3DE91532A51}" dt="2018-11-22T16:51:18.356" v="2740" actId="478"/>
          <ac:picMkLst>
            <pc:docMk/>
            <pc:sldMk cId="2866394876" sldId="387"/>
            <ac:picMk id="2050" creationId="{19BD3E05-F224-4C5A-B02C-6B1657E0C214}"/>
          </ac:picMkLst>
        </pc:picChg>
        <pc:picChg chg="add mod">
          <ac:chgData name="Craig Thomas" userId="00ea655f176af39b" providerId="LiveId" clId="{5D44D034-F538-42B5-B0CB-A3DE91532A51}" dt="2018-11-22T16:51:43.519" v="2755" actId="1036"/>
          <ac:picMkLst>
            <pc:docMk/>
            <pc:sldMk cId="2866394876" sldId="387"/>
            <ac:picMk id="2052" creationId="{60C343BA-C37E-4E85-8B79-C7582CA81220}"/>
          </ac:picMkLst>
        </pc:picChg>
      </pc:sldChg>
      <pc:sldChg chg="addSp delSp modSp delAnim modAnim">
        <pc:chgData name="Craig Thomas" userId="00ea655f176af39b" providerId="LiveId" clId="{5D44D034-F538-42B5-B0CB-A3DE91532A51}" dt="2018-11-22T17:15:14.578" v="2793"/>
        <pc:sldMkLst>
          <pc:docMk/>
          <pc:sldMk cId="3093790869" sldId="390"/>
        </pc:sldMkLst>
        <pc:spChg chg="del">
          <ac:chgData name="Craig Thomas" userId="00ea655f176af39b" providerId="LiveId" clId="{5D44D034-F538-42B5-B0CB-A3DE91532A51}" dt="2018-11-22T16:43:35.939" v="2697" actId="478"/>
          <ac:spMkLst>
            <pc:docMk/>
            <pc:sldMk cId="3093790869" sldId="390"/>
            <ac:spMk id="4" creationId="{DA1138C0-134D-48A7-908F-1CA3F3FE2C0D}"/>
          </ac:spMkLst>
        </pc:spChg>
        <pc:spChg chg="add mod">
          <ac:chgData name="Craig Thomas" userId="00ea655f176af39b" providerId="LiveId" clId="{5D44D034-F538-42B5-B0CB-A3DE91532A51}" dt="2018-11-22T16:57:01.013" v="2783" actId="14100"/>
          <ac:spMkLst>
            <pc:docMk/>
            <pc:sldMk cId="3093790869" sldId="390"/>
            <ac:spMk id="7" creationId="{CAB76EA2-C985-476F-B986-7CAD519EEBA5}"/>
          </ac:spMkLst>
        </pc:spChg>
        <pc:spChg chg="del">
          <ac:chgData name="Craig Thomas" userId="00ea655f176af39b" providerId="LiveId" clId="{5D44D034-F538-42B5-B0CB-A3DE91532A51}" dt="2018-11-22T16:43:45.241" v="2698" actId="478"/>
          <ac:spMkLst>
            <pc:docMk/>
            <pc:sldMk cId="3093790869" sldId="390"/>
            <ac:spMk id="12" creationId="{423E9614-F49B-443D-BA4F-777652835010}"/>
          </ac:spMkLst>
        </pc:spChg>
        <pc:spChg chg="del">
          <ac:chgData name="Craig Thomas" userId="00ea655f176af39b" providerId="LiveId" clId="{5D44D034-F538-42B5-B0CB-A3DE91532A51}" dt="2018-11-22T16:43:45.241" v="2698" actId="478"/>
          <ac:spMkLst>
            <pc:docMk/>
            <pc:sldMk cId="3093790869" sldId="390"/>
            <ac:spMk id="13" creationId="{8861AF36-9379-4380-B575-473F7A703C2D}"/>
          </ac:spMkLst>
        </pc:spChg>
        <pc:spChg chg="del">
          <ac:chgData name="Craig Thomas" userId="00ea655f176af39b" providerId="LiveId" clId="{5D44D034-F538-42B5-B0CB-A3DE91532A51}" dt="2018-11-22T16:43:45.241" v="2698" actId="478"/>
          <ac:spMkLst>
            <pc:docMk/>
            <pc:sldMk cId="3093790869" sldId="390"/>
            <ac:spMk id="15" creationId="{B666F244-E5D2-473B-AF74-FDB13E6A7E4E}"/>
          </ac:spMkLst>
        </pc:spChg>
        <pc:spChg chg="del">
          <ac:chgData name="Craig Thomas" userId="00ea655f176af39b" providerId="LiveId" clId="{5D44D034-F538-42B5-B0CB-A3DE91532A51}" dt="2018-11-22T16:43:45.241" v="2698" actId="478"/>
          <ac:spMkLst>
            <pc:docMk/>
            <pc:sldMk cId="3093790869" sldId="390"/>
            <ac:spMk id="16" creationId="{9FD97D1A-322E-49B2-B28C-BCDE6A126439}"/>
          </ac:spMkLst>
        </pc:spChg>
        <pc:spChg chg="del">
          <ac:chgData name="Craig Thomas" userId="00ea655f176af39b" providerId="LiveId" clId="{5D44D034-F538-42B5-B0CB-A3DE91532A51}" dt="2018-11-22T16:43:45.241" v="2698" actId="478"/>
          <ac:spMkLst>
            <pc:docMk/>
            <pc:sldMk cId="3093790869" sldId="390"/>
            <ac:spMk id="17" creationId="{DCE8CD6B-5BA8-4653-883C-1076C1723DA7}"/>
          </ac:spMkLst>
        </pc:spChg>
        <pc:spChg chg="del mod">
          <ac:chgData name="Craig Thomas" userId="00ea655f176af39b" providerId="LiveId" clId="{5D44D034-F538-42B5-B0CB-A3DE91532A51}" dt="2018-11-22T16:44:03.559" v="2720" actId="478"/>
          <ac:spMkLst>
            <pc:docMk/>
            <pc:sldMk cId="3093790869" sldId="390"/>
            <ac:spMk id="56324" creationId="{00000000-0000-0000-0000-000000000000}"/>
          </ac:spMkLst>
        </pc:spChg>
        <pc:picChg chg="del">
          <ac:chgData name="Craig Thomas" userId="00ea655f176af39b" providerId="LiveId" clId="{5D44D034-F538-42B5-B0CB-A3DE91532A51}" dt="2018-11-22T16:43:32.617" v="2696" actId="478"/>
          <ac:picMkLst>
            <pc:docMk/>
            <pc:sldMk cId="3093790869" sldId="390"/>
            <ac:picMk id="6" creationId="{30F66D51-CC67-42F1-AAFC-C14B6375F096}"/>
          </ac:picMkLst>
        </pc:picChg>
        <pc:picChg chg="add mod">
          <ac:chgData name="Craig Thomas" userId="00ea655f176af39b" providerId="LiveId" clId="{5D44D034-F538-42B5-B0CB-A3DE91532A51}" dt="2018-11-22T16:54:28.909" v="2774" actId="1076"/>
          <ac:picMkLst>
            <pc:docMk/>
            <pc:sldMk cId="3093790869" sldId="390"/>
            <ac:picMk id="14" creationId="{88957141-AFA8-4ED0-9B44-18E17D48FA7F}"/>
          </ac:picMkLst>
        </pc:picChg>
      </pc:sldChg>
      <pc:sldChg chg="addSp delSp modSp delAnim modAnim">
        <pc:chgData name="Craig Thomas" userId="00ea655f176af39b" providerId="LiveId" clId="{5D44D034-F538-42B5-B0CB-A3DE91532A51}" dt="2018-11-22T16:26:58.787" v="1614"/>
        <pc:sldMkLst>
          <pc:docMk/>
          <pc:sldMk cId="2859950720" sldId="405"/>
        </pc:sldMkLst>
        <pc:spChg chg="add mod">
          <ac:chgData name="Craig Thomas" userId="00ea655f176af39b" providerId="LiveId" clId="{5D44D034-F538-42B5-B0CB-A3DE91532A51}" dt="2018-11-22T16:10:44.176" v="684" actId="255"/>
          <ac:spMkLst>
            <pc:docMk/>
            <pc:sldMk cId="2859950720" sldId="405"/>
            <ac:spMk id="12" creationId="{5D251BA3-1627-4E23-B4E8-BFA211EEA000}"/>
          </ac:spMkLst>
        </pc:spChg>
        <pc:spChg chg="add mod">
          <ac:chgData name="Craig Thomas" userId="00ea655f176af39b" providerId="LiveId" clId="{5D44D034-F538-42B5-B0CB-A3DE91532A51}" dt="2018-11-22T16:10:54.438" v="685" actId="255"/>
          <ac:spMkLst>
            <pc:docMk/>
            <pc:sldMk cId="2859950720" sldId="405"/>
            <ac:spMk id="13" creationId="{3BEFDDF2-95B7-419F-8654-1E06722DBA83}"/>
          </ac:spMkLst>
        </pc:spChg>
        <pc:spChg chg="add mod">
          <ac:chgData name="Craig Thomas" userId="00ea655f176af39b" providerId="LiveId" clId="{5D44D034-F538-42B5-B0CB-A3DE91532A51}" dt="2018-11-22T16:26:07.275" v="1611" actId="12"/>
          <ac:spMkLst>
            <pc:docMk/>
            <pc:sldMk cId="2859950720" sldId="405"/>
            <ac:spMk id="14" creationId="{7086C735-EA6B-4D5A-BE79-A2AB19CA1C20}"/>
          </ac:spMkLst>
        </pc:spChg>
        <pc:spChg chg="add mod">
          <ac:chgData name="Craig Thomas" userId="00ea655f176af39b" providerId="LiveId" clId="{5D44D034-F538-42B5-B0CB-A3DE91532A51}" dt="2018-11-22T16:25:48.836" v="1576" actId="1035"/>
          <ac:spMkLst>
            <pc:docMk/>
            <pc:sldMk cId="2859950720" sldId="405"/>
            <ac:spMk id="15" creationId="{B99D78D2-204D-4998-8FB7-D1401BEDCE30}"/>
          </ac:spMkLst>
        </pc:spChg>
        <pc:spChg chg="mod">
          <ac:chgData name="Craig Thomas" userId="00ea655f176af39b" providerId="LiveId" clId="{5D44D034-F538-42B5-B0CB-A3DE91532A51}" dt="2018-11-22T16:25:57.058" v="1610" actId="6549"/>
          <ac:spMkLst>
            <pc:docMk/>
            <pc:sldMk cId="2859950720" sldId="405"/>
            <ac:spMk id="19" creationId="{482D0756-7117-48F0-8ABB-32D83A535B55}"/>
          </ac:spMkLst>
        </pc:spChg>
        <pc:spChg chg="del mod">
          <ac:chgData name="Craig Thomas" userId="00ea655f176af39b" providerId="LiveId" clId="{5D44D034-F538-42B5-B0CB-A3DE91532A51}" dt="2018-11-22T16:03:38.630" v="247" actId="478"/>
          <ac:spMkLst>
            <pc:docMk/>
            <pc:sldMk cId="2859950720" sldId="405"/>
            <ac:spMk id="20" creationId="{F409D098-1137-4469-8755-D98F8579B75A}"/>
          </ac:spMkLst>
        </pc:spChg>
        <pc:spChg chg="mod">
          <ac:chgData name="Craig Thomas" userId="00ea655f176af39b" providerId="LiveId" clId="{5D44D034-F538-42B5-B0CB-A3DE91532A51}" dt="2018-11-22T16:10:24.265" v="680" actId="1036"/>
          <ac:spMkLst>
            <pc:docMk/>
            <pc:sldMk cId="2859950720" sldId="405"/>
            <ac:spMk id="21" creationId="{43680043-595C-4169-99EC-256D782482D9}"/>
          </ac:spMkLst>
        </pc:spChg>
        <pc:picChg chg="del">
          <ac:chgData name="Craig Thomas" userId="00ea655f176af39b" providerId="LiveId" clId="{5D44D034-F538-42B5-B0CB-A3DE91532A51}" dt="2018-11-22T15:59:19.174" v="0" actId="478"/>
          <ac:picMkLst>
            <pc:docMk/>
            <pc:sldMk cId="2859950720" sldId="405"/>
            <ac:picMk id="4" creationId="{C6B1C508-C64E-475D-9918-71AAF7F18238}"/>
          </ac:picMkLst>
        </pc:picChg>
        <pc:picChg chg="del mod">
          <ac:chgData name="Craig Thomas" userId="00ea655f176af39b" providerId="LiveId" clId="{5D44D034-F538-42B5-B0CB-A3DE91532A51}" dt="2018-11-22T16:02:01.386" v="89" actId="478"/>
          <ac:picMkLst>
            <pc:docMk/>
            <pc:sldMk cId="2859950720" sldId="405"/>
            <ac:picMk id="6" creationId="{47A61E8D-C8E4-4E24-AB25-91FA01B733A4}"/>
          </ac:picMkLst>
        </pc:picChg>
        <pc:picChg chg="add del mod">
          <ac:chgData name="Craig Thomas" userId="00ea655f176af39b" providerId="LiveId" clId="{5D44D034-F538-42B5-B0CB-A3DE91532A51}" dt="2018-11-22T16:24:50.175" v="1431" actId="478"/>
          <ac:picMkLst>
            <pc:docMk/>
            <pc:sldMk cId="2859950720" sldId="405"/>
            <ac:picMk id="1026" creationId="{A67A3026-1E57-4AAD-831F-0F94B2815706}"/>
          </ac:picMkLst>
        </pc:picChg>
      </pc:sldChg>
      <pc:sldChg chg="addSp delSp modSp add addAnim delAnim modAnim">
        <pc:chgData name="Craig Thomas" userId="00ea655f176af39b" providerId="LiveId" clId="{5D44D034-F538-42B5-B0CB-A3DE91532A51}" dt="2018-11-22T16:27:57.672" v="1628" actId="20577"/>
        <pc:sldMkLst>
          <pc:docMk/>
          <pc:sldMk cId="3058623190" sldId="493"/>
        </pc:sldMkLst>
        <pc:spChg chg="add mod">
          <ac:chgData name="Craig Thomas" userId="00ea655f176af39b" providerId="LiveId" clId="{5D44D034-F538-42B5-B0CB-A3DE91532A51}" dt="2018-11-22T16:24:44.792" v="1430" actId="14100"/>
          <ac:spMkLst>
            <pc:docMk/>
            <pc:sldMk cId="3058623190" sldId="493"/>
            <ac:spMk id="11" creationId="{D8450AC8-E886-48DE-9239-3B2A1999772F}"/>
          </ac:spMkLst>
        </pc:spChg>
        <pc:spChg chg="del">
          <ac:chgData name="Craig Thomas" userId="00ea655f176af39b" providerId="LiveId" clId="{5D44D034-F538-42B5-B0CB-A3DE91532A51}" dt="2018-11-22T16:14:13.189" v="826" actId="478"/>
          <ac:spMkLst>
            <pc:docMk/>
            <pc:sldMk cId="3058623190" sldId="493"/>
            <ac:spMk id="12" creationId="{5D251BA3-1627-4E23-B4E8-BFA211EEA000}"/>
          </ac:spMkLst>
        </pc:spChg>
        <pc:spChg chg="del">
          <ac:chgData name="Craig Thomas" userId="00ea655f176af39b" providerId="LiveId" clId="{5D44D034-F538-42B5-B0CB-A3DE91532A51}" dt="2018-11-22T16:14:16.400" v="827" actId="478"/>
          <ac:spMkLst>
            <pc:docMk/>
            <pc:sldMk cId="3058623190" sldId="493"/>
            <ac:spMk id="13" creationId="{3BEFDDF2-95B7-419F-8654-1E06722DBA83}"/>
          </ac:spMkLst>
        </pc:spChg>
        <pc:spChg chg="add mod">
          <ac:chgData name="Craig Thomas" userId="00ea655f176af39b" providerId="LiveId" clId="{5D44D034-F538-42B5-B0CB-A3DE91532A51}" dt="2018-11-22T16:24:44.792" v="1430" actId="14100"/>
          <ac:spMkLst>
            <pc:docMk/>
            <pc:sldMk cId="3058623190" sldId="493"/>
            <ac:spMk id="14" creationId="{295D6D84-4C00-4FDA-84E4-FDC4CB4A8694}"/>
          </ac:spMkLst>
        </pc:spChg>
        <pc:spChg chg="add mod">
          <ac:chgData name="Craig Thomas" userId="00ea655f176af39b" providerId="LiveId" clId="{5D44D034-F538-42B5-B0CB-A3DE91532A51}" dt="2018-11-22T16:24:44.792" v="1430" actId="14100"/>
          <ac:spMkLst>
            <pc:docMk/>
            <pc:sldMk cId="3058623190" sldId="493"/>
            <ac:spMk id="15" creationId="{0C53433A-A1E5-43BA-B3F2-63AA75984CED}"/>
          </ac:spMkLst>
        </pc:spChg>
        <pc:spChg chg="add mod">
          <ac:chgData name="Craig Thomas" userId="00ea655f176af39b" providerId="LiveId" clId="{5D44D034-F538-42B5-B0CB-A3DE91532A51}" dt="2018-11-22T16:24:44.792" v="1430" actId="14100"/>
          <ac:spMkLst>
            <pc:docMk/>
            <pc:sldMk cId="3058623190" sldId="493"/>
            <ac:spMk id="16" creationId="{095C5557-F80C-4E98-851E-14254CA98DA8}"/>
          </ac:spMkLst>
        </pc:spChg>
        <pc:spChg chg="mod">
          <ac:chgData name="Craig Thomas" userId="00ea655f176af39b" providerId="LiveId" clId="{5D44D034-F538-42B5-B0CB-A3DE91532A51}" dt="2018-11-22T16:23:54.431" v="1409" actId="14100"/>
          <ac:spMkLst>
            <pc:docMk/>
            <pc:sldMk cId="3058623190" sldId="493"/>
            <ac:spMk id="19" creationId="{482D0756-7117-48F0-8ABB-32D83A535B55}"/>
          </ac:spMkLst>
        </pc:spChg>
        <pc:spChg chg="mod">
          <ac:chgData name="Craig Thomas" userId="00ea655f176af39b" providerId="LiveId" clId="{5D44D034-F538-42B5-B0CB-A3DE91532A51}" dt="2018-11-22T16:27:57.672" v="1628" actId="20577"/>
          <ac:spMkLst>
            <pc:docMk/>
            <pc:sldMk cId="3058623190" sldId="493"/>
            <ac:spMk id="21" creationId="{43680043-595C-4169-99EC-256D782482D9}"/>
          </ac:spMkLst>
        </pc:spChg>
        <pc:picChg chg="add del">
          <ac:chgData name="Craig Thomas" userId="00ea655f176af39b" providerId="LiveId" clId="{5D44D034-F538-42B5-B0CB-A3DE91532A51}" dt="2018-11-22T16:23:49.043" v="1408" actId="478"/>
          <ac:picMkLst>
            <pc:docMk/>
            <pc:sldMk cId="3058623190" sldId="493"/>
            <ac:picMk id="1026" creationId="{A67A3026-1E57-4AAD-831F-0F94B2815706}"/>
          </ac:picMkLst>
        </pc:picChg>
      </pc:sldChg>
    </pc:docChg>
  </pc:docChgLst>
  <pc:docChgLst>
    <pc:chgData name="Craig Thomas" userId="00ea655f176af39b" providerId="LiveId" clId="{8497C591-A773-403B-8BC0-479E9F237451}"/>
    <pc:docChg chg="undo custSel modSld">
      <pc:chgData name="Craig Thomas" userId="00ea655f176af39b" providerId="LiveId" clId="{8497C591-A773-403B-8BC0-479E9F237451}" dt="2018-11-25T13:38:22.343" v="354"/>
      <pc:docMkLst>
        <pc:docMk/>
      </pc:docMkLst>
      <pc:sldChg chg="modSp">
        <pc:chgData name="Craig Thomas" userId="00ea655f176af39b" providerId="LiveId" clId="{8497C591-A773-403B-8BC0-479E9F237451}" dt="2018-11-23T17:24:46.368" v="89" actId="14100"/>
        <pc:sldMkLst>
          <pc:docMk/>
          <pc:sldMk cId="0" sldId="386"/>
        </pc:sldMkLst>
        <pc:picChg chg="mod">
          <ac:chgData name="Craig Thomas" userId="00ea655f176af39b" providerId="LiveId" clId="{8497C591-A773-403B-8BC0-479E9F237451}" dt="2018-11-23T17:24:46.368" v="89" actId="14100"/>
          <ac:picMkLst>
            <pc:docMk/>
            <pc:sldMk cId="0" sldId="386"/>
            <ac:picMk id="4" creationId="{00000000-0000-0000-0000-000000000000}"/>
          </ac:picMkLst>
        </pc:picChg>
      </pc:sldChg>
      <pc:sldChg chg="addSp modSp">
        <pc:chgData name="Craig Thomas" userId="00ea655f176af39b" providerId="LiveId" clId="{8497C591-A773-403B-8BC0-479E9F237451}" dt="2018-11-25T13:32:54.155" v="277" actId="1036"/>
        <pc:sldMkLst>
          <pc:docMk/>
          <pc:sldMk cId="2866394876" sldId="387"/>
        </pc:sldMkLst>
        <pc:spChg chg="add mod">
          <ac:chgData name="Craig Thomas" userId="00ea655f176af39b" providerId="LiveId" clId="{8497C591-A773-403B-8BC0-479E9F237451}" dt="2018-11-25T13:32:54.155" v="277" actId="1036"/>
          <ac:spMkLst>
            <pc:docMk/>
            <pc:sldMk cId="2866394876" sldId="387"/>
            <ac:spMk id="4" creationId="{27FBE92A-230C-4FA7-BB46-7067C6269452}"/>
          </ac:spMkLst>
        </pc:spChg>
        <pc:spChg chg="mod">
          <ac:chgData name="Craig Thomas" userId="00ea655f176af39b" providerId="LiveId" clId="{8497C591-A773-403B-8BC0-479E9F237451}" dt="2018-11-23T15:56:20.962" v="54" actId="20577"/>
          <ac:spMkLst>
            <pc:docMk/>
            <pc:sldMk cId="2866394876" sldId="387"/>
            <ac:spMk id="56324" creationId="{00000000-0000-0000-0000-000000000000}"/>
          </ac:spMkLst>
        </pc:spChg>
      </pc:sldChg>
      <pc:sldChg chg="modSp modAnim">
        <pc:chgData name="Craig Thomas" userId="00ea655f176af39b" providerId="LiveId" clId="{8497C591-A773-403B-8BC0-479E9F237451}" dt="2018-11-25T13:38:22.343" v="354"/>
        <pc:sldMkLst>
          <pc:docMk/>
          <pc:sldMk cId="3093790869" sldId="390"/>
        </pc:sldMkLst>
        <pc:spChg chg="mod">
          <ac:chgData name="Craig Thomas" userId="00ea655f176af39b" providerId="LiveId" clId="{8497C591-A773-403B-8BC0-479E9F237451}" dt="2018-11-25T13:37:19.900" v="351" actId="14100"/>
          <ac:spMkLst>
            <pc:docMk/>
            <pc:sldMk cId="3093790869" sldId="390"/>
            <ac:spMk id="7" creationId="{CAB76EA2-C985-476F-B986-7CAD519EEBA5}"/>
          </ac:spMkLst>
        </pc:spChg>
        <pc:picChg chg="mod">
          <ac:chgData name="Craig Thomas" userId="00ea655f176af39b" providerId="LiveId" clId="{8497C591-A773-403B-8BC0-479E9F237451}" dt="2018-11-23T15:56:38.342" v="61" actId="1035"/>
          <ac:picMkLst>
            <pc:docMk/>
            <pc:sldMk cId="3093790869" sldId="390"/>
            <ac:picMk id="14" creationId="{88957141-AFA8-4ED0-9B44-18E17D48FA7F}"/>
          </ac:picMkLst>
        </pc:picChg>
      </pc:sldChg>
      <pc:sldChg chg="modSp modAnim">
        <pc:chgData name="Craig Thomas" userId="00ea655f176af39b" providerId="LiveId" clId="{8497C591-A773-403B-8BC0-479E9F237451}" dt="2018-11-25T12:58:26.403" v="91"/>
        <pc:sldMkLst>
          <pc:docMk/>
          <pc:sldMk cId="2859950720" sldId="405"/>
        </pc:sldMkLst>
        <pc:spChg chg="mod">
          <ac:chgData name="Craig Thomas" userId="00ea655f176af39b" providerId="LiveId" clId="{8497C591-A773-403B-8BC0-479E9F237451}" dt="2018-11-23T15:54:02.287" v="39" actId="207"/>
          <ac:spMkLst>
            <pc:docMk/>
            <pc:sldMk cId="2859950720" sldId="405"/>
            <ac:spMk id="12" creationId="{5D251BA3-1627-4E23-B4E8-BFA211EEA000}"/>
          </ac:spMkLst>
        </pc:spChg>
        <pc:spChg chg="mod">
          <ac:chgData name="Craig Thomas" userId="00ea655f176af39b" providerId="LiveId" clId="{8497C591-A773-403B-8BC0-479E9F237451}" dt="2018-11-23T15:54:10.184" v="41" actId="207"/>
          <ac:spMkLst>
            <pc:docMk/>
            <pc:sldMk cId="2859950720" sldId="405"/>
            <ac:spMk id="13" creationId="{3BEFDDF2-95B7-419F-8654-1E06722DBA83}"/>
          </ac:spMkLst>
        </pc:spChg>
        <pc:spChg chg="mod">
          <ac:chgData name="Craig Thomas" userId="00ea655f176af39b" providerId="LiveId" clId="{8497C591-A773-403B-8BC0-479E9F237451}" dt="2018-11-23T14:46:42.840" v="12" actId="14100"/>
          <ac:spMkLst>
            <pc:docMk/>
            <pc:sldMk cId="2859950720" sldId="405"/>
            <ac:spMk id="14" creationId="{7086C735-EA6B-4D5A-BE79-A2AB19CA1C20}"/>
          </ac:spMkLst>
        </pc:spChg>
        <pc:spChg chg="mod">
          <ac:chgData name="Craig Thomas" userId="00ea655f176af39b" providerId="LiveId" clId="{8497C591-A773-403B-8BC0-479E9F237451}" dt="2018-11-23T14:46:42.840" v="12" actId="14100"/>
          <ac:spMkLst>
            <pc:docMk/>
            <pc:sldMk cId="2859950720" sldId="405"/>
            <ac:spMk id="15" creationId="{B99D78D2-204D-4998-8FB7-D1401BEDCE30}"/>
          </ac:spMkLst>
        </pc:spChg>
        <pc:spChg chg="mod">
          <ac:chgData name="Craig Thomas" userId="00ea655f176af39b" providerId="LiveId" clId="{8497C591-A773-403B-8BC0-479E9F237451}" dt="2018-11-23T14:45:33.399" v="0" actId="20577"/>
          <ac:spMkLst>
            <pc:docMk/>
            <pc:sldMk cId="2859950720" sldId="405"/>
            <ac:spMk id="19" creationId="{482D0756-7117-48F0-8ABB-32D83A535B55}"/>
          </ac:spMkLst>
        </pc:spChg>
      </pc:sldChg>
      <pc:sldChg chg="modSp">
        <pc:chgData name="Craig Thomas" userId="00ea655f176af39b" providerId="LiveId" clId="{8497C591-A773-403B-8BC0-479E9F237451}" dt="2018-11-23T15:53:54.276" v="37" actId="207"/>
        <pc:sldMkLst>
          <pc:docMk/>
          <pc:sldMk cId="3058623190" sldId="493"/>
        </pc:sldMkLst>
        <pc:spChg chg="mod">
          <ac:chgData name="Craig Thomas" userId="00ea655f176af39b" providerId="LiveId" clId="{8497C591-A773-403B-8BC0-479E9F237451}" dt="2018-11-23T15:53:34.279" v="32" actId="207"/>
          <ac:spMkLst>
            <pc:docMk/>
            <pc:sldMk cId="3058623190" sldId="493"/>
            <ac:spMk id="11" creationId="{D8450AC8-E886-48DE-9239-3B2A1999772F}"/>
          </ac:spMkLst>
        </pc:spChg>
        <pc:spChg chg="mod">
          <ac:chgData name="Craig Thomas" userId="00ea655f176af39b" providerId="LiveId" clId="{8497C591-A773-403B-8BC0-479E9F237451}" dt="2018-11-23T15:53:41.025" v="34" actId="207"/>
          <ac:spMkLst>
            <pc:docMk/>
            <pc:sldMk cId="3058623190" sldId="493"/>
            <ac:spMk id="14" creationId="{295D6D84-4C00-4FDA-84E4-FDC4CB4A8694}"/>
          </ac:spMkLst>
        </pc:spChg>
        <pc:spChg chg="mod">
          <ac:chgData name="Craig Thomas" userId="00ea655f176af39b" providerId="LiveId" clId="{8497C591-A773-403B-8BC0-479E9F237451}" dt="2018-11-23T15:53:49.650" v="36" actId="207"/>
          <ac:spMkLst>
            <pc:docMk/>
            <pc:sldMk cId="3058623190" sldId="493"/>
            <ac:spMk id="15" creationId="{0C53433A-A1E5-43BA-B3F2-63AA75984CED}"/>
          </ac:spMkLst>
        </pc:spChg>
        <pc:spChg chg="mod">
          <ac:chgData name="Craig Thomas" userId="00ea655f176af39b" providerId="LiveId" clId="{8497C591-A773-403B-8BC0-479E9F237451}" dt="2018-11-23T15:53:54.276" v="37" actId="207"/>
          <ac:spMkLst>
            <pc:docMk/>
            <pc:sldMk cId="3058623190" sldId="493"/>
            <ac:spMk id="16" creationId="{095C5557-F80C-4E98-851E-14254CA98DA8}"/>
          </ac:spMkLst>
        </pc:spChg>
        <pc:spChg chg="mod">
          <ac:chgData name="Craig Thomas" userId="00ea655f176af39b" providerId="LiveId" clId="{8497C591-A773-403B-8BC0-479E9F237451}" dt="2018-11-23T15:52:22.284" v="18" actId="14100"/>
          <ac:spMkLst>
            <pc:docMk/>
            <pc:sldMk cId="3058623190" sldId="493"/>
            <ac:spMk id="19" creationId="{482D0756-7117-48F0-8ABB-32D83A535B55}"/>
          </ac:spMkLst>
        </pc:spChg>
        <pc:spChg chg="mod">
          <ac:chgData name="Craig Thomas" userId="00ea655f176af39b" providerId="LiveId" clId="{8497C591-A773-403B-8BC0-479E9F237451}" dt="2018-11-23T15:53:28.012" v="30" actId="207"/>
          <ac:spMkLst>
            <pc:docMk/>
            <pc:sldMk cId="3058623190" sldId="493"/>
            <ac:spMk id="21" creationId="{43680043-595C-4169-99EC-256D782482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9928983-C108-4DE4-AE6B-8BF098B31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51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DDE5-11E4-4EB3-BE8E-3FB096665C1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0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4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CB49F-B8CB-4456-A89A-1E712F61BF9C}" type="slidenum">
              <a:rPr lang="en-US"/>
              <a:pPr/>
              <a:t>6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5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FC8D4B-B43D-49EB-87B8-6F5F6502BF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5C94D-1805-40EE-A531-07BE9BBC8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304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1921E-3512-40EF-9429-D0A16B0A0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367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D034F6-3D3B-4160-A356-3238D9000F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369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E7828-17CB-442F-849A-4BD133093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622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82B86-3863-4648-9F79-324D12F20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027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2D179-9563-4981-83E4-FB6A0F044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9701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271A-47BA-4902-87DE-4EFB4E11F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6700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73E2D-B632-4C09-A038-CB2A228A6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0178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3E908-D789-45A9-9EAA-832F02305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42375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E0208-53B5-495B-BBE1-E2EEB04BCF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598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EFD51-0667-4F90-A0AB-B6B38B32C7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690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C60D702-4A5F-4DE3-AB9F-E940FB1C2D1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79227">
              <a:schemeClr val="bg1"/>
            </a:gs>
            <a:gs pos="69000">
              <a:schemeClr val="bg1"/>
            </a:gs>
            <a:gs pos="24000">
              <a:schemeClr val="bg1"/>
            </a:gs>
            <a:gs pos="0">
              <a:srgbClr val="800000"/>
            </a:gs>
            <a:gs pos="91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400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3844" y="1868424"/>
            <a:ext cx="2496312" cy="312115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8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495300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2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15">
            <a:extLst>
              <a:ext uri="{FF2B5EF4-FFF2-40B4-BE49-F238E27FC236}">
                <a16:creationId xmlns:a16="http://schemas.microsoft.com/office/drawing/2014/main" id="{482D0756-7117-48F0-8ABB-32D83A53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56" y="1524000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Every significant event in our lives shares two things:</a:t>
            </a:r>
            <a:endParaRPr lang="en-US" sz="32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43680043-595C-4169-99EC-256D78248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34825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For example:</a:t>
            </a:r>
            <a:endParaRPr lang="en-US" sz="32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5D251BA3-1627-4E23-B4E8-BFA211EEA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256" y="4503003"/>
            <a:ext cx="83911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ã"/>
            </a:pPr>
            <a:r>
              <a:rPr lang="en-US" sz="3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Pearl Harbor</a:t>
            </a:r>
            <a:r>
              <a:rPr lang="en-US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3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(1)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December 7, 1941; </a:t>
            </a:r>
            <a:r>
              <a:rPr lang="en-US" sz="3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(2)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explosion of USS Arizona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3BEFDDF2-95B7-419F-8654-1E06722D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13737"/>
            <a:ext cx="83911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ã"/>
            </a:pPr>
            <a:r>
              <a:rPr lang="en-US" sz="3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911</a:t>
            </a:r>
            <a:r>
              <a:rPr lang="en-US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3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(1)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September 11, 2001; </a:t>
            </a:r>
            <a:r>
              <a:rPr lang="en-US" sz="3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(2)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planes hitting Twin Towers; towers collapsing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7086C735-EA6B-4D5A-BE79-A2AB19CA1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83911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u"/>
            </a:pPr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Date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B99D78D2-204D-4998-8FB7-D1401BED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79802"/>
            <a:ext cx="839114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SzPct val="115000"/>
              <a:buFont typeface="Wingdings 2" panose="05020102010507070707" pitchFamily="18" charset="2"/>
              <a:buChar char="v"/>
            </a:pPr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Mental images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507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  <p:bldP spid="19" grpId="0"/>
      <p:bldP spid="2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8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495300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3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15">
            <a:extLst>
              <a:ext uri="{FF2B5EF4-FFF2-40B4-BE49-F238E27FC236}">
                <a16:creationId xmlns:a16="http://schemas.microsoft.com/office/drawing/2014/main" id="{482D0756-7117-48F0-8ABB-32D83A53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56" y="1676400"/>
            <a:ext cx="7705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Five very significant events in my life:</a:t>
            </a:r>
            <a:endParaRPr lang="en-US" sz="32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43680043-595C-4169-99EC-256D78248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600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09588" indent="-509588">
              <a:buClr>
                <a:srgbClr val="FFFF00"/>
              </a:buClr>
              <a:buSzPct val="115000"/>
              <a:buFont typeface="Wingdings 2" panose="05020102010507070707" pitchFamily="18" charset="2"/>
              <a:buChar char="u"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Marriage: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(1)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May 15, 1976;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(2)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our picture w/parents</a:t>
            </a:r>
            <a:endParaRPr 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D8450AC8-E886-48DE-9239-3B2A1999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77625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09588" indent="-509588">
              <a:buClr>
                <a:srgbClr val="FFFF00"/>
              </a:buClr>
              <a:buSzPct val="115000"/>
              <a:buFont typeface="Wingdings 2" panose="05020102010507070707" pitchFamily="18" charset="2"/>
              <a:buChar char="v"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Ryan’s birth: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(1)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September 21, 1981;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(2)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his hand grasping my finger</a:t>
            </a:r>
            <a:endParaRPr 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95D6D84-4C00-4FDA-84E4-FDC4CB4A8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37782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09588" indent="-509588">
              <a:buClr>
                <a:srgbClr val="FFFF00"/>
              </a:buClr>
              <a:buSzPct val="115000"/>
              <a:buFont typeface="Wingdings 2" panose="05020102010507070707" pitchFamily="18" charset="2"/>
              <a:buChar char="w"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Mother’s death: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(1)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July 20, 1977;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(2)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getting the news</a:t>
            </a:r>
            <a:endParaRPr 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0C53433A-A1E5-43BA-B3F2-63AA75984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20380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09588" indent="-509588">
              <a:buClr>
                <a:srgbClr val="FFFF00"/>
              </a:buClr>
              <a:buSzPct val="115000"/>
              <a:buFont typeface="Wingdings 2" panose="05020102010507070707" pitchFamily="18" charset="2"/>
              <a:buChar char="x"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Gotcha Day: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(1)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September 19, 2005;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(2)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white dress</a:t>
            </a:r>
            <a:endParaRPr 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095C5557-F80C-4E98-851E-14254CA98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82380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09588" indent="-509588">
              <a:buClr>
                <a:srgbClr val="FFFF00"/>
              </a:buClr>
              <a:buSzPct val="115000"/>
              <a:buFont typeface="Wingdings 2" panose="05020102010507070707" pitchFamily="18" charset="2"/>
              <a:buChar char="y"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Grandma’s death: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(1)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November 22, 1964; </a:t>
            </a: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(2)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tears</a:t>
            </a:r>
            <a:endParaRPr lang="en-US" sz="28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231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  <p:bldP spid="19" grpId="0"/>
      <p:bldP spid="21" grpId="0"/>
      <p:bldP spid="11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002" y="5181600"/>
            <a:ext cx="9144000" cy="28194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yala" panose="02000504070300020003" pitchFamily="2" charset="0"/>
              </a:rPr>
              <a:t>Lessons From Grandma Edna</a:t>
            </a:r>
            <a:endParaRPr lang="en-US" sz="5400" b="1" dirty="0">
              <a:solidFill>
                <a:srgbClr val="FFCC6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yala" panose="02000504070300020003" pitchFamily="2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66900" y="6096000"/>
            <a:ext cx="54102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 Peter 4:17-18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02BEDA6-2AC8-47D4-AEA9-C37EF916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6256" y="6361176"/>
            <a:ext cx="228600" cy="457200"/>
          </a:xfrm>
        </p:spPr>
        <p:txBody>
          <a:bodyPr/>
          <a:lstStyle/>
          <a:p>
            <a:fld id="{FC550496-982E-41DF-B53F-DFD22C9CF57D}" type="slidenum">
              <a:rPr lang="en-US" b="1" smtClean="0">
                <a:latin typeface="Gill Sans MT" panose="020B0502020104020203" pitchFamily="34" charset="0"/>
              </a:rPr>
              <a:pPr/>
              <a:t>4</a:t>
            </a:fld>
            <a:endParaRPr lang="en-US" b="1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67C590-910C-4240-BE63-B93AFA6D156D}"/>
              </a:ext>
            </a:extLst>
          </p:cNvPr>
          <p:cNvCxnSpPr/>
          <p:nvPr/>
        </p:nvCxnSpPr>
        <p:spPr bwMode="auto">
          <a:xfrm>
            <a:off x="-13002" y="51816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E172A79-FA42-4A88-AA8D-864084B3D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4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8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819400" y="6492875"/>
            <a:ext cx="3505200" cy="3651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folHlink"/>
                </a:solidFill>
              </a:rPr>
              <a:t>Lessons From Grandma Edna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6200" y="297359"/>
            <a:ext cx="312420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Lessons</a:t>
            </a:r>
            <a:endParaRPr lang="en-US" sz="5400" u="sng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43256" y="1524000"/>
            <a:ext cx="8839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God cannot lie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Matt. 7:13-14; Titus 1:2; 2 Tim. 3:16-17; 2 Pet. 1:3-4; 1 Cor. 2:9-12; Jn. 16:13; Heb. 6:17-18; 1 Pet. 1:23-25; Jn. 12:48; Num. 23:19; Eccl. 3:14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00800"/>
            <a:ext cx="3810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5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AD2264B1-6F2A-4590-933E-C2C06747C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99137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Christ only saves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2 Tim. 2:10-13; Rom. 1:16-17; Eph. 1:3-12; Acts 10 &amp; 11; Jn. 14:6; Acts 4:12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E63B76C-E3BF-45D6-9D91-80475D47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9067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Is God fair?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Acts 10:1; 11:4; Rom. 1:20; Isa. 9:6; Matt. 1:23; Jn. 8:58; Acts 20:28; Heb. 1:8-9; Jer. 32:27; Psa. 147:5; 139:7-10; Col. 1:19-22; Rom. 5:8; Mk. 15; Phil. 2:5-11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FDD01A15-9BFD-47FA-93A5-49EC92D41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854005"/>
            <a:ext cx="883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rgbClr val="FFFF00"/>
              </a:buClr>
              <a:buSzPct val="115000"/>
              <a:buFont typeface="Wingdings 2" panose="05020102010507070707" pitchFamily="18" charset="2"/>
              <a:buChar char=""/>
            </a:pPr>
            <a:r>
              <a:rPr lang="en-US" sz="3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Man’s all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:  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</a:rPr>
              <a:t>Eccl. 12:13-14; Lk. 16:28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60C343BA-C37E-4E85-8B79-C7582CA8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57" y="94672"/>
            <a:ext cx="3302369" cy="12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FBE92A-230C-4FA7-BB46-7067C6269452}"/>
              </a:ext>
            </a:extLst>
          </p:cNvPr>
          <p:cNvSpPr/>
          <p:nvPr/>
        </p:nvSpPr>
        <p:spPr bwMode="auto">
          <a:xfrm>
            <a:off x="322870" y="1676402"/>
            <a:ext cx="8534400" cy="4648198"/>
          </a:xfrm>
          <a:prstGeom prst="roundRec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</a:rPr>
              <a:t>“Christianity, if false, is of no importance, and if true, of infinite importance.  The only thing it cannot be is moderately important.”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>
              <a:latin typeface="Berlin Sans FB" panose="020E0602020502020306" pitchFamily="34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</a:rPr>
              <a:t>—C. S.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</a:rPr>
              <a:t>Lews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948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9" grpId="0"/>
      <p:bldP spid="56335" grpId="0"/>
      <p:bldP spid="20" grpId="0"/>
      <p:bldP spid="21" grpId="0"/>
      <p:bldP spid="30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E86863-16FF-4455-8052-39B42922A73C}"/>
              </a:ext>
            </a:extLst>
          </p:cNvPr>
          <p:cNvSpPr/>
          <p:nvPr/>
        </p:nvSpPr>
        <p:spPr bwMode="auto">
          <a:xfrm>
            <a:off x="0" y="-11113"/>
            <a:ext cx="9144000" cy="1458913"/>
          </a:xfrm>
          <a:prstGeom prst="rect">
            <a:avLst/>
          </a:prstGeom>
          <a:solidFill>
            <a:srgbClr val="8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52400" y="228600"/>
            <a:ext cx="495300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Berlin Sans FB Demi" panose="020E0802020502020306" pitchFamily="34" charset="0"/>
              </a:rPr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685800" cy="457200"/>
          </a:xfrm>
        </p:spPr>
        <p:txBody>
          <a:bodyPr/>
          <a:lstStyle/>
          <a:p>
            <a:fld id="{955E7828-17CB-442F-849A-4BD13309398C}" type="slidenum">
              <a:rPr lang="en-US" sz="1800" b="1" smtClean="0">
                <a:effectLst/>
                <a:latin typeface="Gill Sans MT" panose="020B0502020104020203" pitchFamily="34" charset="0"/>
              </a:rPr>
              <a:pPr/>
              <a:t>6</a:t>
            </a:fld>
            <a:endParaRPr lang="en-US" sz="1800" b="1" dirty="0">
              <a:effectLst/>
              <a:latin typeface="Gill Sans MT" panose="020B05020201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1DC2B8-6858-4C7B-8330-CCB64F7EA68B}"/>
              </a:ext>
            </a:extLst>
          </p:cNvPr>
          <p:cNvCxnSpPr/>
          <p:nvPr/>
        </p:nvCxnSpPr>
        <p:spPr bwMode="auto">
          <a:xfrm>
            <a:off x="0" y="1447800"/>
            <a:ext cx="9144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2" descr="Anyone There GIF - AnyoneThere GIFs">
            <a:extLst>
              <a:ext uri="{FF2B5EF4-FFF2-40B4-BE49-F238E27FC236}">
                <a16:creationId xmlns:a16="http://schemas.microsoft.com/office/drawing/2014/main" id="{88957141-AFA8-4ED0-9B44-18E17D48F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75" y="1540383"/>
            <a:ext cx="6629400" cy="52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B76EA2-C985-476F-B986-7CAD519EEBA5}"/>
              </a:ext>
            </a:extLst>
          </p:cNvPr>
          <p:cNvSpPr/>
          <p:nvPr/>
        </p:nvSpPr>
        <p:spPr>
          <a:xfrm>
            <a:off x="152400" y="2057400"/>
            <a:ext cx="868680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Gill Sans MT" panose="020B05020201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1 Peter 4:17-18:</a:t>
            </a:r>
            <a:r>
              <a:rPr lang="en-US" sz="3200" dirty="0">
                <a:latin typeface="Gill Sans MT" panose="020B05020201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3200" i="1" dirty="0">
                <a:latin typeface="Gill Sans MT" panose="020B05020201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“For the time has come for judgment to begin at the house of God; and if it begins with us first, what will be the end of those who do not obey the gospel of God? 18 Now</a:t>
            </a:r>
            <a:endParaRPr lang="en-US" sz="3200" dirty="0">
              <a:latin typeface="Book Antiqua" panose="0204060205030503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6858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1050" i="1" dirty="0">
                <a:latin typeface="Gill Sans MT" panose="020B05020201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sz="3200" dirty="0">
              <a:latin typeface="Book Antiqua" panose="0204060205030503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6858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Gill Sans MT" panose="020B05020201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‘If the righteous one is scarcely saved,</a:t>
            </a:r>
            <a:endParaRPr lang="en-US" sz="3200" dirty="0">
              <a:latin typeface="Book Antiqua" panose="0204060205030503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685800" marR="0" indent="-22860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latin typeface="Gill Sans MT" panose="020B05020201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Where will the ungodly and the sinner appear?’”</a:t>
            </a:r>
            <a:endParaRPr lang="en-US" sz="32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90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8346</TotalTime>
  <Words>398</Words>
  <Application>Microsoft Office PowerPoint</Application>
  <PresentationFormat>On-screen Show (4:3)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Berlin Sans FB</vt:lpstr>
      <vt:lpstr>Berlin Sans FB Demi</vt:lpstr>
      <vt:lpstr>Book Antiqua</vt:lpstr>
      <vt:lpstr>Cambria</vt:lpstr>
      <vt:lpstr>Courier New</vt:lpstr>
      <vt:lpstr>Gill Sans MT</vt:lpstr>
      <vt:lpstr>Nyala</vt:lpstr>
      <vt:lpstr>Tahoma</vt:lpstr>
      <vt:lpstr>Times New Roman</vt:lpstr>
      <vt:lpstr>Wingdings</vt:lpstr>
      <vt:lpstr>Wingdings 2</vt:lpstr>
      <vt:lpstr>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Grandma Edna</dc:title>
  <dc:creator>Craig Thomas</dc:creator>
  <dc:description>Westside:  11/25/2018 AM</dc:description>
  <cp:lastModifiedBy>Craig Thomas</cp:lastModifiedBy>
  <cp:revision>276</cp:revision>
  <dcterms:created xsi:type="dcterms:W3CDTF">2003-10-05T01:10:12Z</dcterms:created>
  <dcterms:modified xsi:type="dcterms:W3CDTF">2018-11-25T13:38:23Z</dcterms:modified>
</cp:coreProperties>
</file>