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93" r:id="rId2"/>
    <p:sldId id="317" r:id="rId3"/>
    <p:sldId id="316" r:id="rId4"/>
    <p:sldId id="295" r:id="rId5"/>
    <p:sldId id="318" r:id="rId6"/>
    <p:sldId id="319" r:id="rId7"/>
    <p:sldId id="320" r:id="rId8"/>
    <p:sldId id="321" r:id="rId9"/>
    <p:sldId id="322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2C929-595B-4D2E-9A27-6906A8BA128D}" v="6286" dt="2018-11-18T13:12:49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228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homas" userId="00ea655f176af39b" providerId="LiveId" clId="{FEC2C929-595B-4D2E-9A27-6906A8BA128D}"/>
    <pc:docChg chg="undo custSel addSld delSld modSld sldOrd">
      <pc:chgData name="Craig Thomas" userId="00ea655f176af39b" providerId="LiveId" clId="{FEC2C929-595B-4D2E-9A27-6906A8BA128D}" dt="2018-11-18T13:12:49.426" v="7908" actId="20577"/>
      <pc:docMkLst>
        <pc:docMk/>
      </pc:docMkLst>
      <pc:sldChg chg="addSp delSp modSp delAnim modAnim">
        <pc:chgData name="Craig Thomas" userId="00ea655f176af39b" providerId="LiveId" clId="{FEC2C929-595B-4D2E-9A27-6906A8BA128D}" dt="2018-11-17T15:34:35.175" v="7312" actId="20577"/>
        <pc:sldMkLst>
          <pc:docMk/>
          <pc:sldMk cId="3384824295" sldId="295"/>
        </pc:sldMkLst>
        <pc:spChg chg="mod">
          <ac:chgData name="Craig Thomas" userId="00ea655f176af39b" providerId="LiveId" clId="{FEC2C929-595B-4D2E-9A27-6906A8BA128D}" dt="2018-11-15T15:23:28.134" v="2231" actId="404"/>
          <ac:spMkLst>
            <pc:docMk/>
            <pc:sldMk cId="3384824295" sldId="295"/>
            <ac:spMk id="2" creationId="{00000000-0000-0000-0000-000000000000}"/>
          </ac:spMkLst>
        </pc:spChg>
        <pc:spChg chg="mod">
          <ac:chgData name="Craig Thomas" userId="00ea655f176af39b" providerId="LiveId" clId="{FEC2C929-595B-4D2E-9A27-6906A8BA128D}" dt="2018-11-15T15:29:34.975" v="2299" actId="1038"/>
          <ac:spMkLst>
            <pc:docMk/>
            <pc:sldMk cId="3384824295" sldId="295"/>
            <ac:spMk id="6" creationId="{BDEBB293-6D73-4621-BD8F-E38666609999}"/>
          </ac:spMkLst>
        </pc:spChg>
        <pc:spChg chg="del">
          <ac:chgData name="Craig Thomas" userId="00ea655f176af39b" providerId="LiveId" clId="{FEC2C929-595B-4D2E-9A27-6906A8BA128D}" dt="2018-11-15T15:15:20.218" v="1237" actId="478"/>
          <ac:spMkLst>
            <pc:docMk/>
            <pc:sldMk cId="3384824295" sldId="295"/>
            <ac:spMk id="10" creationId="{101AEDAF-0B51-4E6B-A20E-8B119ACC2279}"/>
          </ac:spMkLst>
        </pc:spChg>
        <pc:spChg chg="add mod">
          <ac:chgData name="Craig Thomas" userId="00ea655f176af39b" providerId="LiveId" clId="{FEC2C929-595B-4D2E-9A27-6906A8BA128D}" dt="2018-11-15T15:23:55.728" v="2233" actId="1035"/>
          <ac:spMkLst>
            <pc:docMk/>
            <pc:sldMk cId="3384824295" sldId="295"/>
            <ac:spMk id="11" creationId="{9F2B958A-5021-40CF-B331-ECB7102C68C8}"/>
          </ac:spMkLst>
        </pc:spChg>
        <pc:spChg chg="add mod">
          <ac:chgData name="Craig Thomas" userId="00ea655f176af39b" providerId="LiveId" clId="{FEC2C929-595B-4D2E-9A27-6906A8BA128D}" dt="2018-11-17T15:34:03.813" v="7283" actId="20577"/>
          <ac:spMkLst>
            <pc:docMk/>
            <pc:sldMk cId="3384824295" sldId="295"/>
            <ac:spMk id="12" creationId="{A22C8965-1442-430D-993F-8BD915FC2E19}"/>
          </ac:spMkLst>
        </pc:spChg>
        <pc:spChg chg="del">
          <ac:chgData name="Craig Thomas" userId="00ea655f176af39b" providerId="LiveId" clId="{FEC2C929-595B-4D2E-9A27-6906A8BA128D}" dt="2018-11-15T15:15:20.218" v="1237" actId="478"/>
          <ac:spMkLst>
            <pc:docMk/>
            <pc:sldMk cId="3384824295" sldId="295"/>
            <ac:spMk id="13" creationId="{10645E51-164B-4640-BB1E-840E73499EAD}"/>
          </ac:spMkLst>
        </pc:spChg>
        <pc:spChg chg="del">
          <ac:chgData name="Craig Thomas" userId="00ea655f176af39b" providerId="LiveId" clId="{FEC2C929-595B-4D2E-9A27-6906A8BA128D}" dt="2018-11-15T15:15:20.218" v="1237" actId="478"/>
          <ac:spMkLst>
            <pc:docMk/>
            <pc:sldMk cId="3384824295" sldId="295"/>
            <ac:spMk id="14" creationId="{17C4E08F-6E30-4F44-8976-55FDCA363441}"/>
          </ac:spMkLst>
        </pc:spChg>
        <pc:spChg chg="del">
          <ac:chgData name="Craig Thomas" userId="00ea655f176af39b" providerId="LiveId" clId="{FEC2C929-595B-4D2E-9A27-6906A8BA128D}" dt="2018-11-15T15:15:20.218" v="1237" actId="478"/>
          <ac:spMkLst>
            <pc:docMk/>
            <pc:sldMk cId="3384824295" sldId="295"/>
            <ac:spMk id="15" creationId="{D07A2C7C-FC5E-4564-8DC4-90AB7A7D9AAF}"/>
          </ac:spMkLst>
        </pc:spChg>
        <pc:spChg chg="add mod">
          <ac:chgData name="Craig Thomas" userId="00ea655f176af39b" providerId="LiveId" clId="{FEC2C929-595B-4D2E-9A27-6906A8BA128D}" dt="2018-11-15T15:24:10.057" v="2235" actId="1035"/>
          <ac:spMkLst>
            <pc:docMk/>
            <pc:sldMk cId="3384824295" sldId="295"/>
            <ac:spMk id="16" creationId="{8BF322C8-636D-4441-ADA3-17F6AD2BAA0A}"/>
          </ac:spMkLst>
        </pc:spChg>
        <pc:spChg chg="add mod">
          <ac:chgData name="Craig Thomas" userId="00ea655f176af39b" providerId="LiveId" clId="{FEC2C929-595B-4D2E-9A27-6906A8BA128D}" dt="2018-11-15T15:24:22.789" v="2236" actId="1035"/>
          <ac:spMkLst>
            <pc:docMk/>
            <pc:sldMk cId="3384824295" sldId="295"/>
            <ac:spMk id="17" creationId="{C03319EB-1C48-4C48-86F8-9346927FA929}"/>
          </ac:spMkLst>
        </pc:spChg>
        <pc:spChg chg="add mod">
          <ac:chgData name="Craig Thomas" userId="00ea655f176af39b" providerId="LiveId" clId="{FEC2C929-595B-4D2E-9A27-6906A8BA128D}" dt="2018-11-17T15:34:35.175" v="7312" actId="20577"/>
          <ac:spMkLst>
            <pc:docMk/>
            <pc:sldMk cId="3384824295" sldId="295"/>
            <ac:spMk id="18" creationId="{98A082C1-0593-4337-9F6F-BB3264E126CD}"/>
          </ac:spMkLst>
        </pc:spChg>
        <pc:spChg chg="add mod">
          <ac:chgData name="Craig Thomas" userId="00ea655f176af39b" providerId="LiveId" clId="{FEC2C929-595B-4D2E-9A27-6906A8BA128D}" dt="2018-11-15T15:27:52.632" v="2285" actId="20577"/>
          <ac:spMkLst>
            <pc:docMk/>
            <pc:sldMk cId="3384824295" sldId="295"/>
            <ac:spMk id="19" creationId="{961DA5A9-81E3-4E6A-9C42-FC31CD0045A1}"/>
          </ac:spMkLst>
        </pc:spChg>
        <pc:spChg chg="mod">
          <ac:chgData name="Craig Thomas" userId="00ea655f176af39b" providerId="LiveId" clId="{FEC2C929-595B-4D2E-9A27-6906A8BA128D}" dt="2018-11-13T19:11:43.760" v="1108" actId="6549"/>
          <ac:spMkLst>
            <pc:docMk/>
            <pc:sldMk cId="3384824295" sldId="295"/>
            <ac:spMk id="28" creationId="{00000000-0000-0000-0000-000000000000}"/>
          </ac:spMkLst>
        </pc:spChg>
      </pc:sldChg>
      <pc:sldChg chg="addSp delSp modSp delAnim modAnim">
        <pc:chgData name="Craig Thomas" userId="00ea655f176af39b" providerId="LiveId" clId="{FEC2C929-595B-4D2E-9A27-6906A8BA128D}" dt="2018-11-15T23:04:08.565" v="7271" actId="1035"/>
        <pc:sldMkLst>
          <pc:docMk/>
          <pc:sldMk cId="3454055896" sldId="310"/>
        </pc:sldMkLst>
        <pc:spChg chg="mod">
          <ac:chgData name="Craig Thomas" userId="00ea655f176af39b" providerId="LiveId" clId="{FEC2C929-595B-4D2E-9A27-6906A8BA128D}" dt="2018-11-15T23:03:23.739" v="7258" actId="255"/>
          <ac:spMkLst>
            <pc:docMk/>
            <pc:sldMk cId="3454055896" sldId="310"/>
            <ac:spMk id="2" creationId="{00000000-0000-0000-0000-000000000000}"/>
          </ac:spMkLst>
        </pc:spChg>
        <pc:spChg chg="del">
          <ac:chgData name="Craig Thomas" userId="00ea655f176af39b" providerId="LiveId" clId="{FEC2C929-595B-4D2E-9A27-6906A8BA128D}" dt="2018-11-15T22:59:27.896" v="6536" actId="478"/>
          <ac:spMkLst>
            <pc:docMk/>
            <pc:sldMk cId="3454055896" sldId="310"/>
            <ac:spMk id="10" creationId="{D3B95669-5987-4B60-9740-5FD8DFEF40B7}"/>
          </ac:spMkLst>
        </pc:spChg>
        <pc:spChg chg="del">
          <ac:chgData name="Craig Thomas" userId="00ea655f176af39b" providerId="LiveId" clId="{FEC2C929-595B-4D2E-9A27-6906A8BA128D}" dt="2018-11-15T22:59:27.896" v="6536" actId="478"/>
          <ac:spMkLst>
            <pc:docMk/>
            <pc:sldMk cId="3454055896" sldId="310"/>
            <ac:spMk id="12" creationId="{65908694-D5F5-4A40-B022-644850B4D398}"/>
          </ac:spMkLst>
        </pc:spChg>
        <pc:spChg chg="mod">
          <ac:chgData name="Craig Thomas" userId="00ea655f176af39b" providerId="LiveId" clId="{FEC2C929-595B-4D2E-9A27-6906A8BA128D}" dt="2018-11-15T23:03:35.853" v="7262" actId="1036"/>
          <ac:spMkLst>
            <pc:docMk/>
            <pc:sldMk cId="3454055896" sldId="310"/>
            <ac:spMk id="13" creationId="{50F34B84-E78F-4F7E-A3A0-D5C9F77FE111}"/>
          </ac:spMkLst>
        </pc:spChg>
        <pc:spChg chg="mod">
          <ac:chgData name="Craig Thomas" userId="00ea655f176af39b" providerId="LiveId" clId="{FEC2C929-595B-4D2E-9A27-6906A8BA128D}" dt="2018-11-15T23:04:08.565" v="7271" actId="1035"/>
          <ac:spMkLst>
            <pc:docMk/>
            <pc:sldMk cId="3454055896" sldId="310"/>
            <ac:spMk id="14" creationId="{4C13674D-BF02-42AE-9A3D-39F84890A452}"/>
          </ac:spMkLst>
        </pc:spChg>
        <pc:spChg chg="mod">
          <ac:chgData name="Craig Thomas" userId="00ea655f176af39b" providerId="LiveId" clId="{FEC2C929-595B-4D2E-9A27-6906A8BA128D}" dt="2018-11-15T23:03:44.508" v="7263" actId="403"/>
          <ac:spMkLst>
            <pc:docMk/>
            <pc:sldMk cId="3454055896" sldId="310"/>
            <ac:spMk id="15" creationId="{B40179E1-FE57-4BDD-B51E-F005319DB4A9}"/>
          </ac:spMkLst>
        </pc:spChg>
        <pc:spChg chg="mod">
          <ac:chgData name="Craig Thomas" userId="00ea655f176af39b" providerId="LiveId" clId="{FEC2C929-595B-4D2E-9A27-6906A8BA128D}" dt="2018-11-15T15:30:23.684" v="2329" actId="1038"/>
          <ac:spMkLst>
            <pc:docMk/>
            <pc:sldMk cId="3454055896" sldId="310"/>
            <ac:spMk id="16" creationId="{A34914F3-D698-4D88-882B-A16A523591D1}"/>
          </ac:spMkLst>
        </pc:spChg>
        <pc:spChg chg="mod">
          <ac:chgData name="Craig Thomas" userId="00ea655f176af39b" providerId="LiveId" clId="{FEC2C929-595B-4D2E-9A27-6906A8BA128D}" dt="2018-11-15T23:04:01.543" v="7269" actId="1036"/>
          <ac:spMkLst>
            <pc:docMk/>
            <pc:sldMk cId="3454055896" sldId="310"/>
            <ac:spMk id="17" creationId="{9478BEBA-D2E3-4897-B66E-524C2AB3623B}"/>
          </ac:spMkLst>
        </pc:spChg>
        <pc:spChg chg="add mod">
          <ac:chgData name="Craig Thomas" userId="00ea655f176af39b" providerId="LiveId" clId="{FEC2C929-595B-4D2E-9A27-6906A8BA128D}" dt="2018-11-15T23:03:44.508" v="7263" actId="403"/>
          <ac:spMkLst>
            <pc:docMk/>
            <pc:sldMk cId="3454055896" sldId="310"/>
            <ac:spMk id="18" creationId="{1378715B-B943-41CB-9EE2-9D8EBCACED35}"/>
          </ac:spMkLst>
        </pc:spChg>
      </pc:sldChg>
      <pc:sldChg chg="modSp">
        <pc:chgData name="Craig Thomas" userId="00ea655f176af39b" providerId="LiveId" clId="{FEC2C929-595B-4D2E-9A27-6906A8BA128D}" dt="2018-11-13T18:59:11.381" v="77" actId="403"/>
        <pc:sldMkLst>
          <pc:docMk/>
          <pc:sldMk cId="3923227653" sldId="316"/>
        </pc:sldMkLst>
        <pc:spChg chg="mod">
          <ac:chgData name="Craig Thomas" userId="00ea655f176af39b" providerId="LiveId" clId="{FEC2C929-595B-4D2E-9A27-6906A8BA128D}" dt="2018-11-13T18:59:11.381" v="77" actId="403"/>
          <ac:spMkLst>
            <pc:docMk/>
            <pc:sldMk cId="3923227653" sldId="316"/>
            <ac:spMk id="2" creationId="{00000000-0000-0000-0000-000000000000}"/>
          </ac:spMkLst>
        </pc:spChg>
        <pc:spChg chg="mod">
          <ac:chgData name="Craig Thomas" userId="00ea655f176af39b" providerId="LiveId" clId="{FEC2C929-595B-4D2E-9A27-6906A8BA128D}" dt="2018-11-13T18:59:00.135" v="74" actId="6549"/>
          <ac:spMkLst>
            <pc:docMk/>
            <pc:sldMk cId="3923227653" sldId="316"/>
            <ac:spMk id="4" creationId="{00000000-0000-0000-0000-000000000000}"/>
          </ac:spMkLst>
        </pc:spChg>
      </pc:sldChg>
      <pc:sldChg chg="addSp delSp modSp delAnim modAnim">
        <pc:chgData name="Craig Thomas" userId="00ea655f176af39b" providerId="LiveId" clId="{FEC2C929-595B-4D2E-9A27-6906A8BA128D}" dt="2018-11-18T12:31:42.690" v="7509" actId="6549"/>
        <pc:sldMkLst>
          <pc:docMk/>
          <pc:sldMk cId="632237046" sldId="317"/>
        </pc:sldMkLst>
        <pc:spChg chg="mod">
          <ac:chgData name="Craig Thomas" userId="00ea655f176af39b" providerId="LiveId" clId="{FEC2C929-595B-4D2E-9A27-6906A8BA128D}" dt="2018-11-13T19:08:50.415" v="1032" actId="403"/>
          <ac:spMkLst>
            <pc:docMk/>
            <pc:sldMk cId="632237046" sldId="317"/>
            <ac:spMk id="2" creationId="{00000000-0000-0000-0000-000000000000}"/>
          </ac:spMkLst>
        </pc:spChg>
        <pc:spChg chg="del">
          <ac:chgData name="Craig Thomas" userId="00ea655f176af39b" providerId="LiveId" clId="{FEC2C929-595B-4D2E-9A27-6906A8BA128D}" dt="2018-11-13T19:03:19.176" v="227" actId="478"/>
          <ac:spMkLst>
            <pc:docMk/>
            <pc:sldMk cId="632237046" sldId="317"/>
            <ac:spMk id="9" creationId="{7B6A0E8D-4AA6-4B00-8321-69D64F8A7DA8}"/>
          </ac:spMkLst>
        </pc:spChg>
        <pc:spChg chg="del">
          <ac:chgData name="Craig Thomas" userId="00ea655f176af39b" providerId="LiveId" clId="{FEC2C929-595B-4D2E-9A27-6906A8BA128D}" dt="2018-11-13T19:03:21.024" v="228" actId="478"/>
          <ac:spMkLst>
            <pc:docMk/>
            <pc:sldMk cId="632237046" sldId="317"/>
            <ac:spMk id="10" creationId="{0E2CE20C-D873-4689-9498-4198289587E6}"/>
          </ac:spMkLst>
        </pc:spChg>
        <pc:spChg chg="del">
          <ac:chgData name="Craig Thomas" userId="00ea655f176af39b" providerId="LiveId" clId="{FEC2C929-595B-4D2E-9A27-6906A8BA128D}" dt="2018-11-13T19:03:26.918" v="229" actId="478"/>
          <ac:spMkLst>
            <pc:docMk/>
            <pc:sldMk cId="632237046" sldId="317"/>
            <ac:spMk id="12" creationId="{5FE59D04-B934-48B7-B09F-93D0158E95B6}"/>
          </ac:spMkLst>
        </pc:spChg>
        <pc:spChg chg="del">
          <ac:chgData name="Craig Thomas" userId="00ea655f176af39b" providerId="LiveId" clId="{FEC2C929-595B-4D2E-9A27-6906A8BA128D}" dt="2018-11-13T19:03:26.918" v="229" actId="478"/>
          <ac:spMkLst>
            <pc:docMk/>
            <pc:sldMk cId="632237046" sldId="317"/>
            <ac:spMk id="14" creationId="{47399667-066B-4118-9B79-2609A58CE892}"/>
          </ac:spMkLst>
        </pc:spChg>
        <pc:spChg chg="del">
          <ac:chgData name="Craig Thomas" userId="00ea655f176af39b" providerId="LiveId" clId="{FEC2C929-595B-4D2E-9A27-6906A8BA128D}" dt="2018-11-13T19:03:26.918" v="229" actId="478"/>
          <ac:spMkLst>
            <pc:docMk/>
            <pc:sldMk cId="632237046" sldId="317"/>
            <ac:spMk id="15" creationId="{4A79292B-1822-40BA-A58E-82B3C13A1F61}"/>
          </ac:spMkLst>
        </pc:spChg>
        <pc:spChg chg="add mod">
          <ac:chgData name="Craig Thomas" userId="00ea655f176af39b" providerId="LiveId" clId="{FEC2C929-595B-4D2E-9A27-6906A8BA128D}" dt="2018-11-13T19:09:06.603" v="1040" actId="1035"/>
          <ac:spMkLst>
            <pc:docMk/>
            <pc:sldMk cId="632237046" sldId="317"/>
            <ac:spMk id="16" creationId="{9243F5A3-D6B7-41F8-977E-184CDC825B01}"/>
          </ac:spMkLst>
        </pc:spChg>
        <pc:spChg chg="mod">
          <ac:chgData name="Craig Thomas" userId="00ea655f176af39b" providerId="LiveId" clId="{FEC2C929-595B-4D2E-9A27-6906A8BA128D}" dt="2018-11-15T15:16:39.424" v="1335" actId="1076"/>
          <ac:spMkLst>
            <pc:docMk/>
            <pc:sldMk cId="632237046" sldId="317"/>
            <ac:spMk id="17" creationId="{6C388704-09D8-4A4C-9236-4E0677C0A2CA}"/>
          </ac:spMkLst>
        </pc:spChg>
        <pc:spChg chg="add mod">
          <ac:chgData name="Craig Thomas" userId="00ea655f176af39b" providerId="LiveId" clId="{FEC2C929-595B-4D2E-9A27-6906A8BA128D}" dt="2018-11-18T12:31:42.690" v="7509" actId="6549"/>
          <ac:spMkLst>
            <pc:docMk/>
            <pc:sldMk cId="632237046" sldId="317"/>
            <ac:spMk id="18" creationId="{7189EC18-ABBC-40C4-8790-7DA0E6FEC638}"/>
          </ac:spMkLst>
        </pc:spChg>
        <pc:spChg chg="del">
          <ac:chgData name="Craig Thomas" userId="00ea655f176af39b" providerId="LiveId" clId="{FEC2C929-595B-4D2E-9A27-6906A8BA128D}" dt="2018-11-13T19:03:33.206" v="230" actId="478"/>
          <ac:spMkLst>
            <pc:docMk/>
            <pc:sldMk cId="632237046" sldId="317"/>
            <ac:spMk id="19" creationId="{99A32AAF-77D8-42A0-BBC7-770F229C97D3}"/>
          </ac:spMkLst>
        </pc:spChg>
        <pc:spChg chg="del">
          <ac:chgData name="Craig Thomas" userId="00ea655f176af39b" providerId="LiveId" clId="{FEC2C929-595B-4D2E-9A27-6906A8BA128D}" dt="2018-11-13T19:03:33.206" v="230" actId="478"/>
          <ac:spMkLst>
            <pc:docMk/>
            <pc:sldMk cId="632237046" sldId="317"/>
            <ac:spMk id="20" creationId="{45C692B5-18EF-49A9-8C9A-43595E5791E9}"/>
          </ac:spMkLst>
        </pc:spChg>
        <pc:spChg chg="add mod">
          <ac:chgData name="Craig Thomas" userId="00ea655f176af39b" providerId="LiveId" clId="{FEC2C929-595B-4D2E-9A27-6906A8BA128D}" dt="2018-11-17T15:26:59.456" v="7282" actId="20577"/>
          <ac:spMkLst>
            <pc:docMk/>
            <pc:sldMk cId="632237046" sldId="317"/>
            <ac:spMk id="21" creationId="{39C6C24D-4F1F-407E-9746-FB9A02CA6822}"/>
          </ac:spMkLst>
        </pc:spChg>
        <pc:spChg chg="del">
          <ac:chgData name="Craig Thomas" userId="00ea655f176af39b" providerId="LiveId" clId="{FEC2C929-595B-4D2E-9A27-6906A8BA128D}" dt="2018-11-13T19:03:33.206" v="230" actId="478"/>
          <ac:spMkLst>
            <pc:docMk/>
            <pc:sldMk cId="632237046" sldId="317"/>
            <ac:spMk id="23" creationId="{8689F03D-A00C-40FF-BC43-E16A8B62D0D0}"/>
          </ac:spMkLst>
        </pc:spChg>
        <pc:spChg chg="del">
          <ac:chgData name="Craig Thomas" userId="00ea655f176af39b" providerId="LiveId" clId="{FEC2C929-595B-4D2E-9A27-6906A8BA128D}" dt="2018-11-13T19:03:33.206" v="230" actId="478"/>
          <ac:spMkLst>
            <pc:docMk/>
            <pc:sldMk cId="632237046" sldId="317"/>
            <ac:spMk id="24" creationId="{5162EEF6-CADB-4325-93C6-65B943AC9018}"/>
          </ac:spMkLst>
        </pc:spChg>
      </pc:sldChg>
      <pc:sldChg chg="addSp delSp modSp add delAnim modAnim">
        <pc:chgData name="Craig Thomas" userId="00ea655f176af39b" providerId="LiveId" clId="{FEC2C929-595B-4D2E-9A27-6906A8BA128D}" dt="2018-11-18T12:48:09.813" v="7828" actId="1036"/>
        <pc:sldMkLst>
          <pc:docMk/>
          <pc:sldMk cId="3464644863" sldId="318"/>
        </pc:sldMkLst>
        <pc:spChg chg="mod">
          <ac:chgData name="Craig Thomas" userId="00ea655f176af39b" providerId="LiveId" clId="{FEC2C929-595B-4D2E-9A27-6906A8BA128D}" dt="2018-11-15T16:13:13.920" v="2504" actId="20577"/>
          <ac:spMkLst>
            <pc:docMk/>
            <pc:sldMk cId="3464644863" sldId="318"/>
            <ac:spMk id="2" creationId="{00000000-0000-0000-0000-000000000000}"/>
          </ac:spMkLst>
        </pc:spChg>
        <pc:spChg chg="add mod">
          <ac:chgData name="Craig Thomas" userId="00ea655f176af39b" providerId="LiveId" clId="{FEC2C929-595B-4D2E-9A27-6906A8BA128D}" dt="2018-11-18T12:48:09.813" v="7828" actId="1036"/>
          <ac:spMkLst>
            <pc:docMk/>
            <pc:sldMk cId="3464644863" sldId="318"/>
            <ac:spMk id="3" creationId="{E8B0C098-5F4C-4B4E-A89B-88F881122585}"/>
          </ac:spMkLst>
        </pc:spChg>
        <pc:spChg chg="mod">
          <ac:chgData name="Craig Thomas" userId="00ea655f176af39b" providerId="LiveId" clId="{FEC2C929-595B-4D2E-9A27-6906A8BA128D}" dt="2018-11-18T12:37:02.084" v="7549" actId="20577"/>
          <ac:spMkLst>
            <pc:docMk/>
            <pc:sldMk cId="3464644863" sldId="318"/>
            <ac:spMk id="11" creationId="{9F2B958A-5021-40CF-B331-ECB7102C68C8}"/>
          </ac:spMkLst>
        </pc:spChg>
        <pc:spChg chg="del">
          <ac:chgData name="Craig Thomas" userId="00ea655f176af39b" providerId="LiveId" clId="{FEC2C929-595B-4D2E-9A27-6906A8BA128D}" dt="2018-11-15T16:14:20.526" v="2619" actId="478"/>
          <ac:spMkLst>
            <pc:docMk/>
            <pc:sldMk cId="3464644863" sldId="318"/>
            <ac:spMk id="12" creationId="{A22C8965-1442-430D-993F-8BD915FC2E19}"/>
          </ac:spMkLst>
        </pc:spChg>
        <pc:spChg chg="add mod">
          <ac:chgData name="Craig Thomas" userId="00ea655f176af39b" providerId="LiveId" clId="{FEC2C929-595B-4D2E-9A27-6906A8BA128D}" dt="2018-11-18T12:48:02.734" v="7813" actId="20577"/>
          <ac:spMkLst>
            <pc:docMk/>
            <pc:sldMk cId="3464644863" sldId="318"/>
            <ac:spMk id="13" creationId="{83AF698C-5953-420B-89AB-FD1B19829C4F}"/>
          </ac:spMkLst>
        </pc:spChg>
        <pc:spChg chg="mod">
          <ac:chgData name="Craig Thomas" userId="00ea655f176af39b" providerId="LiveId" clId="{FEC2C929-595B-4D2E-9A27-6906A8BA128D}" dt="2018-11-15T16:15:20.611" v="2766" actId="207"/>
          <ac:spMkLst>
            <pc:docMk/>
            <pc:sldMk cId="3464644863" sldId="318"/>
            <ac:spMk id="16" creationId="{8BF322C8-636D-4441-ADA3-17F6AD2BAA0A}"/>
          </ac:spMkLst>
        </pc:spChg>
        <pc:spChg chg="del mod">
          <ac:chgData name="Craig Thomas" userId="00ea655f176af39b" providerId="LiveId" clId="{FEC2C929-595B-4D2E-9A27-6906A8BA128D}" dt="2018-11-15T16:15:15.884" v="2765" actId="478"/>
          <ac:spMkLst>
            <pc:docMk/>
            <pc:sldMk cId="3464644863" sldId="318"/>
            <ac:spMk id="17" creationId="{C03319EB-1C48-4C48-86F8-9346927FA929}"/>
          </ac:spMkLst>
        </pc:spChg>
        <pc:spChg chg="mod">
          <ac:chgData name="Craig Thomas" userId="00ea655f176af39b" providerId="LiveId" clId="{FEC2C929-595B-4D2E-9A27-6906A8BA128D}" dt="2018-11-15T16:19:43.880" v="3470" actId="20577"/>
          <ac:spMkLst>
            <pc:docMk/>
            <pc:sldMk cId="3464644863" sldId="318"/>
            <ac:spMk id="18" creationId="{98A082C1-0593-4337-9F6F-BB3264E126CD}"/>
          </ac:spMkLst>
        </pc:spChg>
        <pc:spChg chg="mod">
          <ac:chgData name="Craig Thomas" userId="00ea655f176af39b" providerId="LiveId" clId="{FEC2C929-595B-4D2E-9A27-6906A8BA128D}" dt="2018-11-15T16:17:32.113" v="3223" actId="20577"/>
          <ac:spMkLst>
            <pc:docMk/>
            <pc:sldMk cId="3464644863" sldId="318"/>
            <ac:spMk id="19" creationId="{961DA5A9-81E3-4E6A-9C42-FC31CD0045A1}"/>
          </ac:spMkLst>
        </pc:spChg>
        <pc:spChg chg="mod">
          <ac:chgData name="Craig Thomas" userId="00ea655f176af39b" providerId="LiveId" clId="{FEC2C929-595B-4D2E-9A27-6906A8BA128D}" dt="2018-11-15T16:13:17.746" v="2505" actId="20577"/>
          <ac:spMkLst>
            <pc:docMk/>
            <pc:sldMk cId="3464644863" sldId="318"/>
            <ac:spMk id="28" creationId="{00000000-0000-0000-0000-000000000000}"/>
          </ac:spMkLst>
        </pc:spChg>
      </pc:sldChg>
      <pc:sldChg chg="addSp delSp modSp add delAnim modAnim">
        <pc:chgData name="Craig Thomas" userId="00ea655f176af39b" providerId="LiveId" clId="{FEC2C929-595B-4D2E-9A27-6906A8BA128D}" dt="2018-11-15T20:00:48.531" v="4196"/>
        <pc:sldMkLst>
          <pc:docMk/>
          <pc:sldMk cId="3751978232" sldId="319"/>
        </pc:sldMkLst>
        <pc:spChg chg="mod">
          <ac:chgData name="Craig Thomas" userId="00ea655f176af39b" providerId="LiveId" clId="{FEC2C929-595B-4D2E-9A27-6906A8BA128D}" dt="2018-11-15T19:58:10.182" v="4144" actId="6549"/>
          <ac:spMkLst>
            <pc:docMk/>
            <pc:sldMk cId="3751978232" sldId="319"/>
            <ac:spMk id="2" creationId="{00000000-0000-0000-0000-000000000000}"/>
          </ac:spMkLst>
        </pc:spChg>
        <pc:spChg chg="del">
          <ac:chgData name="Craig Thomas" userId="00ea655f176af39b" providerId="LiveId" clId="{FEC2C929-595B-4D2E-9A27-6906A8BA128D}" dt="2018-11-15T19:55:51.687" v="3972" actId="478"/>
          <ac:spMkLst>
            <pc:docMk/>
            <pc:sldMk cId="3751978232" sldId="319"/>
            <ac:spMk id="3" creationId="{E8B0C098-5F4C-4B4E-A89B-88F881122585}"/>
          </ac:spMkLst>
        </pc:spChg>
        <pc:spChg chg="add mod">
          <ac:chgData name="Craig Thomas" userId="00ea655f176af39b" providerId="LiveId" clId="{FEC2C929-595B-4D2E-9A27-6906A8BA128D}" dt="2018-11-15T19:59:56.741" v="4193" actId="14100"/>
          <ac:spMkLst>
            <pc:docMk/>
            <pc:sldMk cId="3751978232" sldId="319"/>
            <ac:spMk id="8" creationId="{16284199-CA03-4D64-8A1D-B085CC2B7EA7}"/>
          </ac:spMkLst>
        </pc:spChg>
        <pc:spChg chg="del">
          <ac:chgData name="Craig Thomas" userId="00ea655f176af39b" providerId="LiveId" clId="{FEC2C929-595B-4D2E-9A27-6906A8BA128D}" dt="2018-11-15T19:58:23.231" v="4145" actId="478"/>
          <ac:spMkLst>
            <pc:docMk/>
            <pc:sldMk cId="3751978232" sldId="319"/>
            <ac:spMk id="11" creationId="{9F2B958A-5021-40CF-B331-ECB7102C68C8}"/>
          </ac:spMkLst>
        </pc:spChg>
        <pc:spChg chg="del">
          <ac:chgData name="Craig Thomas" userId="00ea655f176af39b" providerId="LiveId" clId="{FEC2C929-595B-4D2E-9A27-6906A8BA128D}" dt="2018-11-15T19:58:23.231" v="4145" actId="478"/>
          <ac:spMkLst>
            <pc:docMk/>
            <pc:sldMk cId="3751978232" sldId="319"/>
            <ac:spMk id="13" creationId="{83AF698C-5953-420B-89AB-FD1B19829C4F}"/>
          </ac:spMkLst>
        </pc:spChg>
        <pc:spChg chg="del">
          <ac:chgData name="Craig Thomas" userId="00ea655f176af39b" providerId="LiveId" clId="{FEC2C929-595B-4D2E-9A27-6906A8BA128D}" dt="2018-11-15T19:58:23.231" v="4145" actId="478"/>
          <ac:spMkLst>
            <pc:docMk/>
            <pc:sldMk cId="3751978232" sldId="319"/>
            <ac:spMk id="16" creationId="{8BF322C8-636D-4441-ADA3-17F6AD2BAA0A}"/>
          </ac:spMkLst>
        </pc:spChg>
        <pc:spChg chg="del">
          <ac:chgData name="Craig Thomas" userId="00ea655f176af39b" providerId="LiveId" clId="{FEC2C929-595B-4D2E-9A27-6906A8BA128D}" dt="2018-11-15T19:58:23.231" v="4145" actId="478"/>
          <ac:spMkLst>
            <pc:docMk/>
            <pc:sldMk cId="3751978232" sldId="319"/>
            <ac:spMk id="18" creationId="{98A082C1-0593-4337-9F6F-BB3264E126CD}"/>
          </ac:spMkLst>
        </pc:spChg>
        <pc:spChg chg="del">
          <ac:chgData name="Craig Thomas" userId="00ea655f176af39b" providerId="LiveId" clId="{FEC2C929-595B-4D2E-9A27-6906A8BA128D}" dt="2018-11-15T19:58:23.231" v="4145" actId="478"/>
          <ac:spMkLst>
            <pc:docMk/>
            <pc:sldMk cId="3751978232" sldId="319"/>
            <ac:spMk id="19" creationId="{961DA5A9-81E3-4E6A-9C42-FC31CD0045A1}"/>
          </ac:spMkLst>
        </pc:spChg>
        <pc:spChg chg="mod">
          <ac:chgData name="Craig Thomas" userId="00ea655f176af39b" providerId="LiveId" clId="{FEC2C929-595B-4D2E-9A27-6906A8BA128D}" dt="2018-11-15T19:57:07.141" v="4042" actId="6549"/>
          <ac:spMkLst>
            <pc:docMk/>
            <pc:sldMk cId="3751978232" sldId="319"/>
            <ac:spMk id="28" creationId="{00000000-0000-0000-0000-000000000000}"/>
          </ac:spMkLst>
        </pc:spChg>
        <pc:picChg chg="mod">
          <ac:chgData name="Craig Thomas" userId="00ea655f176af39b" providerId="LiveId" clId="{FEC2C929-595B-4D2E-9A27-6906A8BA128D}" dt="2018-11-15T19:58:57.256" v="4152" actId="1076"/>
          <ac:picMkLst>
            <pc:docMk/>
            <pc:sldMk cId="3751978232" sldId="319"/>
            <ac:picMk id="5" creationId="{0A5CBC32-0582-45AB-8409-453D07F6DAE5}"/>
          </ac:picMkLst>
        </pc:picChg>
        <pc:picChg chg="mod">
          <ac:chgData name="Craig Thomas" userId="00ea655f176af39b" providerId="LiveId" clId="{FEC2C929-595B-4D2E-9A27-6906A8BA128D}" dt="2018-11-15T19:58:53.913" v="4151" actId="1076"/>
          <ac:picMkLst>
            <pc:docMk/>
            <pc:sldMk cId="3751978232" sldId="319"/>
            <ac:picMk id="7" creationId="{746338CB-C320-4DA9-958B-7883B5F8736F}"/>
          </ac:picMkLst>
        </pc:picChg>
      </pc:sldChg>
      <pc:sldChg chg="addSp delSp modSp add ord delAnim modAnim">
        <pc:chgData name="Craig Thomas" userId="00ea655f176af39b" providerId="LiveId" clId="{FEC2C929-595B-4D2E-9A27-6906A8BA128D}" dt="2018-11-18T12:59:44.901" v="7897" actId="20577"/>
        <pc:sldMkLst>
          <pc:docMk/>
          <pc:sldMk cId="3062324851" sldId="320"/>
        </pc:sldMkLst>
        <pc:spChg chg="mod">
          <ac:chgData name="Craig Thomas" userId="00ea655f176af39b" providerId="LiveId" clId="{FEC2C929-595B-4D2E-9A27-6906A8BA128D}" dt="2018-11-15T22:23:13.747" v="4360" actId="6549"/>
          <ac:spMkLst>
            <pc:docMk/>
            <pc:sldMk cId="3062324851" sldId="320"/>
            <ac:spMk id="2" creationId="{00000000-0000-0000-0000-000000000000}"/>
          </ac:spMkLst>
        </pc:spChg>
        <pc:spChg chg="del">
          <ac:chgData name="Craig Thomas" userId="00ea655f176af39b" providerId="LiveId" clId="{FEC2C929-595B-4D2E-9A27-6906A8BA128D}" dt="2018-11-15T20:01:31.711" v="4199" actId="478"/>
          <ac:spMkLst>
            <pc:docMk/>
            <pc:sldMk cId="3062324851" sldId="320"/>
            <ac:spMk id="3" creationId="{E8B0C098-5F4C-4B4E-A89B-88F881122585}"/>
          </ac:spMkLst>
        </pc:spChg>
        <pc:spChg chg="mod">
          <ac:chgData name="Craig Thomas" userId="00ea655f176af39b" providerId="LiveId" clId="{FEC2C929-595B-4D2E-9A27-6906A8BA128D}" dt="2018-11-15T22:31:19.007" v="5210" actId="255"/>
          <ac:spMkLst>
            <pc:docMk/>
            <pc:sldMk cId="3062324851" sldId="320"/>
            <ac:spMk id="11" creationId="{9F2B958A-5021-40CF-B331-ECB7102C68C8}"/>
          </ac:spMkLst>
        </pc:spChg>
        <pc:spChg chg="mod">
          <ac:chgData name="Craig Thomas" userId="00ea655f176af39b" providerId="LiveId" clId="{FEC2C929-595B-4D2E-9A27-6906A8BA128D}" dt="2018-11-18T12:59:26.070" v="7885" actId="1036"/>
          <ac:spMkLst>
            <pc:docMk/>
            <pc:sldMk cId="3062324851" sldId="320"/>
            <ac:spMk id="13" creationId="{83AF698C-5953-420B-89AB-FD1B19829C4F}"/>
          </ac:spMkLst>
        </pc:spChg>
        <pc:spChg chg="add mod">
          <ac:chgData name="Craig Thomas" userId="00ea655f176af39b" providerId="LiveId" clId="{FEC2C929-595B-4D2E-9A27-6906A8BA128D}" dt="2018-11-18T12:56:27.598" v="7831" actId="1035"/>
          <ac:spMkLst>
            <pc:docMk/>
            <pc:sldMk cId="3062324851" sldId="320"/>
            <ac:spMk id="14" creationId="{CABD1528-283C-4F9D-95A6-3392459B5098}"/>
          </ac:spMkLst>
        </pc:spChg>
        <pc:spChg chg="add mod">
          <ac:chgData name="Craig Thomas" userId="00ea655f176af39b" providerId="LiveId" clId="{FEC2C929-595B-4D2E-9A27-6906A8BA128D}" dt="2018-11-18T12:59:44.901" v="7897" actId="20577"/>
          <ac:spMkLst>
            <pc:docMk/>
            <pc:sldMk cId="3062324851" sldId="320"/>
            <ac:spMk id="15" creationId="{448E405A-2F72-49E6-A091-DE401B001B1A}"/>
          </ac:spMkLst>
        </pc:spChg>
        <pc:spChg chg="mod">
          <ac:chgData name="Craig Thomas" userId="00ea655f176af39b" providerId="LiveId" clId="{FEC2C929-595B-4D2E-9A27-6906A8BA128D}" dt="2018-11-18T12:56:27.598" v="7831" actId="1035"/>
          <ac:spMkLst>
            <pc:docMk/>
            <pc:sldMk cId="3062324851" sldId="320"/>
            <ac:spMk id="16" creationId="{8BF322C8-636D-4441-ADA3-17F6AD2BAA0A}"/>
          </ac:spMkLst>
        </pc:spChg>
        <pc:spChg chg="mod">
          <ac:chgData name="Craig Thomas" userId="00ea655f176af39b" providerId="LiveId" clId="{FEC2C929-595B-4D2E-9A27-6906A8BA128D}" dt="2018-11-18T12:56:27.598" v="7831" actId="1035"/>
          <ac:spMkLst>
            <pc:docMk/>
            <pc:sldMk cId="3062324851" sldId="320"/>
            <ac:spMk id="18" creationId="{98A082C1-0593-4337-9F6F-BB3264E126CD}"/>
          </ac:spMkLst>
        </pc:spChg>
        <pc:spChg chg="mod">
          <ac:chgData name="Craig Thomas" userId="00ea655f176af39b" providerId="LiveId" clId="{FEC2C929-595B-4D2E-9A27-6906A8BA128D}" dt="2018-11-18T12:56:27.598" v="7831" actId="1035"/>
          <ac:spMkLst>
            <pc:docMk/>
            <pc:sldMk cId="3062324851" sldId="320"/>
            <ac:spMk id="19" creationId="{961DA5A9-81E3-4E6A-9C42-FC31CD0045A1}"/>
          </ac:spMkLst>
        </pc:spChg>
        <pc:spChg chg="mod">
          <ac:chgData name="Craig Thomas" userId="00ea655f176af39b" providerId="LiveId" clId="{FEC2C929-595B-4D2E-9A27-6906A8BA128D}" dt="2018-11-15T22:22:49.301" v="4252" actId="6549"/>
          <ac:spMkLst>
            <pc:docMk/>
            <pc:sldMk cId="3062324851" sldId="320"/>
            <ac:spMk id="28" creationId="{00000000-0000-0000-0000-000000000000}"/>
          </ac:spMkLst>
        </pc:spChg>
      </pc:sldChg>
      <pc:sldChg chg="addSp delSp modSp add delAnim modAnim">
        <pc:chgData name="Craig Thomas" userId="00ea655f176af39b" providerId="LiveId" clId="{FEC2C929-595B-4D2E-9A27-6906A8BA128D}" dt="2018-11-15T22:42:44.029" v="5926" actId="20577"/>
        <pc:sldMkLst>
          <pc:docMk/>
          <pc:sldMk cId="3090166102" sldId="321"/>
        </pc:sldMkLst>
        <pc:spChg chg="mod">
          <ac:chgData name="Craig Thomas" userId="00ea655f176af39b" providerId="LiveId" clId="{FEC2C929-595B-4D2E-9A27-6906A8BA128D}" dt="2018-11-15T22:32:52.484" v="5288" actId="6549"/>
          <ac:spMkLst>
            <pc:docMk/>
            <pc:sldMk cId="3090166102" sldId="321"/>
            <ac:spMk id="2" creationId="{00000000-0000-0000-0000-000000000000}"/>
          </ac:spMkLst>
        </pc:spChg>
        <pc:spChg chg="mod">
          <ac:chgData name="Craig Thomas" userId="00ea655f176af39b" providerId="LiveId" clId="{FEC2C929-595B-4D2E-9A27-6906A8BA128D}" dt="2018-11-15T22:39:39.023" v="5663" actId="14100"/>
          <ac:spMkLst>
            <pc:docMk/>
            <pc:sldMk cId="3090166102" sldId="321"/>
            <ac:spMk id="11" creationId="{9F2B958A-5021-40CF-B331-ECB7102C68C8}"/>
          </ac:spMkLst>
        </pc:spChg>
        <pc:spChg chg="del">
          <ac:chgData name="Craig Thomas" userId="00ea655f176af39b" providerId="LiveId" clId="{FEC2C929-595B-4D2E-9A27-6906A8BA128D}" dt="2018-11-15T22:37:05.723" v="5440" actId="478"/>
          <ac:spMkLst>
            <pc:docMk/>
            <pc:sldMk cId="3090166102" sldId="321"/>
            <ac:spMk id="13" creationId="{83AF698C-5953-420B-89AB-FD1B19829C4F}"/>
          </ac:spMkLst>
        </pc:spChg>
        <pc:spChg chg="mod">
          <ac:chgData name="Craig Thomas" userId="00ea655f176af39b" providerId="LiveId" clId="{FEC2C929-595B-4D2E-9A27-6906A8BA128D}" dt="2018-11-15T22:40:29.577" v="5671" actId="1036"/>
          <ac:spMkLst>
            <pc:docMk/>
            <pc:sldMk cId="3090166102" sldId="321"/>
            <ac:spMk id="14" creationId="{CABD1528-283C-4F9D-95A6-3392459B5098}"/>
          </ac:spMkLst>
        </pc:spChg>
        <pc:spChg chg="del">
          <ac:chgData name="Craig Thomas" userId="00ea655f176af39b" providerId="LiveId" clId="{FEC2C929-595B-4D2E-9A27-6906A8BA128D}" dt="2018-11-15T22:37:18.856" v="5454" actId="478"/>
          <ac:spMkLst>
            <pc:docMk/>
            <pc:sldMk cId="3090166102" sldId="321"/>
            <ac:spMk id="15" creationId="{448E405A-2F72-49E6-A091-DE401B001B1A}"/>
          </ac:spMkLst>
        </pc:spChg>
        <pc:spChg chg="mod">
          <ac:chgData name="Craig Thomas" userId="00ea655f176af39b" providerId="LiveId" clId="{FEC2C929-595B-4D2E-9A27-6906A8BA128D}" dt="2018-11-15T22:40:17.599" v="5668" actId="1036"/>
          <ac:spMkLst>
            <pc:docMk/>
            <pc:sldMk cId="3090166102" sldId="321"/>
            <ac:spMk id="16" creationId="{8BF322C8-636D-4441-ADA3-17F6AD2BAA0A}"/>
          </ac:spMkLst>
        </pc:spChg>
        <pc:spChg chg="add mod">
          <ac:chgData name="Craig Thomas" userId="00ea655f176af39b" providerId="LiveId" clId="{FEC2C929-595B-4D2E-9A27-6906A8BA128D}" dt="2018-11-15T22:41:32.315" v="5761" actId="20577"/>
          <ac:spMkLst>
            <pc:docMk/>
            <pc:sldMk cId="3090166102" sldId="321"/>
            <ac:spMk id="17" creationId="{27AD701D-58E6-45AF-A3F4-6177DE71DADD}"/>
          </ac:spMkLst>
        </pc:spChg>
        <pc:spChg chg="mod">
          <ac:chgData name="Craig Thomas" userId="00ea655f176af39b" providerId="LiveId" clId="{FEC2C929-595B-4D2E-9A27-6906A8BA128D}" dt="2018-11-15T22:40:22.481" v="5669" actId="1036"/>
          <ac:spMkLst>
            <pc:docMk/>
            <pc:sldMk cId="3090166102" sldId="321"/>
            <ac:spMk id="18" creationId="{98A082C1-0593-4337-9F6F-BB3264E126CD}"/>
          </ac:spMkLst>
        </pc:spChg>
        <pc:spChg chg="mod">
          <ac:chgData name="Craig Thomas" userId="00ea655f176af39b" providerId="LiveId" clId="{FEC2C929-595B-4D2E-9A27-6906A8BA128D}" dt="2018-11-15T22:40:26.565" v="5670" actId="1036"/>
          <ac:spMkLst>
            <pc:docMk/>
            <pc:sldMk cId="3090166102" sldId="321"/>
            <ac:spMk id="19" creationId="{961DA5A9-81E3-4E6A-9C42-FC31CD0045A1}"/>
          </ac:spMkLst>
        </pc:spChg>
        <pc:spChg chg="add mod">
          <ac:chgData name="Craig Thomas" userId="00ea655f176af39b" providerId="LiveId" clId="{FEC2C929-595B-4D2E-9A27-6906A8BA128D}" dt="2018-11-15T22:42:12.140" v="5858" actId="6549"/>
          <ac:spMkLst>
            <pc:docMk/>
            <pc:sldMk cId="3090166102" sldId="321"/>
            <ac:spMk id="20" creationId="{EE1F899F-22D7-4793-AFFF-87CC046C7FE3}"/>
          </ac:spMkLst>
        </pc:spChg>
        <pc:spChg chg="add mod">
          <ac:chgData name="Craig Thomas" userId="00ea655f176af39b" providerId="LiveId" clId="{FEC2C929-595B-4D2E-9A27-6906A8BA128D}" dt="2018-11-15T22:42:44.029" v="5926" actId="20577"/>
          <ac:spMkLst>
            <pc:docMk/>
            <pc:sldMk cId="3090166102" sldId="321"/>
            <ac:spMk id="21" creationId="{1C1799A9-5AC9-4251-8A77-6AECC2B5F3A5}"/>
          </ac:spMkLst>
        </pc:spChg>
      </pc:sldChg>
      <pc:sldChg chg="addSp delSp modSp add delAnim modAnim">
        <pc:chgData name="Craig Thomas" userId="00ea655f176af39b" providerId="LiveId" clId="{FEC2C929-595B-4D2E-9A27-6906A8BA128D}" dt="2018-11-18T13:12:49.426" v="7908" actId="20577"/>
        <pc:sldMkLst>
          <pc:docMk/>
          <pc:sldMk cId="2099828401" sldId="322"/>
        </pc:sldMkLst>
        <pc:spChg chg="del">
          <ac:chgData name="Craig Thomas" userId="00ea655f176af39b" providerId="LiveId" clId="{FEC2C929-595B-4D2E-9A27-6906A8BA128D}" dt="2018-11-15T22:45:13.275" v="6095" actId="478"/>
          <ac:spMkLst>
            <pc:docMk/>
            <pc:sldMk cId="2099828401" sldId="322"/>
            <ac:spMk id="14" creationId="{CABD1528-283C-4F9D-95A6-3392459B5098}"/>
          </ac:spMkLst>
        </pc:spChg>
        <pc:spChg chg="add mod">
          <ac:chgData name="Craig Thomas" userId="00ea655f176af39b" providerId="LiveId" clId="{FEC2C929-595B-4D2E-9A27-6906A8BA128D}" dt="2018-11-15T22:56:54.758" v="6254" actId="1036"/>
          <ac:spMkLst>
            <pc:docMk/>
            <pc:sldMk cId="2099828401" sldId="322"/>
            <ac:spMk id="15" creationId="{63776319-B1C4-4C60-8B7E-38DB986DB5AC}"/>
          </ac:spMkLst>
        </pc:spChg>
        <pc:spChg chg="del">
          <ac:chgData name="Craig Thomas" userId="00ea655f176af39b" providerId="LiveId" clId="{FEC2C929-595B-4D2E-9A27-6906A8BA128D}" dt="2018-11-15T22:45:13.275" v="6095" actId="478"/>
          <ac:spMkLst>
            <pc:docMk/>
            <pc:sldMk cId="2099828401" sldId="322"/>
            <ac:spMk id="17" creationId="{27AD701D-58E6-45AF-A3F4-6177DE71DADD}"/>
          </ac:spMkLst>
        </pc:spChg>
        <pc:spChg chg="mod">
          <ac:chgData name="Craig Thomas" userId="00ea655f176af39b" providerId="LiveId" clId="{FEC2C929-595B-4D2E-9A27-6906A8BA128D}" dt="2018-11-15T22:44:28.158" v="6018" actId="6549"/>
          <ac:spMkLst>
            <pc:docMk/>
            <pc:sldMk cId="2099828401" sldId="322"/>
            <ac:spMk id="18" creationId="{98A082C1-0593-4337-9F6F-BB3264E126CD}"/>
          </ac:spMkLst>
        </pc:spChg>
        <pc:spChg chg="mod">
          <ac:chgData name="Craig Thomas" userId="00ea655f176af39b" providerId="LiveId" clId="{FEC2C929-595B-4D2E-9A27-6906A8BA128D}" dt="2018-11-18T13:12:49.426" v="7908" actId="20577"/>
          <ac:spMkLst>
            <pc:docMk/>
            <pc:sldMk cId="2099828401" sldId="322"/>
            <ac:spMk id="19" creationId="{961DA5A9-81E3-4E6A-9C42-FC31CD0045A1}"/>
          </ac:spMkLst>
        </pc:spChg>
        <pc:spChg chg="del">
          <ac:chgData name="Craig Thomas" userId="00ea655f176af39b" providerId="LiveId" clId="{FEC2C929-595B-4D2E-9A27-6906A8BA128D}" dt="2018-11-15T22:45:13.275" v="6095" actId="478"/>
          <ac:spMkLst>
            <pc:docMk/>
            <pc:sldMk cId="2099828401" sldId="322"/>
            <ac:spMk id="20" creationId="{EE1F899F-22D7-4793-AFFF-87CC046C7FE3}"/>
          </ac:spMkLst>
        </pc:spChg>
        <pc:spChg chg="del">
          <ac:chgData name="Craig Thomas" userId="00ea655f176af39b" providerId="LiveId" clId="{FEC2C929-595B-4D2E-9A27-6906A8BA128D}" dt="2018-11-15T22:45:13.275" v="6095" actId="478"/>
          <ac:spMkLst>
            <pc:docMk/>
            <pc:sldMk cId="2099828401" sldId="322"/>
            <ac:spMk id="21" creationId="{1C1799A9-5AC9-4251-8A77-6AECC2B5F3A5}"/>
          </ac:spMkLst>
        </pc:spChg>
        <pc:spChg chg="add mod">
          <ac:chgData name="Craig Thomas" userId="00ea655f176af39b" providerId="LiveId" clId="{FEC2C929-595B-4D2E-9A27-6906A8BA128D}" dt="2018-11-15T22:58:00.092" v="6420" actId="20577"/>
          <ac:spMkLst>
            <pc:docMk/>
            <pc:sldMk cId="2099828401" sldId="322"/>
            <ac:spMk id="23" creationId="{20C81165-075D-4C21-9EC5-962E9C0167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B441A-A32E-448E-9A95-661BF614652D}" type="datetimeFigureOut">
              <a:rPr lang="en-US" smtClean="0"/>
              <a:t>11/18/2018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AF6-B72E-40C0-B824-E26C0C722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3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2AF6-B72E-40C0-B824-E26C0C7226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0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22AF6-B72E-40C0-B824-E26C0C7226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2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9B92-08D8-49F8-BD6C-C7C0B1746472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A705-8D45-4815-A41E-47B3808121E4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D703-2467-44D0-B71B-022E22701B74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6DBDF8-7E4F-441B-BF26-CA40C5C6A53B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69BF-A842-44E7-97B7-5FDC5D3C6BB0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BB64-54DA-4C03-AF9E-9E78D1356301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168A-758F-4CF8-AAF3-37678737FDB0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DA32-C0BD-4A3B-9643-9D777E639064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316F-0DAB-4552-9213-697B80634F0F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B67131-4361-4122-A901-E53153EEDE2F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520D-BF72-41E5-B997-3D35708F4F29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D70ECB-A2B7-4698-8FAA-167E45ADA179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D26903-BE73-4292-8A4D-5471B5B9C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4003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425" y="1476375"/>
            <a:ext cx="3122469" cy="390178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555831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24775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50848"/>
            <a:ext cx="8382000" cy="5407152"/>
          </a:xfrm>
          <a:solidFill>
            <a:schemeClr val="accent3">
              <a:lumMod val="40000"/>
              <a:lumOff val="60000"/>
            </a:schemeClr>
          </a:solidFill>
          <a:ln w="38100" cmpd="dbl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Are you joyful?  Do you agree with Paul? 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Phil. 4:4</a:t>
            </a:r>
            <a:endParaRPr lang="en-US" sz="3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133600" y="79248"/>
            <a:ext cx="6705600" cy="1216152"/>
          </a:xfrm>
          <a:solidFill>
            <a:schemeClr val="bg1">
              <a:lumMod val="95000"/>
              <a:lumOff val="5000"/>
            </a:schemeClr>
          </a:solidFill>
          <a:ln w="28575">
            <a:solidFill>
              <a:schemeClr val="tx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Conclusion</a:t>
            </a:r>
            <a:endParaRPr lang="en-US" sz="6600" dirty="0">
              <a:solidFill>
                <a:srgbClr val="FFC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8BC2-D12B-4454-971E-BDF7EA8138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67928" y="6359115"/>
            <a:ext cx="609600" cy="457200"/>
          </a:xfrm>
        </p:spPr>
        <p:txBody>
          <a:bodyPr/>
          <a:lstStyle/>
          <a:p>
            <a:fld id="{D2D26903-BE73-4292-8A4D-5471B5B9C044}" type="slidenum">
              <a:rPr lang="en-US" sz="1800" smtClean="0">
                <a:latin typeface="Berlin Sans FB" panose="020E0602020502020306" pitchFamily="34" charset="0"/>
              </a:rPr>
              <a:pPr/>
              <a:t>10</a:t>
            </a:fld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478BEBA-D2E3-4897-B66E-524C2AB3623B}"/>
              </a:ext>
            </a:extLst>
          </p:cNvPr>
          <p:cNvSpPr txBox="1">
            <a:spLocks/>
          </p:cNvSpPr>
          <p:nvPr/>
        </p:nvSpPr>
        <p:spPr>
          <a:xfrm>
            <a:off x="381000" y="2521745"/>
            <a:ext cx="8229600" cy="606552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Are you confident in the Lord? 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Phil. 4:6-7</a:t>
            </a:r>
            <a:endParaRPr lang="en-US" sz="3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0F34B84-E78F-4F7E-A3A0-D5C9F77FE111}"/>
              </a:ext>
            </a:extLst>
          </p:cNvPr>
          <p:cNvSpPr txBox="1">
            <a:spLocks/>
          </p:cNvSpPr>
          <p:nvPr/>
        </p:nvSpPr>
        <p:spPr>
          <a:xfrm>
            <a:off x="381000" y="3225869"/>
            <a:ext cx="8229600" cy="660331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We need to rejoice and be filled with joy!</a:t>
            </a:r>
            <a:endParaRPr lang="en-US" sz="3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C13674D-BF02-42AE-9A3D-39F84890A452}"/>
              </a:ext>
            </a:extLst>
          </p:cNvPr>
          <p:cNvSpPr txBox="1">
            <a:spLocks/>
          </p:cNvSpPr>
          <p:nvPr/>
        </p:nvSpPr>
        <p:spPr>
          <a:xfrm>
            <a:off x="838200" y="3962400"/>
            <a:ext cx="7848600" cy="521803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We are the most blessed people!</a:t>
            </a:r>
            <a:endParaRPr lang="en-US" sz="2800" i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40179E1-FE57-4BDD-B51E-F005319DB4A9}"/>
              </a:ext>
            </a:extLst>
          </p:cNvPr>
          <p:cNvSpPr txBox="1">
            <a:spLocks/>
          </p:cNvSpPr>
          <p:nvPr/>
        </p:nvSpPr>
        <p:spPr>
          <a:xfrm>
            <a:off x="838200" y="4699325"/>
            <a:ext cx="7848600" cy="863275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We have an enormously important work to busy ourselves doing!</a:t>
            </a:r>
            <a:endParaRPr lang="en-US" sz="2800" i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914F3-D698-4D88-882B-A16A523591D1}"/>
              </a:ext>
            </a:extLst>
          </p:cNvPr>
          <p:cNvSpPr txBox="1"/>
          <p:nvPr/>
        </p:nvSpPr>
        <p:spPr>
          <a:xfrm>
            <a:off x="3838192" y="6477000"/>
            <a:ext cx="1648208" cy="369332"/>
          </a:xfrm>
          <a:prstGeom prst="rect">
            <a:avLst/>
          </a:prstGeom>
          <a:solidFill>
            <a:srgbClr val="FF9900"/>
          </a:solidFill>
          <a:ln w="254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Rejoice Always!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1378715B-B943-41CB-9EE2-9D8EBCACED35}"/>
              </a:ext>
            </a:extLst>
          </p:cNvPr>
          <p:cNvSpPr txBox="1">
            <a:spLocks/>
          </p:cNvSpPr>
          <p:nvPr/>
        </p:nvSpPr>
        <p:spPr>
          <a:xfrm>
            <a:off x="838200" y="5689925"/>
            <a:ext cx="7848600" cy="863275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We have a destination truly out of this world!</a:t>
            </a:r>
            <a:endParaRPr lang="en-US" sz="2800" i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558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28" grpId="0" animBg="1"/>
      <p:bldP spid="17" grpId="0"/>
      <p:bldP spid="13" grpId="0"/>
      <p:bldP spid="14" grpId="0"/>
      <p:bldP spid="15" grpId="0"/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24775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07152"/>
          </a:xfrm>
          <a:solidFill>
            <a:schemeClr val="accent3">
              <a:lumMod val="40000"/>
              <a:lumOff val="60000"/>
            </a:schemeClr>
          </a:solidFill>
          <a:ln w="38100" cmpd="dbl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Paul wrote; 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“Rejoice in the Lord always; again I will say rejoice!”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Philippians 4:4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133600" y="79248"/>
            <a:ext cx="6705600" cy="1216152"/>
          </a:xfrm>
          <a:solidFill>
            <a:schemeClr val="bg1">
              <a:lumMod val="95000"/>
              <a:lumOff val="5000"/>
            </a:schemeClr>
          </a:solidFill>
          <a:ln w="28575">
            <a:solidFill>
              <a:schemeClr val="tx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Introduction</a:t>
            </a:r>
            <a:endParaRPr lang="en-US" sz="6000" dirty="0">
              <a:solidFill>
                <a:srgbClr val="FFC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8BC2-D12B-4454-971E-BDF7EA8138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67928" y="6359115"/>
            <a:ext cx="609600" cy="457200"/>
          </a:xfrm>
        </p:spPr>
        <p:txBody>
          <a:bodyPr/>
          <a:lstStyle/>
          <a:p>
            <a:fld id="{D2D26903-BE73-4292-8A4D-5471B5B9C044}" type="slidenum">
              <a:rPr lang="en-US" sz="1800" smtClean="0">
                <a:latin typeface="Berlin Sans FB" panose="020E0602020502020306" pitchFamily="34" charset="0"/>
              </a:rPr>
              <a:pPr/>
              <a:t>2</a:t>
            </a:fld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C388704-09D8-4A4C-9236-4E0677C0A2CA}"/>
              </a:ext>
            </a:extLst>
          </p:cNvPr>
          <p:cNvSpPr txBox="1">
            <a:spLocks/>
          </p:cNvSpPr>
          <p:nvPr/>
        </p:nvSpPr>
        <p:spPr>
          <a:xfrm>
            <a:off x="457200" y="2438400"/>
            <a:ext cx="8229600" cy="10668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 epistle to the Philippians is often described as the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“epistle of rejoicing,”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or the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“epistle of joy.”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243F5A3-D6B7-41F8-977E-184CDC825B01}"/>
              </a:ext>
            </a:extLst>
          </p:cNvPr>
          <p:cNvSpPr txBox="1">
            <a:spLocks/>
          </p:cNvSpPr>
          <p:nvPr/>
        </p:nvSpPr>
        <p:spPr>
          <a:xfrm>
            <a:off x="457200" y="3505200"/>
            <a:ext cx="8229600" cy="10668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 words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“joy”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or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“rejoice”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are found 14 times in the epistle.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189EC18-ABBC-40C4-8790-7DA0E6FEC638}"/>
              </a:ext>
            </a:extLst>
          </p:cNvPr>
          <p:cNvSpPr txBox="1">
            <a:spLocks/>
          </p:cNvSpPr>
          <p:nvPr/>
        </p:nvSpPr>
        <p:spPr>
          <a:xfrm>
            <a:off x="457200" y="4572000"/>
            <a:ext cx="822960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Amazing contrast!  Paul wrote this epistle from a Roman prison!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9C6C24D-4F1F-407E-9746-FB9A02CA6822}"/>
              </a:ext>
            </a:extLst>
          </p:cNvPr>
          <p:cNvSpPr txBox="1">
            <a:spLocks/>
          </p:cNvSpPr>
          <p:nvPr/>
        </p:nvSpPr>
        <p:spPr>
          <a:xfrm>
            <a:off x="457200" y="5562600"/>
            <a:ext cx="822960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Paul wants the Philippians (and all Christians) to experience the same joy he was experiencing.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370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7" grpId="0"/>
      <p:bldP spid="16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8711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4191000"/>
          </a:xfrm>
        </p:spPr>
        <p:txBody>
          <a:bodyPr/>
          <a:lstStyle/>
          <a:p>
            <a:r>
              <a:rPr lang="en-US" sz="11500" b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Always!</a:t>
            </a:r>
            <a:endParaRPr lang="en-US" sz="115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1143000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4:4</a:t>
            </a:r>
          </a:p>
        </p:txBody>
      </p:sp>
    </p:spTree>
    <p:extLst>
      <p:ext uri="{BB962C8B-B14F-4D97-AF65-F5344CB8AC3E}">
        <p14:creationId xmlns:p14="http://schemas.microsoft.com/office/powerpoint/2010/main" val="39232276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24775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07152"/>
          </a:xfrm>
          <a:solidFill>
            <a:schemeClr val="accent3">
              <a:lumMod val="40000"/>
              <a:lumOff val="60000"/>
            </a:schemeClr>
          </a:solidFill>
          <a:ln w="38100" cmpd="dbl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marL="574675" indent="-574675">
              <a:buSzPct val="115000"/>
              <a:buFont typeface="Wingdings 2" panose="05020102010507070707" pitchFamily="18" charset="2"/>
              <a:buChar char=""/>
            </a:pPr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Joy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happiness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are not necessarily the same: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133600" y="79248"/>
            <a:ext cx="6705600" cy="1216152"/>
          </a:xfrm>
          <a:solidFill>
            <a:schemeClr val="bg1">
              <a:lumMod val="95000"/>
              <a:lumOff val="5000"/>
            </a:schemeClr>
          </a:solidFill>
          <a:ln w="28575">
            <a:solidFill>
              <a:schemeClr val="tx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Joy vs. </a:t>
            </a:r>
            <a:r>
              <a:rPr lang="en-US" sz="600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Happiness</a:t>
            </a:r>
            <a:endParaRPr lang="en-US" sz="6000" dirty="0">
              <a:solidFill>
                <a:srgbClr val="FFC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8BC2-D12B-4454-971E-BDF7EA8138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67928" y="6359115"/>
            <a:ext cx="609600" cy="457200"/>
          </a:xfrm>
        </p:spPr>
        <p:txBody>
          <a:bodyPr/>
          <a:lstStyle/>
          <a:p>
            <a:fld id="{D2D26903-BE73-4292-8A4D-5471B5B9C044}" type="slidenum">
              <a:rPr lang="en-US" sz="1800" smtClean="0">
                <a:latin typeface="Berlin Sans FB" panose="020E0602020502020306" pitchFamily="34" charset="0"/>
              </a:rPr>
              <a:pPr/>
              <a:t>4</a:t>
            </a:fld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B293-6D73-4621-BD8F-E38666609999}"/>
              </a:ext>
            </a:extLst>
          </p:cNvPr>
          <p:cNvSpPr txBox="1"/>
          <p:nvPr/>
        </p:nvSpPr>
        <p:spPr>
          <a:xfrm>
            <a:off x="3828956" y="6477000"/>
            <a:ext cx="1648208" cy="369332"/>
          </a:xfrm>
          <a:prstGeom prst="rect">
            <a:avLst/>
          </a:prstGeom>
          <a:solidFill>
            <a:srgbClr val="FF9900"/>
          </a:solidFill>
          <a:ln w="254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Rejoice Always!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F2B958A-5021-40CF-B331-ECB7102C68C8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7848600" cy="609599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Happiness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is based on what happens to you.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22C8965-1442-430D-993F-8BD915FC2E19}"/>
              </a:ext>
            </a:extLst>
          </p:cNvPr>
          <p:cNvSpPr txBox="1">
            <a:spLocks/>
          </p:cNvSpPr>
          <p:nvPr/>
        </p:nvSpPr>
        <p:spPr>
          <a:xfrm>
            <a:off x="457200" y="2438400"/>
            <a:ext cx="8229600" cy="10668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 word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“joy”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 the New Testament comes from Greek word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chara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meaning “joy, delight” (Vine).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BF322C8-636D-4441-ADA3-17F6AD2BAA0A}"/>
              </a:ext>
            </a:extLst>
          </p:cNvPr>
          <p:cNvSpPr txBox="1">
            <a:spLocks/>
          </p:cNvSpPr>
          <p:nvPr/>
        </p:nvSpPr>
        <p:spPr>
          <a:xfrm>
            <a:off x="838200" y="3429001"/>
            <a:ext cx="7848600" cy="609599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It is true we experience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“joy”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when we are happy.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03319EB-1C48-4C48-86F8-9346927FA929}"/>
              </a:ext>
            </a:extLst>
          </p:cNvPr>
          <p:cNvSpPr txBox="1">
            <a:spLocks/>
          </p:cNvSpPr>
          <p:nvPr/>
        </p:nvSpPr>
        <p:spPr>
          <a:xfrm>
            <a:off x="838200" y="3886200"/>
            <a:ext cx="784860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Vine says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“joy”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is related to Greek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chairo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meaning “to rejoice.”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98A082C1-0593-4337-9F6F-BB3264E126CD}"/>
              </a:ext>
            </a:extLst>
          </p:cNvPr>
          <p:cNvSpPr txBox="1">
            <a:spLocks/>
          </p:cNvSpPr>
          <p:nvPr/>
        </p:nvSpPr>
        <p:spPr>
          <a:xfrm>
            <a:off x="838200" y="4724400"/>
            <a:ext cx="784860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Bible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“joy”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doesn’t just depend on external circumstances;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“joy”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 this sense can come from internal circumstances.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61DA5A9-81E3-4E6A-9C42-FC31CD0045A1}"/>
              </a:ext>
            </a:extLst>
          </p:cNvPr>
          <p:cNvSpPr txBox="1">
            <a:spLocks/>
          </p:cNvSpPr>
          <p:nvPr/>
        </p:nvSpPr>
        <p:spPr>
          <a:xfrm>
            <a:off x="838200" y="5562600"/>
            <a:ext cx="784860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That’s why Paul could experience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“joy”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even in a Roman prison: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Phil. 1:3-5; 2:2-4; Acts 16:22-25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242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28" grpId="0" animBg="1"/>
      <p:bldP spid="6" grpId="0" animBg="1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24775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07152"/>
          </a:xfrm>
          <a:solidFill>
            <a:schemeClr val="accent3">
              <a:lumMod val="40000"/>
              <a:lumOff val="60000"/>
            </a:schemeClr>
          </a:solidFill>
          <a:ln w="38100" cmpd="dbl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marL="574675" indent="-574675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Happiness is short-lived, but joy is deep &amp; abiding.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133600" y="79248"/>
            <a:ext cx="6705600" cy="1216152"/>
          </a:xfrm>
          <a:solidFill>
            <a:schemeClr val="bg1">
              <a:lumMod val="95000"/>
              <a:lumOff val="5000"/>
            </a:schemeClr>
          </a:solidFill>
          <a:ln w="28575">
            <a:solidFill>
              <a:schemeClr val="tx1">
                <a:lumMod val="8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Happiness is short-lived</a:t>
            </a:r>
            <a:endParaRPr lang="en-US" sz="6000" dirty="0">
              <a:solidFill>
                <a:srgbClr val="FFC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8BC2-D12B-4454-971E-BDF7EA8138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67928" y="6359115"/>
            <a:ext cx="609600" cy="457200"/>
          </a:xfrm>
        </p:spPr>
        <p:txBody>
          <a:bodyPr/>
          <a:lstStyle/>
          <a:p>
            <a:fld id="{D2D26903-BE73-4292-8A4D-5471B5B9C044}" type="slidenum">
              <a:rPr lang="en-US" sz="1800" smtClean="0">
                <a:latin typeface="Berlin Sans FB" panose="020E0602020502020306" pitchFamily="34" charset="0"/>
              </a:rPr>
              <a:pPr/>
              <a:t>5</a:t>
            </a:fld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B293-6D73-4621-BD8F-E38666609999}"/>
              </a:ext>
            </a:extLst>
          </p:cNvPr>
          <p:cNvSpPr txBox="1"/>
          <p:nvPr/>
        </p:nvSpPr>
        <p:spPr>
          <a:xfrm>
            <a:off x="3828956" y="6477000"/>
            <a:ext cx="1648208" cy="369332"/>
          </a:xfrm>
          <a:prstGeom prst="rect">
            <a:avLst/>
          </a:prstGeom>
          <a:solidFill>
            <a:srgbClr val="FF9900"/>
          </a:solidFill>
          <a:ln w="254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Rejoice Always!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F2B958A-5021-40CF-B331-ECB7102C68C8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7848600" cy="609599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Jesus addressed this in the Beatitudes: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Matt. 5:3-12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BF322C8-636D-4441-ADA3-17F6AD2BAA0A}"/>
              </a:ext>
            </a:extLst>
          </p:cNvPr>
          <p:cNvSpPr txBox="1">
            <a:spLocks/>
          </p:cNvSpPr>
          <p:nvPr/>
        </p:nvSpPr>
        <p:spPr>
          <a:xfrm>
            <a:off x="838200" y="2514600"/>
            <a:ext cx="7848600" cy="609599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Blessedness does not depend on external circumstances: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 4:6-7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98A082C1-0593-4337-9F6F-BB3264E126CD}"/>
              </a:ext>
            </a:extLst>
          </p:cNvPr>
          <p:cNvSpPr txBox="1">
            <a:spLocks/>
          </p:cNvSpPr>
          <p:nvPr/>
        </p:nvSpPr>
        <p:spPr>
          <a:xfrm>
            <a:off x="838200" y="3352800"/>
            <a:ext cx="784860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Inner peace dependent upon our walking with God: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 Jn. 1:5-9; 1 Pet. 3:12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61DA5A9-81E3-4E6A-9C42-FC31CD0045A1}"/>
              </a:ext>
            </a:extLst>
          </p:cNvPr>
          <p:cNvSpPr txBox="1">
            <a:spLocks/>
          </p:cNvSpPr>
          <p:nvPr/>
        </p:nvSpPr>
        <p:spPr>
          <a:xfrm>
            <a:off x="838200" y="4191000"/>
            <a:ext cx="784860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If we feel down and “joyless” doesn’t mean we are a bad person; it just means we need to change our focus: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 Cor. 1:8; 1:9-10; 1 Pet. 1:8-9; 2 Tim. 4:6-8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3AF698C-5953-420B-89AB-FD1B19829C4F}"/>
              </a:ext>
            </a:extLst>
          </p:cNvPr>
          <p:cNvSpPr txBox="1">
            <a:spLocks/>
          </p:cNvSpPr>
          <p:nvPr/>
        </p:nvSpPr>
        <p:spPr>
          <a:xfrm>
            <a:off x="457200" y="5334000"/>
            <a:ext cx="8229600" cy="10668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Joy runs deep and brings inner peace and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satis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-faction: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Jas. 1:2; Acts 5:41; 1 Pet. 4:13-14; Matt. 5:10-12; Phil. 4:6-7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B0C098-5F4C-4B4E-A89B-88F881122585}"/>
              </a:ext>
            </a:extLst>
          </p:cNvPr>
          <p:cNvSpPr/>
          <p:nvPr/>
        </p:nvSpPr>
        <p:spPr>
          <a:xfrm>
            <a:off x="219364" y="301959"/>
            <a:ext cx="8839200" cy="6098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Despair lifts and joy is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restored when we focus on:</a:t>
            </a:r>
          </a:p>
          <a:p>
            <a:endParaRPr lang="en-US" sz="16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Joint-heirs w/Christ:  </a:t>
            </a:r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Romans 8:16-17</a:t>
            </a:r>
          </a:p>
          <a:p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No separation from God’s love:  </a:t>
            </a:r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Romans 8:35-39</a:t>
            </a:r>
          </a:p>
          <a:p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God’s grace sufficient:  </a:t>
            </a:r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2 Corinthians 12:9-10; Ephesians 3:20</a:t>
            </a:r>
          </a:p>
          <a:p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Trials of life but a light affliction:  </a:t>
            </a:r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Corin-thians</a:t>
            </a:r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 4:16-17</a:t>
            </a:r>
          </a:p>
        </p:txBody>
      </p:sp>
    </p:spTree>
    <p:extLst>
      <p:ext uri="{BB962C8B-B14F-4D97-AF65-F5344CB8AC3E}">
        <p14:creationId xmlns:p14="http://schemas.microsoft.com/office/powerpoint/2010/main" val="34646448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28" grpId="0" animBg="1"/>
      <p:bldP spid="6" grpId="0" animBg="1"/>
      <p:bldP spid="11" grpId="0"/>
      <p:bldP spid="16" grpId="0"/>
      <p:bldP spid="18" grpId="0"/>
      <p:bldP spid="19" grpId="0"/>
      <p:bldP spid="13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24775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07152"/>
          </a:xfrm>
          <a:solidFill>
            <a:schemeClr val="accent3">
              <a:lumMod val="40000"/>
              <a:lumOff val="60000"/>
            </a:schemeClr>
          </a:solidFill>
          <a:ln w="38100" cmpd="dbl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marL="574675" indent="-574675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Are you a joyful person?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133600" y="79248"/>
            <a:ext cx="6705600" cy="1216152"/>
          </a:xfrm>
          <a:solidFill>
            <a:schemeClr val="bg1">
              <a:lumMod val="95000"/>
              <a:lumOff val="5000"/>
            </a:schemeClr>
          </a:solidFill>
          <a:ln w="28575">
            <a:solidFill>
              <a:schemeClr val="tx1">
                <a:lumMod val="8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Joyful people a blessing</a:t>
            </a:r>
            <a:endParaRPr lang="en-US" sz="6000" dirty="0">
              <a:solidFill>
                <a:srgbClr val="FFC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8BC2-D12B-4454-971E-BDF7EA8138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67928" y="6359115"/>
            <a:ext cx="609600" cy="457200"/>
          </a:xfrm>
        </p:spPr>
        <p:txBody>
          <a:bodyPr/>
          <a:lstStyle/>
          <a:p>
            <a:fld id="{D2D26903-BE73-4292-8A4D-5471B5B9C044}" type="slidenum">
              <a:rPr lang="en-US" sz="1800" smtClean="0">
                <a:latin typeface="Berlin Sans FB" panose="020E0602020502020306" pitchFamily="34" charset="0"/>
              </a:rPr>
              <a:pPr/>
              <a:t>6</a:t>
            </a:fld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B293-6D73-4621-BD8F-E38666609999}"/>
              </a:ext>
            </a:extLst>
          </p:cNvPr>
          <p:cNvSpPr txBox="1"/>
          <p:nvPr/>
        </p:nvSpPr>
        <p:spPr>
          <a:xfrm>
            <a:off x="3828956" y="6477000"/>
            <a:ext cx="1648208" cy="369332"/>
          </a:xfrm>
          <a:prstGeom prst="rect">
            <a:avLst/>
          </a:prstGeom>
          <a:solidFill>
            <a:srgbClr val="FF9900"/>
          </a:solidFill>
          <a:ln w="254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Rejoice Always!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CBC32-0582-45AB-8409-453D07F6D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7" y="2618140"/>
            <a:ext cx="3255929" cy="3209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6338CB-C320-4DA9-958B-7883B5F87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14" y="2470358"/>
            <a:ext cx="2809814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84199-CA03-4D64-8A1D-B085CC2B7EA7}"/>
              </a:ext>
            </a:extLst>
          </p:cNvPr>
          <p:cNvSpPr txBox="1"/>
          <p:nvPr/>
        </p:nvSpPr>
        <p:spPr>
          <a:xfrm>
            <a:off x="3883752" y="2954804"/>
            <a:ext cx="1874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Which best describes you?</a:t>
            </a:r>
          </a:p>
        </p:txBody>
      </p:sp>
    </p:spTree>
    <p:extLst>
      <p:ext uri="{BB962C8B-B14F-4D97-AF65-F5344CB8AC3E}">
        <p14:creationId xmlns:p14="http://schemas.microsoft.com/office/powerpoint/2010/main" val="3751978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28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24775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07152"/>
          </a:xfrm>
          <a:solidFill>
            <a:schemeClr val="accent3">
              <a:lumMod val="40000"/>
              <a:lumOff val="60000"/>
            </a:schemeClr>
          </a:solidFill>
          <a:ln w="38100" cmpd="dbl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marL="574675" indent="-574675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Impossible to be joyful 100% of the time.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133600" y="79248"/>
            <a:ext cx="6705600" cy="1216152"/>
          </a:xfrm>
          <a:solidFill>
            <a:schemeClr val="bg1">
              <a:lumMod val="95000"/>
              <a:lumOff val="5000"/>
            </a:schemeClr>
          </a:solidFill>
          <a:ln w="28575">
            <a:solidFill>
              <a:schemeClr val="tx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Reasons for joy</a:t>
            </a:r>
            <a:endParaRPr lang="en-US" sz="6000" dirty="0">
              <a:solidFill>
                <a:srgbClr val="FFC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8BC2-D12B-4454-971E-BDF7EA8138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67928" y="6359115"/>
            <a:ext cx="609600" cy="457200"/>
          </a:xfrm>
        </p:spPr>
        <p:txBody>
          <a:bodyPr/>
          <a:lstStyle/>
          <a:p>
            <a:fld id="{D2D26903-BE73-4292-8A4D-5471B5B9C044}" type="slidenum">
              <a:rPr lang="en-US" sz="1800" smtClean="0">
                <a:latin typeface="Berlin Sans FB" panose="020E0602020502020306" pitchFamily="34" charset="0"/>
              </a:rPr>
              <a:pPr/>
              <a:t>7</a:t>
            </a:fld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B293-6D73-4621-BD8F-E38666609999}"/>
              </a:ext>
            </a:extLst>
          </p:cNvPr>
          <p:cNvSpPr txBox="1"/>
          <p:nvPr/>
        </p:nvSpPr>
        <p:spPr>
          <a:xfrm>
            <a:off x="3828956" y="6477000"/>
            <a:ext cx="1648208" cy="369332"/>
          </a:xfrm>
          <a:prstGeom prst="rect">
            <a:avLst/>
          </a:prstGeom>
          <a:solidFill>
            <a:srgbClr val="FF9900"/>
          </a:solidFill>
          <a:ln w="254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Rejoice Always!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F2B958A-5021-40CF-B331-ECB7102C68C8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7848600" cy="609599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Paul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 Cor. 1:8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BF322C8-636D-4441-ADA3-17F6AD2BAA0A}"/>
              </a:ext>
            </a:extLst>
          </p:cNvPr>
          <p:cNvSpPr txBox="1">
            <a:spLocks/>
          </p:cNvSpPr>
          <p:nvPr/>
        </p:nvSpPr>
        <p:spPr>
          <a:xfrm>
            <a:off x="838200" y="2468300"/>
            <a:ext cx="7848600" cy="419637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Elijah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 Kgs. 19:4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98A082C1-0593-4337-9F6F-BB3264E126CD}"/>
              </a:ext>
            </a:extLst>
          </p:cNvPr>
          <p:cNvSpPr txBox="1">
            <a:spLocks/>
          </p:cNvSpPr>
          <p:nvPr/>
        </p:nvSpPr>
        <p:spPr>
          <a:xfrm>
            <a:off x="838200" y="2925500"/>
            <a:ext cx="7848600" cy="4572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David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Psa. 55:4-7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61DA5A9-81E3-4E6A-9C42-FC31CD0045A1}"/>
              </a:ext>
            </a:extLst>
          </p:cNvPr>
          <p:cNvSpPr txBox="1">
            <a:spLocks/>
          </p:cNvSpPr>
          <p:nvPr/>
        </p:nvSpPr>
        <p:spPr>
          <a:xfrm>
            <a:off x="838200" y="3380334"/>
            <a:ext cx="7848600" cy="438875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Solomon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Eccl. 2:20-21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3AF698C-5953-420B-89AB-FD1B19829C4F}"/>
              </a:ext>
            </a:extLst>
          </p:cNvPr>
          <p:cNvSpPr txBox="1">
            <a:spLocks/>
          </p:cNvSpPr>
          <p:nvPr/>
        </p:nvSpPr>
        <p:spPr>
          <a:xfrm>
            <a:off x="457200" y="4568952"/>
            <a:ext cx="8229600" cy="688848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Satan has many tools to drain your life of joy.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ABD1528-283C-4F9D-95A6-3392459B5098}"/>
              </a:ext>
            </a:extLst>
          </p:cNvPr>
          <p:cNvSpPr txBox="1">
            <a:spLocks/>
          </p:cNvSpPr>
          <p:nvPr/>
        </p:nvSpPr>
        <p:spPr>
          <a:xfrm>
            <a:off x="838200" y="3819209"/>
            <a:ext cx="78486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Jesus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Matt. 26:38-39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48E405A-2F72-49E6-A091-DE401B001B1A}"/>
              </a:ext>
            </a:extLst>
          </p:cNvPr>
          <p:cNvSpPr txBox="1">
            <a:spLocks/>
          </p:cNvSpPr>
          <p:nvPr/>
        </p:nvSpPr>
        <p:spPr>
          <a:xfrm>
            <a:off x="457200" y="5410200"/>
            <a:ext cx="8229600" cy="10668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Lack of joy is not a sin; lack of joy doesn’t mean you’re a bad person.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248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8" grpId="0" animBg="1"/>
      <p:bldP spid="6" grpId="0" animBg="1"/>
      <p:bldP spid="11" grpId="0"/>
      <p:bldP spid="16" grpId="0"/>
      <p:bldP spid="18" grpId="0"/>
      <p:bldP spid="19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24775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07152"/>
          </a:xfrm>
          <a:solidFill>
            <a:schemeClr val="accent3">
              <a:lumMod val="40000"/>
              <a:lumOff val="60000"/>
            </a:schemeClr>
          </a:solidFill>
          <a:ln w="38100" cmpd="dbl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marL="574675" indent="-574675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Restoring joy to your life: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133600" y="79248"/>
            <a:ext cx="6705600" cy="1216152"/>
          </a:xfrm>
          <a:solidFill>
            <a:schemeClr val="bg1">
              <a:lumMod val="95000"/>
              <a:lumOff val="5000"/>
            </a:schemeClr>
          </a:solidFill>
          <a:ln w="28575">
            <a:solidFill>
              <a:schemeClr val="tx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Reasons for joy</a:t>
            </a:r>
            <a:endParaRPr lang="en-US" sz="6000" dirty="0">
              <a:solidFill>
                <a:srgbClr val="FFC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8BC2-D12B-4454-971E-BDF7EA8138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67928" y="6359115"/>
            <a:ext cx="609600" cy="457200"/>
          </a:xfrm>
        </p:spPr>
        <p:txBody>
          <a:bodyPr/>
          <a:lstStyle/>
          <a:p>
            <a:fld id="{D2D26903-BE73-4292-8A4D-5471B5B9C044}" type="slidenum">
              <a:rPr lang="en-US" sz="1800" smtClean="0">
                <a:latin typeface="Berlin Sans FB" panose="020E0602020502020306" pitchFamily="34" charset="0"/>
              </a:rPr>
              <a:pPr/>
              <a:t>8</a:t>
            </a:fld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B293-6D73-4621-BD8F-E38666609999}"/>
              </a:ext>
            </a:extLst>
          </p:cNvPr>
          <p:cNvSpPr txBox="1"/>
          <p:nvPr/>
        </p:nvSpPr>
        <p:spPr>
          <a:xfrm>
            <a:off x="3828956" y="6477000"/>
            <a:ext cx="1648208" cy="369332"/>
          </a:xfrm>
          <a:prstGeom prst="rect">
            <a:avLst/>
          </a:prstGeom>
          <a:solidFill>
            <a:srgbClr val="FF9900"/>
          </a:solidFill>
          <a:ln w="254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Rejoice Always!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F2B958A-5021-40CF-B331-ECB7102C68C8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7848600" cy="498675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Joy is a choice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Philippians; Prov. 23:7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BF322C8-636D-4441-ADA3-17F6AD2BAA0A}"/>
              </a:ext>
            </a:extLst>
          </p:cNvPr>
          <p:cNvSpPr txBox="1">
            <a:spLocks/>
          </p:cNvSpPr>
          <p:nvPr/>
        </p:nvSpPr>
        <p:spPr>
          <a:xfrm>
            <a:off x="838200" y="2556075"/>
            <a:ext cx="7848600" cy="609599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Think good thoughts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Phil. 4:8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98A082C1-0593-4337-9F6F-BB3264E126CD}"/>
              </a:ext>
            </a:extLst>
          </p:cNvPr>
          <p:cNvSpPr txBox="1">
            <a:spLocks/>
          </p:cNvSpPr>
          <p:nvPr/>
        </p:nvSpPr>
        <p:spPr>
          <a:xfrm>
            <a:off x="1219200" y="3144891"/>
            <a:ext cx="7848600" cy="4572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R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You are a Christian!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Rom. 5:8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61DA5A9-81E3-4E6A-9C42-FC31CD0045A1}"/>
              </a:ext>
            </a:extLst>
          </p:cNvPr>
          <p:cNvSpPr txBox="1">
            <a:spLocks/>
          </p:cNvSpPr>
          <p:nvPr/>
        </p:nvSpPr>
        <p:spPr>
          <a:xfrm>
            <a:off x="1219200" y="3675925"/>
            <a:ext cx="78486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R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Christ died for you!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 Pet. 1:18-19; Jn. 3:16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ABD1528-283C-4F9D-95A6-3392459B5098}"/>
              </a:ext>
            </a:extLst>
          </p:cNvPr>
          <p:cNvSpPr txBox="1">
            <a:spLocks/>
          </p:cNvSpPr>
          <p:nvPr/>
        </p:nvSpPr>
        <p:spPr>
          <a:xfrm>
            <a:off x="1219200" y="4191000"/>
            <a:ext cx="78486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R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Greatest problem solved!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Heb. 2:14-18; 4:15-16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7AD701D-58E6-45AF-A3F4-6177DE71DADD}"/>
              </a:ext>
            </a:extLst>
          </p:cNvPr>
          <p:cNvSpPr txBox="1">
            <a:spLocks/>
          </p:cNvSpPr>
          <p:nvPr/>
        </p:nvSpPr>
        <p:spPr>
          <a:xfrm>
            <a:off x="1219200" y="4678127"/>
            <a:ext cx="7848600" cy="4572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R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God has adopted you!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Rom. 8:15-17; 1 Pet. 1:3-4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E1F899F-22D7-4793-AFFF-87CC046C7FE3}"/>
              </a:ext>
            </a:extLst>
          </p:cNvPr>
          <p:cNvSpPr txBox="1">
            <a:spLocks/>
          </p:cNvSpPr>
          <p:nvPr/>
        </p:nvSpPr>
        <p:spPr>
          <a:xfrm>
            <a:off x="1219200" y="5209161"/>
            <a:ext cx="78486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R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Greatest privilege granted!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 Cor. 6:20; Rev. 5:13-14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C1799A9-5AC9-4251-8A77-6AECC2B5F3A5}"/>
              </a:ext>
            </a:extLst>
          </p:cNvPr>
          <p:cNvSpPr txBox="1">
            <a:spLocks/>
          </p:cNvSpPr>
          <p:nvPr/>
        </p:nvSpPr>
        <p:spPr>
          <a:xfrm>
            <a:off x="1219200" y="5724236"/>
            <a:ext cx="78486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R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Greatest work given!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Matt. 16:26; 1 Cor 3:9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661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28" grpId="0" animBg="1"/>
      <p:bldP spid="6" grpId="0" animBg="1"/>
      <p:bldP spid="11" grpId="0"/>
      <p:bldP spid="16" grpId="0"/>
      <p:bldP spid="18" grpId="0"/>
      <p:bldP spid="19" grpId="0"/>
      <p:bldP spid="14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4.bp.blogspot.com/-ts4Pj8RgX-o/UMjQ8PoS2HI/AAAAAAAABWs/AycqpA9o548/s1600/bible_graphic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24775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07152"/>
          </a:xfrm>
          <a:solidFill>
            <a:schemeClr val="accent3">
              <a:lumMod val="40000"/>
              <a:lumOff val="60000"/>
            </a:schemeClr>
          </a:solidFill>
          <a:ln w="38100" cmpd="dbl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marL="574675" indent="-574675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Restoring joy to your life: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133600" y="79248"/>
            <a:ext cx="6705600" cy="1216152"/>
          </a:xfrm>
          <a:solidFill>
            <a:schemeClr val="bg1">
              <a:lumMod val="95000"/>
              <a:lumOff val="5000"/>
            </a:schemeClr>
          </a:solidFill>
          <a:ln w="28575">
            <a:solidFill>
              <a:schemeClr val="tx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sym typeface="Wingdings 2"/>
              </a:rPr>
              <a:t>Reasons for joy</a:t>
            </a:r>
            <a:endParaRPr lang="en-US" sz="6000" dirty="0">
              <a:solidFill>
                <a:srgbClr val="FFC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8BC2-D12B-4454-971E-BDF7EA8138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67928" y="6359115"/>
            <a:ext cx="609600" cy="457200"/>
          </a:xfrm>
        </p:spPr>
        <p:txBody>
          <a:bodyPr/>
          <a:lstStyle/>
          <a:p>
            <a:fld id="{D2D26903-BE73-4292-8A4D-5471B5B9C044}" type="slidenum">
              <a:rPr lang="en-US" sz="1800" smtClean="0">
                <a:latin typeface="Berlin Sans FB" panose="020E0602020502020306" pitchFamily="34" charset="0"/>
              </a:rPr>
              <a:pPr/>
              <a:t>9</a:t>
            </a:fld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B293-6D73-4621-BD8F-E38666609999}"/>
              </a:ext>
            </a:extLst>
          </p:cNvPr>
          <p:cNvSpPr txBox="1"/>
          <p:nvPr/>
        </p:nvSpPr>
        <p:spPr>
          <a:xfrm>
            <a:off x="3828956" y="6477000"/>
            <a:ext cx="1648208" cy="369332"/>
          </a:xfrm>
          <a:prstGeom prst="rect">
            <a:avLst/>
          </a:prstGeom>
          <a:solidFill>
            <a:srgbClr val="FF9900"/>
          </a:solidFill>
          <a:ln w="254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Rejoice Always!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F2B958A-5021-40CF-B331-ECB7102C68C8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7848600" cy="498675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Joy is a choice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Philippians; Prov. 23:7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BF322C8-636D-4441-ADA3-17F6AD2BAA0A}"/>
              </a:ext>
            </a:extLst>
          </p:cNvPr>
          <p:cNvSpPr txBox="1">
            <a:spLocks/>
          </p:cNvSpPr>
          <p:nvPr/>
        </p:nvSpPr>
        <p:spPr>
          <a:xfrm>
            <a:off x="838200" y="2556075"/>
            <a:ext cx="7848600" cy="609599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ä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Think good thoughts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Phil. 4:8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98A082C1-0593-4337-9F6F-BB3264E126CD}"/>
              </a:ext>
            </a:extLst>
          </p:cNvPr>
          <p:cNvSpPr txBox="1">
            <a:spLocks/>
          </p:cNvSpPr>
          <p:nvPr/>
        </p:nvSpPr>
        <p:spPr>
          <a:xfrm>
            <a:off x="1219200" y="3144891"/>
            <a:ext cx="7848600" cy="4572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R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All God’s power available to you!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Eph. 3:20; 1:18-23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61DA5A9-81E3-4E6A-9C42-FC31CD0045A1}"/>
              </a:ext>
            </a:extLst>
          </p:cNvPr>
          <p:cNvSpPr txBox="1">
            <a:spLocks/>
          </p:cNvSpPr>
          <p:nvPr/>
        </p:nvSpPr>
        <p:spPr>
          <a:xfrm>
            <a:off x="1219200" y="3675925"/>
            <a:ext cx="784860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SzPct val="115000"/>
              <a:buFont typeface="Wingdings 2" panose="05020102010507070707" pitchFamily="18" charset="2"/>
              <a:buChar char="R"/>
            </a:pPr>
            <a:r>
              <a:rPr lang="en-US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You are heaven bound!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Phil. 3:20-21; Heb. 11:13-16; Jn. 14:1-4; 2 Pet. 3:13; Jas.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4:14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3776319-B1C4-4C60-8B7E-38DB986DB5AC}"/>
              </a:ext>
            </a:extLst>
          </p:cNvPr>
          <p:cNvSpPr txBox="1">
            <a:spLocks/>
          </p:cNvSpPr>
          <p:nvPr/>
        </p:nvSpPr>
        <p:spPr>
          <a:xfrm>
            <a:off x="457200" y="4586035"/>
            <a:ext cx="8229600" cy="595565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Words cannot describe what all this truly means.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20C81165-075D-4C21-9EC5-962E9C016758}"/>
              </a:ext>
            </a:extLst>
          </p:cNvPr>
          <p:cNvSpPr txBox="1">
            <a:spLocks/>
          </p:cNvSpPr>
          <p:nvPr/>
        </p:nvSpPr>
        <p:spPr>
          <a:xfrm>
            <a:off x="457200" y="5271835"/>
            <a:ext cx="8229600" cy="595565"/>
          </a:xfrm>
          <a:prstGeom prst="rect">
            <a:avLst/>
          </a:prstGeom>
          <a:noFill/>
          <a:ln w="38100" cmpd="dbl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God brings more joy to bear in our lives than words can describe; the only limit to our joy is us.</a:t>
            </a:r>
            <a:endParaRPr lang="en-US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284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11897</TotalTime>
  <Words>745</Words>
  <Application>Microsoft Office PowerPoint</Application>
  <PresentationFormat>On-screen Show (4:3)</PresentationFormat>
  <Paragraphs>87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Berlin Sans FB</vt:lpstr>
      <vt:lpstr>Calibri</vt:lpstr>
      <vt:lpstr>Constantia</vt:lpstr>
      <vt:lpstr>Wingdings 2</vt:lpstr>
      <vt:lpstr>Paper</vt:lpstr>
      <vt:lpstr>PowerPoint Presentation</vt:lpstr>
      <vt:lpstr>Introduction</vt:lpstr>
      <vt:lpstr>Rejoice Always!</vt:lpstr>
      <vt:lpstr>Joy vs. Happiness</vt:lpstr>
      <vt:lpstr>Happiness is short-lived</vt:lpstr>
      <vt:lpstr>Joyful people a blessing</vt:lpstr>
      <vt:lpstr>Reasons for joy</vt:lpstr>
      <vt:lpstr>Reasons for joy</vt:lpstr>
      <vt:lpstr>Reasons for joy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Rejoice Always!</dc:title>
  <dc:creator>Ryan Thomas</dc:creator>
  <dc:description>Westside:  10/21/2018 AM</dc:description>
  <cp:lastModifiedBy>Craig Thomas</cp:lastModifiedBy>
  <cp:revision>57</cp:revision>
  <dcterms:created xsi:type="dcterms:W3CDTF">2013-01-10T17:19:36Z</dcterms:created>
  <dcterms:modified xsi:type="dcterms:W3CDTF">2018-11-18T13:12:51Z</dcterms:modified>
</cp:coreProperties>
</file>