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0"/>
  </p:notesMasterIdLst>
  <p:sldIdLst>
    <p:sldId id="256" r:id="rId2"/>
    <p:sldId id="334" r:id="rId3"/>
    <p:sldId id="268" r:id="rId4"/>
    <p:sldId id="262" r:id="rId5"/>
    <p:sldId id="260" r:id="rId6"/>
    <p:sldId id="261" r:id="rId7"/>
    <p:sldId id="263" r:id="rId8"/>
    <p:sldId id="264" r:id="rId9"/>
    <p:sldId id="266" r:id="rId10"/>
    <p:sldId id="267" r:id="rId11"/>
    <p:sldId id="282" r:id="rId12"/>
    <p:sldId id="305" r:id="rId13"/>
    <p:sldId id="286"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3" r:id="rId28"/>
    <p:sldId id="284" r:id="rId29"/>
    <p:sldId id="257" r:id="rId30"/>
    <p:sldId id="258" r:id="rId31"/>
    <p:sldId id="287" r:id="rId32"/>
    <p:sldId id="288" r:id="rId33"/>
    <p:sldId id="289" r:id="rId34"/>
    <p:sldId id="290" r:id="rId35"/>
    <p:sldId id="291" r:id="rId36"/>
    <p:sldId id="292" r:id="rId37"/>
    <p:sldId id="293" r:id="rId38"/>
    <p:sldId id="294" r:id="rId39"/>
    <p:sldId id="333" r:id="rId40"/>
    <p:sldId id="336" r:id="rId41"/>
    <p:sldId id="337" r:id="rId42"/>
    <p:sldId id="295" r:id="rId43"/>
    <p:sldId id="338" r:id="rId44"/>
    <p:sldId id="335" r:id="rId45"/>
    <p:sldId id="296" r:id="rId46"/>
    <p:sldId id="297" r:id="rId47"/>
    <p:sldId id="298" r:id="rId48"/>
    <p:sldId id="299" r:id="rId49"/>
    <p:sldId id="301" r:id="rId50"/>
    <p:sldId id="302" r:id="rId51"/>
    <p:sldId id="306" r:id="rId52"/>
    <p:sldId id="307" r:id="rId53"/>
    <p:sldId id="340" r:id="rId54"/>
    <p:sldId id="339" r:id="rId55"/>
    <p:sldId id="311" r:id="rId56"/>
    <p:sldId id="313" r:id="rId57"/>
    <p:sldId id="312" r:id="rId58"/>
    <p:sldId id="341" r:id="rId59"/>
    <p:sldId id="315" r:id="rId60"/>
    <p:sldId id="316" r:id="rId61"/>
    <p:sldId id="314" r:id="rId62"/>
    <p:sldId id="317" r:id="rId63"/>
    <p:sldId id="318" r:id="rId64"/>
    <p:sldId id="319" r:id="rId65"/>
    <p:sldId id="320" r:id="rId66"/>
    <p:sldId id="321" r:id="rId67"/>
    <p:sldId id="322" r:id="rId68"/>
    <p:sldId id="342" r:id="rId69"/>
    <p:sldId id="323" r:id="rId70"/>
    <p:sldId id="324" r:id="rId71"/>
    <p:sldId id="325" r:id="rId72"/>
    <p:sldId id="326" r:id="rId73"/>
    <p:sldId id="327" r:id="rId74"/>
    <p:sldId id="328" r:id="rId75"/>
    <p:sldId id="329" r:id="rId76"/>
    <p:sldId id="330" r:id="rId77"/>
    <p:sldId id="332" r:id="rId78"/>
    <p:sldId id="343" r:id="rId79"/>
  </p:sldIdLst>
  <p:sldSz cx="9144000" cy="6858000" type="screen4x3"/>
  <p:notesSz cx="6881813" cy="9296400"/>
  <p:custDataLst>
    <p:tags r:id="rId81"/>
  </p:custDataLst>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5759">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6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9B1D447-740F-4E6E-ABB1-35AC7CFE9B31}" v="2365" dt="2018-11-23T22:45:59.365"/>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howGuides="1">
      <p:cViewPr varScale="1">
        <p:scale>
          <a:sx n="83" d="100"/>
          <a:sy n="83" d="100"/>
        </p:scale>
        <p:origin x="90" y="228"/>
      </p:cViewPr>
      <p:guideLst>
        <p:guide orient="horz" pos="2160"/>
        <p:guide pos="5759"/>
      </p:guideLst>
    </p:cSldViewPr>
  </p:slideViewPr>
  <p:notesTextViewPr>
    <p:cViewPr>
      <p:scale>
        <a:sx n="100" d="100"/>
        <a:sy n="100" d="100"/>
      </p:scale>
      <p:origin x="0" y="0"/>
    </p:cViewPr>
  </p:notesTextViewPr>
  <p:sorterViewPr>
    <p:cViewPr>
      <p:scale>
        <a:sx n="100" d="100"/>
        <a:sy n="100" d="100"/>
      </p:scale>
      <p:origin x="0" y="-10398"/>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microsoft.com/office/2015/10/relationships/revisionInfo" Target="revisionInfo.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presProps" Target="presProps.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notesMaster" Target="notesMasters/notesMaster1.xml"/><Relationship Id="rId85"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tags" Target="tags/tag1.xml"/><Relationship Id="rId86"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raig Thomas" userId="00ea655f176af39b" providerId="LiveId" clId="{146C20B1-DD26-464A-B4A7-F923435A14A5}"/>
    <pc:docChg chg="custSel addSld modSld">
      <pc:chgData name="Craig Thomas" userId="00ea655f176af39b" providerId="LiveId" clId="{146C20B1-DD26-464A-B4A7-F923435A14A5}" dt="2018-10-07T20:01:47.328" v="83"/>
      <pc:docMkLst>
        <pc:docMk/>
      </pc:docMkLst>
      <pc:sldChg chg="addSp delSp modSp delAnim modAnim">
        <pc:chgData name="Craig Thomas" userId="00ea655f176af39b" providerId="LiveId" clId="{146C20B1-DD26-464A-B4A7-F923435A14A5}" dt="2018-10-07T20:01:47.328" v="83"/>
        <pc:sldMkLst>
          <pc:docMk/>
          <pc:sldMk cId="0" sldId="256"/>
        </pc:sldMkLst>
        <pc:spChg chg="add mod">
          <ac:chgData name="Craig Thomas" userId="00ea655f176af39b" providerId="LiveId" clId="{146C20B1-DD26-464A-B4A7-F923435A14A5}" dt="2018-10-07T19:59:18.685" v="79" actId="20577"/>
          <ac:spMkLst>
            <pc:docMk/>
            <pc:sldMk cId="0" sldId="256"/>
            <ac:spMk id="2" creationId="{F077A818-CB95-4B3F-9584-B5C22476E771}"/>
          </ac:spMkLst>
        </pc:spChg>
        <pc:spChg chg="del">
          <ac:chgData name="Craig Thomas" userId="00ea655f176af39b" providerId="LiveId" clId="{146C20B1-DD26-464A-B4A7-F923435A14A5}" dt="2018-10-07T19:57:21.801" v="13" actId="478"/>
          <ac:spMkLst>
            <pc:docMk/>
            <pc:sldMk cId="0" sldId="256"/>
            <ac:spMk id="3" creationId="{1E861BC0-2671-47E3-AF1E-9AEA549C16D0}"/>
          </ac:spMkLst>
        </pc:spChg>
        <pc:spChg chg="add mod">
          <ac:chgData name="Craig Thomas" userId="00ea655f176af39b" providerId="LiveId" clId="{146C20B1-DD26-464A-B4A7-F923435A14A5}" dt="2018-10-07T20:01:29.912" v="82" actId="1076"/>
          <ac:spMkLst>
            <pc:docMk/>
            <pc:sldMk cId="0" sldId="256"/>
            <ac:spMk id="76" creationId="{9F9171CE-8696-40A9-8943-963031E1DCA8}"/>
          </ac:spMkLst>
        </pc:spChg>
        <pc:spChg chg="del">
          <ac:chgData name="Craig Thomas" userId="00ea655f176af39b" providerId="LiveId" clId="{146C20B1-DD26-464A-B4A7-F923435A14A5}" dt="2018-10-07T19:57:12.199" v="11" actId="478"/>
          <ac:spMkLst>
            <pc:docMk/>
            <pc:sldMk cId="0" sldId="256"/>
            <ac:spMk id="91" creationId="{BF633450-5869-4FCB-876C-FBED60F03EBE}"/>
          </ac:spMkLst>
        </pc:spChg>
        <pc:spChg chg="del">
          <ac:chgData name="Craig Thomas" userId="00ea655f176af39b" providerId="LiveId" clId="{146C20B1-DD26-464A-B4A7-F923435A14A5}" dt="2018-10-07T19:57:18.458" v="12" actId="478"/>
          <ac:spMkLst>
            <pc:docMk/>
            <pc:sldMk cId="0" sldId="256"/>
            <ac:spMk id="97" creationId="{A9CB6EF1-9B39-4D9B-9481-56AFE0B73900}"/>
          </ac:spMkLst>
        </pc:spChg>
      </pc:sldChg>
      <pc:sldChg chg="modSp">
        <pc:chgData name="Craig Thomas" userId="00ea655f176af39b" providerId="LiveId" clId="{146C20B1-DD26-464A-B4A7-F923435A14A5}" dt="2018-10-06T16:30:23.839" v="9" actId="6549"/>
        <pc:sldMkLst>
          <pc:docMk/>
          <pc:sldMk cId="896721172" sldId="302"/>
        </pc:sldMkLst>
        <pc:spChg chg="mod">
          <ac:chgData name="Craig Thomas" userId="00ea655f176af39b" providerId="LiveId" clId="{146C20B1-DD26-464A-B4A7-F923435A14A5}" dt="2018-10-06T16:30:23.839" v="9" actId="6549"/>
          <ac:spMkLst>
            <pc:docMk/>
            <pc:sldMk cId="896721172" sldId="302"/>
            <ac:spMk id="3" creationId="{E444C627-EE2C-497E-9299-EE7E0797D8A9}"/>
          </ac:spMkLst>
        </pc:spChg>
      </pc:sldChg>
      <pc:sldChg chg="addSp modSp">
        <pc:chgData name="Craig Thomas" userId="00ea655f176af39b" providerId="LiveId" clId="{146C20B1-DD26-464A-B4A7-F923435A14A5}" dt="2018-10-06T16:29:32.809" v="7" actId="6549"/>
        <pc:sldMkLst>
          <pc:docMk/>
          <pc:sldMk cId="1471780145" sldId="333"/>
        </pc:sldMkLst>
        <pc:spChg chg="add mod">
          <ac:chgData name="Craig Thomas" userId="00ea655f176af39b" providerId="LiveId" clId="{146C20B1-DD26-464A-B4A7-F923435A14A5}" dt="2018-10-06T16:29:32.809" v="7" actId="6549"/>
          <ac:spMkLst>
            <pc:docMk/>
            <pc:sldMk cId="1471780145" sldId="333"/>
            <ac:spMk id="2" creationId="{11499A2A-4C8E-437F-91E8-4B58C66796DD}"/>
          </ac:spMkLst>
        </pc:spChg>
      </pc:sldChg>
      <pc:sldChg chg="add">
        <pc:chgData name="Craig Thomas" userId="00ea655f176af39b" providerId="LiveId" clId="{146C20B1-DD26-464A-B4A7-F923435A14A5}" dt="2018-10-07T19:57:08.066" v="10"/>
        <pc:sldMkLst>
          <pc:docMk/>
          <pc:sldMk cId="4183492273" sldId="334"/>
        </pc:sldMkLst>
      </pc:sldChg>
    </pc:docChg>
  </pc:docChgLst>
  <pc:docChgLst>
    <pc:chgData name="Craig Thomas" userId="00ea655f176af39b" providerId="LiveId" clId="{93F12556-2755-4311-AA13-95565FF3B46D}"/>
  </pc:docChgLst>
  <pc:docChgLst>
    <pc:chgData name="Craig Thomas" userId="00ea655f176af39b" providerId="LiveId" clId="{B43DC0E6-24C0-4D46-932A-4DFF1B47C9D1}"/>
    <pc:docChg chg="undo redo custSel addSld delSld modSld sldOrd">
      <pc:chgData name="Craig Thomas" userId="00ea655f176af39b" providerId="LiveId" clId="{B43DC0E6-24C0-4D46-932A-4DFF1B47C9D1}" dt="2018-09-30T21:57:47.988" v="24345"/>
      <pc:docMkLst>
        <pc:docMk/>
      </pc:docMkLst>
      <pc:sldChg chg="addSp delSp modSp addAnim delAnim modAnim">
        <pc:chgData name="Craig Thomas" userId="00ea655f176af39b" providerId="LiveId" clId="{B43DC0E6-24C0-4D46-932A-4DFF1B47C9D1}" dt="2018-09-09T18:58:55.789" v="2169"/>
        <pc:sldMkLst>
          <pc:docMk/>
          <pc:sldMk cId="0" sldId="256"/>
        </pc:sldMkLst>
        <pc:spChg chg="del mod">
          <ac:chgData name="Craig Thomas" userId="00ea655f176af39b" providerId="LiveId" clId="{B43DC0E6-24C0-4D46-932A-4DFF1B47C9D1}" dt="2018-09-09T18:45:29.740" v="2106" actId="478"/>
          <ac:spMkLst>
            <pc:docMk/>
            <pc:sldMk cId="0" sldId="256"/>
            <ac:spMk id="2" creationId="{A7724378-C851-469E-830B-0C955BD8CF01}"/>
          </ac:spMkLst>
        </pc:spChg>
        <pc:spChg chg="mod">
          <ac:chgData name="Craig Thomas" userId="00ea655f176af39b" providerId="LiveId" clId="{B43DC0E6-24C0-4D46-932A-4DFF1B47C9D1}" dt="2018-09-09T18:35:04.818" v="1952" actId="1037"/>
          <ac:spMkLst>
            <pc:docMk/>
            <pc:sldMk cId="0" sldId="256"/>
            <ac:spMk id="3" creationId="{1E861BC0-2671-47E3-AF1E-9AEA549C16D0}"/>
          </ac:spMkLst>
        </pc:spChg>
        <pc:spChg chg="del mod">
          <ac:chgData name="Craig Thomas" userId="00ea655f176af39b" providerId="LiveId" clId="{B43DC0E6-24C0-4D46-932A-4DFF1B47C9D1}" dt="2018-09-09T18:45:31.846" v="2107" actId="478"/>
          <ac:spMkLst>
            <pc:docMk/>
            <pc:sldMk cId="0" sldId="256"/>
            <ac:spMk id="72" creationId="{A10D7138-5720-4D6A-AEEF-967B95F3E1F7}"/>
          </ac:spMkLst>
        </pc:spChg>
        <pc:spChg chg="del mod ord">
          <ac:chgData name="Craig Thomas" userId="00ea655f176af39b" providerId="LiveId" clId="{B43DC0E6-24C0-4D46-932A-4DFF1B47C9D1}" dt="2018-09-09T18:45:34.815" v="2109" actId="478"/>
          <ac:spMkLst>
            <pc:docMk/>
            <pc:sldMk cId="0" sldId="256"/>
            <ac:spMk id="74" creationId="{E55F257B-BF66-4272-8166-27E6A19DB880}"/>
          </ac:spMkLst>
        </pc:spChg>
        <pc:spChg chg="del mod">
          <ac:chgData name="Craig Thomas" userId="00ea655f176af39b" providerId="LiveId" clId="{B43DC0E6-24C0-4D46-932A-4DFF1B47C9D1}" dt="2018-09-07T14:56:25.237" v="119" actId="478"/>
          <ac:spMkLst>
            <pc:docMk/>
            <pc:sldMk cId="0" sldId="256"/>
            <ac:spMk id="77" creationId="{92CC73E6-4417-4ECC-A8F3-9F90040FBBAE}"/>
          </ac:spMkLst>
        </pc:spChg>
        <pc:spChg chg="del mod">
          <ac:chgData name="Craig Thomas" userId="00ea655f176af39b" providerId="LiveId" clId="{B43DC0E6-24C0-4D46-932A-4DFF1B47C9D1}" dt="2018-09-09T18:45:33.195" v="2108" actId="478"/>
          <ac:spMkLst>
            <pc:docMk/>
            <pc:sldMk cId="0" sldId="256"/>
            <ac:spMk id="78" creationId="{7D5165F7-D33C-4E3E-BB4B-4F4239528AA7}"/>
          </ac:spMkLst>
        </pc:spChg>
        <pc:spChg chg="del mod">
          <ac:chgData name="Craig Thomas" userId="00ea655f176af39b" providerId="LiveId" clId="{B43DC0E6-24C0-4D46-932A-4DFF1B47C9D1}" dt="2018-09-09T18:45:35.730" v="2110" actId="478"/>
          <ac:spMkLst>
            <pc:docMk/>
            <pc:sldMk cId="0" sldId="256"/>
            <ac:spMk id="79" creationId="{C7C93B55-09EA-43AF-9D75-52E5B9DC5241}"/>
          </ac:spMkLst>
        </pc:spChg>
        <pc:spChg chg="del mod">
          <ac:chgData name="Craig Thomas" userId="00ea655f176af39b" providerId="LiveId" clId="{B43DC0E6-24C0-4D46-932A-4DFF1B47C9D1}" dt="2018-09-09T18:45:37.288" v="2111" actId="478"/>
          <ac:spMkLst>
            <pc:docMk/>
            <pc:sldMk cId="0" sldId="256"/>
            <ac:spMk id="80" creationId="{718D42D1-5681-421D-AF46-1FAC098E8A93}"/>
          </ac:spMkLst>
        </pc:spChg>
        <pc:spChg chg="add del mod">
          <ac:chgData name="Craig Thomas" userId="00ea655f176af39b" providerId="LiveId" clId="{B43DC0E6-24C0-4D46-932A-4DFF1B47C9D1}" dt="2018-09-09T18:33:53.268" v="1906"/>
          <ac:spMkLst>
            <pc:docMk/>
            <pc:sldMk cId="0" sldId="256"/>
            <ac:spMk id="81" creationId="{352842DA-923B-4D4B-BE2C-C99E2E3801B7}"/>
          </ac:spMkLst>
        </pc:spChg>
        <pc:spChg chg="add del">
          <ac:chgData name="Craig Thomas" userId="00ea655f176af39b" providerId="LiveId" clId="{B43DC0E6-24C0-4D46-932A-4DFF1B47C9D1}" dt="2018-09-07T19:10:46.784" v="826" actId="478"/>
          <ac:spMkLst>
            <pc:docMk/>
            <pc:sldMk cId="0" sldId="256"/>
            <ac:spMk id="81" creationId="{3C67F933-8623-4698-AA88-6F858949EB2E}"/>
          </ac:spMkLst>
        </pc:spChg>
        <pc:spChg chg="add">
          <ac:chgData name="Craig Thomas" userId="00ea655f176af39b" providerId="LiveId" clId="{B43DC0E6-24C0-4D46-932A-4DFF1B47C9D1}" dt="2018-09-07T19:10:48.293" v="827"/>
          <ac:spMkLst>
            <pc:docMk/>
            <pc:sldMk cId="0" sldId="256"/>
            <ac:spMk id="82" creationId="{74A97205-7BF1-4178-83FA-5008D7F8B259}"/>
          </ac:spMkLst>
        </pc:spChg>
        <pc:spChg chg="del">
          <ac:chgData name="Craig Thomas" userId="00ea655f176af39b" providerId="LiveId" clId="{B43DC0E6-24C0-4D46-932A-4DFF1B47C9D1}" dt="2018-09-07T20:02:57.045" v="1546" actId="478"/>
          <ac:spMkLst>
            <pc:docMk/>
            <pc:sldMk cId="0" sldId="256"/>
            <ac:spMk id="83" creationId="{131CFBC4-9946-47BA-9656-13937585AA7C}"/>
          </ac:spMkLst>
        </pc:spChg>
        <pc:spChg chg="add del mod">
          <ac:chgData name="Craig Thomas" userId="00ea655f176af39b" providerId="LiveId" clId="{B43DC0E6-24C0-4D46-932A-4DFF1B47C9D1}" dt="2018-09-09T18:33:51.144" v="1903"/>
          <ac:spMkLst>
            <pc:docMk/>
            <pc:sldMk cId="0" sldId="256"/>
            <ac:spMk id="83" creationId="{658C047D-3C21-4C57-A0EF-740722AF70D5}"/>
          </ac:spMkLst>
        </pc:spChg>
        <pc:spChg chg="add ord">
          <ac:chgData name="Craig Thomas" userId="00ea655f176af39b" providerId="LiveId" clId="{B43DC0E6-24C0-4D46-932A-4DFF1B47C9D1}" dt="2018-09-07T20:03:02.665" v="1548" actId="167"/>
          <ac:spMkLst>
            <pc:docMk/>
            <pc:sldMk cId="0" sldId="256"/>
            <ac:spMk id="85" creationId="{84FCC92E-9545-4A92-B498-BEE589820EFD}"/>
          </ac:spMkLst>
        </pc:spChg>
        <pc:spChg chg="add">
          <ac:chgData name="Craig Thomas" userId="00ea655f176af39b" providerId="LiveId" clId="{B43DC0E6-24C0-4D46-932A-4DFF1B47C9D1}" dt="2018-09-07T20:16:53.650" v="1725"/>
          <ac:spMkLst>
            <pc:docMk/>
            <pc:sldMk cId="0" sldId="256"/>
            <ac:spMk id="86" creationId="{9421DC3F-DEC2-4D37-AC0E-42657EBEE345}"/>
          </ac:spMkLst>
        </pc:spChg>
        <pc:spChg chg="mod">
          <ac:chgData name="Craig Thomas" userId="00ea655f176af39b" providerId="LiveId" clId="{B43DC0E6-24C0-4D46-932A-4DFF1B47C9D1}" dt="2018-09-07T18:42:54.487" v="450" actId="6549"/>
          <ac:spMkLst>
            <pc:docMk/>
            <pc:sldMk cId="0" sldId="256"/>
            <ac:spMk id="89" creationId="{F181DF91-F28B-493B-A3C6-263DDA02BE03}"/>
          </ac:spMkLst>
        </pc:spChg>
        <pc:spChg chg="add mod ord">
          <ac:chgData name="Craig Thomas" userId="00ea655f176af39b" providerId="LiveId" clId="{B43DC0E6-24C0-4D46-932A-4DFF1B47C9D1}" dt="2018-09-09T18:43:14.587" v="1970" actId="167"/>
          <ac:spMkLst>
            <pc:docMk/>
            <pc:sldMk cId="0" sldId="256"/>
            <ac:spMk id="91" creationId="{BF633450-5869-4FCB-876C-FBED60F03EBE}"/>
          </ac:spMkLst>
        </pc:spChg>
        <pc:spChg chg="del">
          <ac:chgData name="Craig Thomas" userId="00ea655f176af39b" providerId="LiveId" clId="{B43DC0E6-24C0-4D46-932A-4DFF1B47C9D1}" dt="2018-09-09T18:52:48.714" v="2144" actId="478"/>
          <ac:spMkLst>
            <pc:docMk/>
            <pc:sldMk cId="0" sldId="256"/>
            <ac:spMk id="92" creationId="{A840ABF1-4537-4EC3-BB69-A1DE562AC492}"/>
          </ac:spMkLst>
        </pc:spChg>
        <pc:spChg chg="add del mod">
          <ac:chgData name="Craig Thomas" userId="00ea655f176af39b" providerId="LiveId" clId="{B43DC0E6-24C0-4D46-932A-4DFF1B47C9D1}" dt="2018-09-09T18:54:02.510" v="2150" actId="478"/>
          <ac:spMkLst>
            <pc:docMk/>
            <pc:sldMk cId="0" sldId="256"/>
            <ac:spMk id="93" creationId="{35238710-20CF-484B-8A13-7B0572CC41E1}"/>
          </ac:spMkLst>
        </pc:spChg>
        <pc:spChg chg="del">
          <ac:chgData name="Craig Thomas" userId="00ea655f176af39b" providerId="LiveId" clId="{B43DC0E6-24C0-4D46-932A-4DFF1B47C9D1}" dt="2018-09-07T18:36:12.438" v="340" actId="478"/>
          <ac:spMkLst>
            <pc:docMk/>
            <pc:sldMk cId="0" sldId="256"/>
            <ac:spMk id="93" creationId="{3E4B1548-0984-435C-A060-21A957CA6F6C}"/>
          </ac:spMkLst>
        </pc:spChg>
        <pc:spChg chg="mod ord">
          <ac:chgData name="Craig Thomas" userId="00ea655f176af39b" providerId="LiveId" clId="{B43DC0E6-24C0-4D46-932A-4DFF1B47C9D1}" dt="2018-09-09T18:43:31.342" v="1973" actId="167"/>
          <ac:spMkLst>
            <pc:docMk/>
            <pc:sldMk cId="0" sldId="256"/>
            <ac:spMk id="94" creationId="{092C6594-4D5D-40FD-A6AD-6B28B01498D1}"/>
          </ac:spMkLst>
        </pc:spChg>
        <pc:spChg chg="add del mod">
          <ac:chgData name="Craig Thomas" userId="00ea655f176af39b" providerId="LiveId" clId="{B43DC0E6-24C0-4D46-932A-4DFF1B47C9D1}" dt="2018-09-09T18:54:04.250" v="2151" actId="478"/>
          <ac:spMkLst>
            <pc:docMk/>
            <pc:sldMk cId="0" sldId="256"/>
            <ac:spMk id="95" creationId="{18EB574F-3064-4754-ABDA-256EF5217595}"/>
          </ac:spMkLst>
        </pc:spChg>
        <pc:spChg chg="add del mod">
          <ac:chgData name="Craig Thomas" userId="00ea655f176af39b" providerId="LiveId" clId="{B43DC0E6-24C0-4D46-932A-4DFF1B47C9D1}" dt="2018-09-09T18:54:06.306" v="2152" actId="478"/>
          <ac:spMkLst>
            <pc:docMk/>
            <pc:sldMk cId="0" sldId="256"/>
            <ac:spMk id="96" creationId="{10D5C225-1FF8-41CB-884D-B78D5024AD22}"/>
          </ac:spMkLst>
        </pc:spChg>
        <pc:spChg chg="del">
          <ac:chgData name="Craig Thomas" userId="00ea655f176af39b" providerId="LiveId" clId="{B43DC0E6-24C0-4D46-932A-4DFF1B47C9D1}" dt="2018-09-07T20:16:52.259" v="1724" actId="478"/>
          <ac:spMkLst>
            <pc:docMk/>
            <pc:sldMk cId="0" sldId="256"/>
            <ac:spMk id="96" creationId="{2142C48B-EDB9-4ACB-A1E0-FF00BB3B3FE0}"/>
          </ac:spMkLst>
        </pc:spChg>
        <pc:spChg chg="add mod">
          <ac:chgData name="Craig Thomas" userId="00ea655f176af39b" providerId="LiveId" clId="{B43DC0E6-24C0-4D46-932A-4DFF1B47C9D1}" dt="2018-09-09T18:54:10.175" v="2153" actId="1076"/>
          <ac:spMkLst>
            <pc:docMk/>
            <pc:sldMk cId="0" sldId="256"/>
            <ac:spMk id="97" creationId="{A9CB6EF1-9B39-4D9B-9481-56AFE0B73900}"/>
          </ac:spMkLst>
        </pc:spChg>
        <pc:spChg chg="ord">
          <ac:chgData name="Craig Thomas" userId="00ea655f176af39b" providerId="LiveId" clId="{B43DC0E6-24C0-4D46-932A-4DFF1B47C9D1}" dt="2018-09-09T18:48:49.367" v="2129" actId="167"/>
          <ac:spMkLst>
            <pc:docMk/>
            <pc:sldMk cId="0" sldId="256"/>
            <ac:spMk id="2050" creationId="{00000000-0000-0000-0000-000000000000}"/>
          </ac:spMkLst>
        </pc:spChg>
        <pc:spChg chg="mod">
          <ac:chgData name="Craig Thomas" userId="00ea655f176af39b" providerId="LiveId" clId="{B43DC0E6-24C0-4D46-932A-4DFF1B47C9D1}" dt="2018-09-09T18:33:57.315" v="1908" actId="1036"/>
          <ac:spMkLst>
            <pc:docMk/>
            <pc:sldMk cId="0" sldId="256"/>
            <ac:spMk id="2051" creationId="{00000000-0000-0000-0000-000000000000}"/>
          </ac:spMkLst>
        </pc:spChg>
        <pc:spChg chg="mod">
          <ac:chgData name="Craig Thomas" userId="00ea655f176af39b" providerId="LiveId" clId="{B43DC0E6-24C0-4D46-932A-4DFF1B47C9D1}" dt="2018-09-09T18:32:28.606" v="1882" actId="20577"/>
          <ac:spMkLst>
            <pc:docMk/>
            <pc:sldMk cId="0" sldId="256"/>
            <ac:spMk id="2055" creationId="{00000000-0000-0000-0000-000000000000}"/>
          </ac:spMkLst>
        </pc:spChg>
      </pc:sldChg>
      <pc:sldChg chg="addSp delSp modSp ord addAnim delAnim modAnim">
        <pc:chgData name="Craig Thomas" userId="00ea655f176af39b" providerId="LiveId" clId="{B43DC0E6-24C0-4D46-932A-4DFF1B47C9D1}" dt="2018-09-19T02:06:38.768" v="8262" actId="478"/>
        <pc:sldMkLst>
          <pc:docMk/>
          <pc:sldMk cId="0" sldId="257"/>
        </pc:sldMkLst>
        <pc:spChg chg="mod">
          <ac:chgData name="Craig Thomas" userId="00ea655f176af39b" providerId="LiveId" clId="{B43DC0E6-24C0-4D46-932A-4DFF1B47C9D1}" dt="2018-09-13T12:50:58.303" v="2358" actId="1037"/>
          <ac:spMkLst>
            <pc:docMk/>
            <pc:sldMk cId="0" sldId="257"/>
            <ac:spMk id="2" creationId="{00000000-0000-0000-0000-000000000000}"/>
          </ac:spMkLst>
        </pc:spChg>
        <pc:spChg chg="add mod">
          <ac:chgData name="Craig Thomas" userId="00ea655f176af39b" providerId="LiveId" clId="{B43DC0E6-24C0-4D46-932A-4DFF1B47C9D1}" dt="2018-09-13T13:17:01.415" v="2815" actId="1076"/>
          <ac:spMkLst>
            <pc:docMk/>
            <pc:sldMk cId="0" sldId="257"/>
            <ac:spMk id="3" creationId="{D906C431-3FC0-4A25-83B6-DE0123F67E05}"/>
          </ac:spMkLst>
        </pc:spChg>
        <pc:spChg chg="add del mod ord">
          <ac:chgData name="Craig Thomas" userId="00ea655f176af39b" providerId="LiveId" clId="{B43DC0E6-24C0-4D46-932A-4DFF1B47C9D1}" dt="2018-09-19T01:58:39.815" v="8087" actId="478"/>
          <ac:spMkLst>
            <pc:docMk/>
            <pc:sldMk cId="0" sldId="257"/>
            <ac:spMk id="61" creationId="{70978BE5-483D-4AFD-86B9-39EB0F349FCF}"/>
          </ac:spMkLst>
        </pc:spChg>
        <pc:spChg chg="add del mod">
          <ac:chgData name="Craig Thomas" userId="00ea655f176af39b" providerId="LiveId" clId="{B43DC0E6-24C0-4D46-932A-4DFF1B47C9D1}" dt="2018-09-13T12:51:34.219" v="2361" actId="478"/>
          <ac:spMkLst>
            <pc:docMk/>
            <pc:sldMk cId="0" sldId="257"/>
            <ac:spMk id="62" creationId="{5B05B288-2147-4FC5-B6E2-DA97F43834FB}"/>
          </ac:spMkLst>
        </pc:spChg>
        <pc:spChg chg="add mod">
          <ac:chgData name="Craig Thomas" userId="00ea655f176af39b" providerId="LiveId" clId="{B43DC0E6-24C0-4D46-932A-4DFF1B47C9D1}" dt="2018-09-13T13:04:40.608" v="2621" actId="1036"/>
          <ac:spMkLst>
            <pc:docMk/>
            <pc:sldMk cId="0" sldId="257"/>
            <ac:spMk id="63" creationId="{E45BB45B-CDAF-4FA1-9428-10B64A584C52}"/>
          </ac:spMkLst>
        </pc:spChg>
        <pc:spChg chg="add mod">
          <ac:chgData name="Craig Thomas" userId="00ea655f176af39b" providerId="LiveId" clId="{B43DC0E6-24C0-4D46-932A-4DFF1B47C9D1}" dt="2018-09-13T13:00:57.337" v="2487" actId="1037"/>
          <ac:spMkLst>
            <pc:docMk/>
            <pc:sldMk cId="0" sldId="257"/>
            <ac:spMk id="64" creationId="{F2918E5E-AF16-422E-ACB5-1FC82D0E8E23}"/>
          </ac:spMkLst>
        </pc:spChg>
        <pc:spChg chg="add mod">
          <ac:chgData name="Craig Thomas" userId="00ea655f176af39b" providerId="LiveId" clId="{B43DC0E6-24C0-4D46-932A-4DFF1B47C9D1}" dt="2018-09-13T13:16:06.230" v="2809" actId="1036"/>
          <ac:spMkLst>
            <pc:docMk/>
            <pc:sldMk cId="0" sldId="257"/>
            <ac:spMk id="65" creationId="{1CE1CBAB-BA93-4364-8F9E-F31ED899E697}"/>
          </ac:spMkLst>
        </pc:spChg>
        <pc:spChg chg="add mod">
          <ac:chgData name="Craig Thomas" userId="00ea655f176af39b" providerId="LiveId" clId="{B43DC0E6-24C0-4D46-932A-4DFF1B47C9D1}" dt="2018-09-13T13:02:43.392" v="2615" actId="1037"/>
          <ac:spMkLst>
            <pc:docMk/>
            <pc:sldMk cId="0" sldId="257"/>
            <ac:spMk id="66" creationId="{E08EB585-C53C-49D7-A6A0-5B2AD81D9578}"/>
          </ac:spMkLst>
        </pc:spChg>
        <pc:spChg chg="add del mod ord">
          <ac:chgData name="Craig Thomas" userId="00ea655f176af39b" providerId="LiveId" clId="{B43DC0E6-24C0-4D46-932A-4DFF1B47C9D1}" dt="2018-09-19T01:58:38.599" v="8086" actId="478"/>
          <ac:spMkLst>
            <pc:docMk/>
            <pc:sldMk cId="0" sldId="257"/>
            <ac:spMk id="67" creationId="{CEC02C8A-2266-41E9-A381-3264D0E505AC}"/>
          </ac:spMkLst>
        </pc:spChg>
        <pc:spChg chg="add del mod ord">
          <ac:chgData name="Craig Thomas" userId="00ea655f176af39b" providerId="LiveId" clId="{B43DC0E6-24C0-4D46-932A-4DFF1B47C9D1}" dt="2018-09-19T01:58:45.737" v="8088" actId="478"/>
          <ac:spMkLst>
            <pc:docMk/>
            <pc:sldMk cId="0" sldId="257"/>
            <ac:spMk id="68" creationId="{8EC79D43-C24A-4E5C-9F8F-E19C14DBD33D}"/>
          </ac:spMkLst>
        </pc:spChg>
        <pc:spChg chg="add del mod">
          <ac:chgData name="Craig Thomas" userId="00ea655f176af39b" providerId="LiveId" clId="{B43DC0E6-24C0-4D46-932A-4DFF1B47C9D1}" dt="2018-09-19T02:06:38.768" v="8262" actId="478"/>
          <ac:spMkLst>
            <pc:docMk/>
            <pc:sldMk cId="0" sldId="257"/>
            <ac:spMk id="70" creationId="{66C10A33-BE3D-4C43-94EB-99840B3F343A}"/>
          </ac:spMkLst>
        </pc:spChg>
        <pc:spChg chg="add ord">
          <ac:chgData name="Craig Thomas" userId="00ea655f176af39b" providerId="LiveId" clId="{B43DC0E6-24C0-4D46-932A-4DFF1B47C9D1}" dt="2018-09-13T13:51:32.186" v="3180" actId="167"/>
          <ac:spMkLst>
            <pc:docMk/>
            <pc:sldMk cId="0" sldId="257"/>
            <ac:spMk id="71" creationId="{9241295C-E835-45A2-B58A-46D97BA026DA}"/>
          </ac:spMkLst>
        </pc:spChg>
        <pc:spChg chg="add">
          <ac:chgData name="Craig Thomas" userId="00ea655f176af39b" providerId="LiveId" clId="{B43DC0E6-24C0-4D46-932A-4DFF1B47C9D1}" dt="2018-09-13T14:23:37.909" v="3711"/>
          <ac:spMkLst>
            <pc:docMk/>
            <pc:sldMk cId="0" sldId="257"/>
            <ac:spMk id="72" creationId="{927FFF47-370F-4A69-A188-61C6F22012AD}"/>
          </ac:spMkLst>
        </pc:spChg>
        <pc:spChg chg="add ord">
          <ac:chgData name="Craig Thomas" userId="00ea655f176af39b" providerId="LiveId" clId="{B43DC0E6-24C0-4D46-932A-4DFF1B47C9D1}" dt="2018-09-13T15:14:20.738" v="4693" actId="167"/>
          <ac:spMkLst>
            <pc:docMk/>
            <pc:sldMk cId="0" sldId="257"/>
            <ac:spMk id="73" creationId="{BCA2A3C8-D4C6-40DD-9CA3-F7B767207DC5}"/>
          </ac:spMkLst>
        </pc:spChg>
        <pc:spChg chg="add ord">
          <ac:chgData name="Craig Thomas" userId="00ea655f176af39b" providerId="LiveId" clId="{B43DC0E6-24C0-4D46-932A-4DFF1B47C9D1}" dt="2018-09-13T15:14:20.738" v="4693" actId="167"/>
          <ac:spMkLst>
            <pc:docMk/>
            <pc:sldMk cId="0" sldId="257"/>
            <ac:spMk id="74" creationId="{B5A33269-8A59-427E-8801-63315D1C8108}"/>
          </ac:spMkLst>
        </pc:spChg>
        <pc:spChg chg="add ord">
          <ac:chgData name="Craig Thomas" userId="00ea655f176af39b" providerId="LiveId" clId="{B43DC0E6-24C0-4D46-932A-4DFF1B47C9D1}" dt="2018-09-13T16:23:34.894" v="5142" actId="167"/>
          <ac:spMkLst>
            <pc:docMk/>
            <pc:sldMk cId="0" sldId="257"/>
            <ac:spMk id="75" creationId="{C3C27C7A-2E02-4AF3-A3AD-9DE4042B5C6A}"/>
          </ac:spMkLst>
        </pc:spChg>
        <pc:spChg chg="add ord">
          <ac:chgData name="Craig Thomas" userId="00ea655f176af39b" providerId="LiveId" clId="{B43DC0E6-24C0-4D46-932A-4DFF1B47C9D1}" dt="2018-09-13T17:17:50.603" v="5971" actId="167"/>
          <ac:spMkLst>
            <pc:docMk/>
            <pc:sldMk cId="0" sldId="257"/>
            <ac:spMk id="76" creationId="{F7CE85EF-5B0B-4467-9CCD-90957E50EF73}"/>
          </ac:spMkLst>
        </pc:spChg>
        <pc:spChg chg="add">
          <ac:chgData name="Craig Thomas" userId="00ea655f176af39b" providerId="LiveId" clId="{B43DC0E6-24C0-4D46-932A-4DFF1B47C9D1}" dt="2018-09-13T17:59:14.670" v="7194"/>
          <ac:spMkLst>
            <pc:docMk/>
            <pc:sldMk cId="0" sldId="257"/>
            <ac:spMk id="77" creationId="{7AFE9421-58CB-410F-8111-606212A60A9B}"/>
          </ac:spMkLst>
        </pc:spChg>
        <pc:spChg chg="add ord">
          <ac:chgData name="Craig Thomas" userId="00ea655f176af39b" providerId="LiveId" clId="{B43DC0E6-24C0-4D46-932A-4DFF1B47C9D1}" dt="2018-09-13T18:19:41.089" v="7291" actId="167"/>
          <ac:spMkLst>
            <pc:docMk/>
            <pc:sldMk cId="0" sldId="257"/>
            <ac:spMk id="78" creationId="{0CB09AFE-4D5E-4900-9EE3-328DA1EABBF9}"/>
          </ac:spMkLst>
        </pc:spChg>
        <pc:spChg chg="add mod">
          <ac:chgData name="Craig Thomas" userId="00ea655f176af39b" providerId="LiveId" clId="{B43DC0E6-24C0-4D46-932A-4DFF1B47C9D1}" dt="2018-09-16T17:49:53.859" v="7943" actId="1076"/>
          <ac:spMkLst>
            <pc:docMk/>
            <pc:sldMk cId="0" sldId="257"/>
            <ac:spMk id="79" creationId="{3A6F372F-8581-4D1D-8E4E-341D23A828CC}"/>
          </ac:spMkLst>
        </pc:spChg>
        <pc:spChg chg="mod">
          <ac:chgData name="Craig Thomas" userId="00ea655f176af39b" providerId="LiveId" clId="{B43DC0E6-24C0-4D46-932A-4DFF1B47C9D1}" dt="2018-09-16T17:49:43.796" v="7941" actId="1076"/>
          <ac:spMkLst>
            <pc:docMk/>
            <pc:sldMk cId="0" sldId="257"/>
            <ac:spMk id="3075" creationId="{00000000-0000-0000-0000-000000000000}"/>
          </ac:spMkLst>
        </pc:spChg>
        <pc:spChg chg="mod">
          <ac:chgData name="Craig Thomas" userId="00ea655f176af39b" providerId="LiveId" clId="{B43DC0E6-24C0-4D46-932A-4DFF1B47C9D1}" dt="2018-09-13T12:51:06.176" v="2359" actId="14100"/>
          <ac:spMkLst>
            <pc:docMk/>
            <pc:sldMk cId="0" sldId="257"/>
            <ac:spMk id="3077" creationId="{00000000-0000-0000-0000-000000000000}"/>
          </ac:spMkLst>
        </pc:spChg>
        <pc:spChg chg="mod">
          <ac:chgData name="Craig Thomas" userId="00ea655f176af39b" providerId="LiveId" clId="{B43DC0E6-24C0-4D46-932A-4DFF1B47C9D1}" dt="2018-09-13T12:50:58.303" v="2358" actId="1037"/>
          <ac:spMkLst>
            <pc:docMk/>
            <pc:sldMk cId="0" sldId="257"/>
            <ac:spMk id="3097" creationId="{00000000-0000-0000-0000-000000000000}"/>
          </ac:spMkLst>
        </pc:spChg>
        <pc:spChg chg="del">
          <ac:chgData name="Craig Thomas" userId="00ea655f176af39b" providerId="LiveId" clId="{B43DC0E6-24C0-4D46-932A-4DFF1B47C9D1}" dt="2018-09-13T18:19:34.100" v="7289" actId="478"/>
          <ac:spMkLst>
            <pc:docMk/>
            <pc:sldMk cId="0" sldId="257"/>
            <ac:spMk id="3107" creationId="{00000000-0000-0000-0000-000000000000}"/>
          </ac:spMkLst>
        </pc:spChg>
        <pc:spChg chg="mod">
          <ac:chgData name="Craig Thomas" userId="00ea655f176af39b" providerId="LiveId" clId="{B43DC0E6-24C0-4D46-932A-4DFF1B47C9D1}" dt="2018-09-13T13:00:39.365" v="2482" actId="1037"/>
          <ac:spMkLst>
            <pc:docMk/>
            <pc:sldMk cId="0" sldId="257"/>
            <ac:spMk id="3108" creationId="{00000000-0000-0000-0000-000000000000}"/>
          </ac:spMkLst>
        </pc:spChg>
        <pc:spChg chg="mod">
          <ac:chgData name="Craig Thomas" userId="00ea655f176af39b" providerId="LiveId" clId="{B43DC0E6-24C0-4D46-932A-4DFF1B47C9D1}" dt="2018-09-13T12:59:29.152" v="2452" actId="20577"/>
          <ac:spMkLst>
            <pc:docMk/>
            <pc:sldMk cId="0" sldId="257"/>
            <ac:spMk id="3109" creationId="{00000000-0000-0000-0000-000000000000}"/>
          </ac:spMkLst>
        </pc:spChg>
        <pc:spChg chg="del mod">
          <ac:chgData name="Craig Thomas" userId="00ea655f176af39b" providerId="LiveId" clId="{B43DC0E6-24C0-4D46-932A-4DFF1B47C9D1}" dt="2018-09-13T13:51:27.275" v="3178" actId="478"/>
          <ac:spMkLst>
            <pc:docMk/>
            <pc:sldMk cId="0" sldId="257"/>
            <ac:spMk id="3110" creationId="{00000000-0000-0000-0000-000000000000}"/>
          </ac:spMkLst>
        </pc:spChg>
        <pc:spChg chg="del">
          <ac:chgData name="Craig Thomas" userId="00ea655f176af39b" providerId="LiveId" clId="{B43DC0E6-24C0-4D46-932A-4DFF1B47C9D1}" dt="2018-09-13T14:23:36.404" v="3710" actId="478"/>
          <ac:spMkLst>
            <pc:docMk/>
            <pc:sldMk cId="0" sldId="257"/>
            <ac:spMk id="3111" creationId="{00000000-0000-0000-0000-000000000000}"/>
          </ac:spMkLst>
        </pc:spChg>
        <pc:spChg chg="del">
          <ac:chgData name="Craig Thomas" userId="00ea655f176af39b" providerId="LiveId" clId="{B43DC0E6-24C0-4D46-932A-4DFF1B47C9D1}" dt="2018-09-13T17:17:44.901" v="5969" actId="478"/>
          <ac:spMkLst>
            <pc:docMk/>
            <pc:sldMk cId="0" sldId="257"/>
            <ac:spMk id="3112" creationId="{00000000-0000-0000-0000-000000000000}"/>
          </ac:spMkLst>
        </pc:spChg>
        <pc:spChg chg="del">
          <ac:chgData name="Craig Thomas" userId="00ea655f176af39b" providerId="LiveId" clId="{B43DC0E6-24C0-4D46-932A-4DFF1B47C9D1}" dt="2018-09-13T15:14:15.087" v="4691" actId="478"/>
          <ac:spMkLst>
            <pc:docMk/>
            <pc:sldMk cId="0" sldId="257"/>
            <ac:spMk id="3114" creationId="{00000000-0000-0000-0000-000000000000}"/>
          </ac:spMkLst>
        </pc:spChg>
        <pc:spChg chg="del">
          <ac:chgData name="Craig Thomas" userId="00ea655f176af39b" providerId="LiveId" clId="{B43DC0E6-24C0-4D46-932A-4DFF1B47C9D1}" dt="2018-09-13T15:14:15.087" v="4691" actId="478"/>
          <ac:spMkLst>
            <pc:docMk/>
            <pc:sldMk cId="0" sldId="257"/>
            <ac:spMk id="3115" creationId="{00000000-0000-0000-0000-000000000000}"/>
          </ac:spMkLst>
        </pc:spChg>
        <pc:spChg chg="del">
          <ac:chgData name="Craig Thomas" userId="00ea655f176af39b" providerId="LiveId" clId="{B43DC0E6-24C0-4D46-932A-4DFF1B47C9D1}" dt="2018-09-13T16:23:29.970" v="5140" actId="478"/>
          <ac:spMkLst>
            <pc:docMk/>
            <pc:sldMk cId="0" sldId="257"/>
            <ac:spMk id="3116" creationId="{00000000-0000-0000-0000-000000000000}"/>
          </ac:spMkLst>
        </pc:spChg>
        <pc:spChg chg="del">
          <ac:chgData name="Craig Thomas" userId="00ea655f176af39b" providerId="LiveId" clId="{B43DC0E6-24C0-4D46-932A-4DFF1B47C9D1}" dt="2018-09-13T17:59:12.927" v="7193" actId="478"/>
          <ac:spMkLst>
            <pc:docMk/>
            <pc:sldMk cId="0" sldId="257"/>
            <ac:spMk id="3122" creationId="{00000000-0000-0000-0000-000000000000}"/>
          </ac:spMkLst>
        </pc:spChg>
        <pc:spChg chg="mod">
          <ac:chgData name="Craig Thomas" userId="00ea655f176af39b" providerId="LiveId" clId="{B43DC0E6-24C0-4D46-932A-4DFF1B47C9D1}" dt="2018-09-13T13:04:40.608" v="2621" actId="1036"/>
          <ac:spMkLst>
            <pc:docMk/>
            <pc:sldMk cId="0" sldId="257"/>
            <ac:spMk id="3128" creationId="{00000000-0000-0000-0000-000000000000}"/>
          </ac:spMkLst>
        </pc:spChg>
        <pc:spChg chg="mod">
          <ac:chgData name="Craig Thomas" userId="00ea655f176af39b" providerId="LiveId" clId="{B43DC0E6-24C0-4D46-932A-4DFF1B47C9D1}" dt="2018-09-13T13:01:56.980" v="2610" actId="1038"/>
          <ac:spMkLst>
            <pc:docMk/>
            <pc:sldMk cId="0" sldId="257"/>
            <ac:spMk id="3130" creationId="{00000000-0000-0000-0000-000000000000}"/>
          </ac:spMkLst>
        </pc:spChg>
        <pc:grpChg chg="mod">
          <ac:chgData name="Craig Thomas" userId="00ea655f176af39b" providerId="LiveId" clId="{B43DC0E6-24C0-4D46-932A-4DFF1B47C9D1}" dt="2018-09-13T13:04:40.608" v="2621" actId="1036"/>
          <ac:grpSpMkLst>
            <pc:docMk/>
            <pc:sldMk cId="0" sldId="257"/>
            <ac:grpSpMk id="3119" creationId="{00000000-0000-0000-0000-000000000000}"/>
          </ac:grpSpMkLst>
        </pc:grpChg>
      </pc:sldChg>
      <pc:sldChg chg="addSp delSp modSp modAnim">
        <pc:chgData name="Craig Thomas" userId="00ea655f176af39b" providerId="LiveId" clId="{B43DC0E6-24C0-4D46-932A-4DFF1B47C9D1}" dt="2018-09-26T13:04:31.929" v="24143" actId="167"/>
        <pc:sldMkLst>
          <pc:docMk/>
          <pc:sldMk cId="0" sldId="258"/>
        </pc:sldMkLst>
        <pc:spChg chg="add mod">
          <ac:chgData name="Craig Thomas" userId="00ea655f176af39b" providerId="LiveId" clId="{B43DC0E6-24C0-4D46-932A-4DFF1B47C9D1}" dt="2018-09-19T14:21:50.198" v="10827" actId="20577"/>
          <ac:spMkLst>
            <pc:docMk/>
            <pc:sldMk cId="0" sldId="258"/>
            <ac:spMk id="59" creationId="{5C5C9302-D012-4FFE-855C-3899F5098425}"/>
          </ac:spMkLst>
        </pc:spChg>
        <pc:spChg chg="add mod">
          <ac:chgData name="Craig Thomas" userId="00ea655f176af39b" providerId="LiveId" clId="{B43DC0E6-24C0-4D46-932A-4DFF1B47C9D1}" dt="2018-09-19T02:08:02.308" v="8279" actId="14100"/>
          <ac:spMkLst>
            <pc:docMk/>
            <pc:sldMk cId="0" sldId="258"/>
            <ac:spMk id="60" creationId="{8E2EC852-D5DD-4518-A8D6-67C35717E01F}"/>
          </ac:spMkLst>
        </pc:spChg>
        <pc:spChg chg="add mod">
          <ac:chgData name="Craig Thomas" userId="00ea655f176af39b" providerId="LiveId" clId="{B43DC0E6-24C0-4D46-932A-4DFF1B47C9D1}" dt="2018-09-19T02:08:44.987" v="8286" actId="1076"/>
          <ac:spMkLst>
            <pc:docMk/>
            <pc:sldMk cId="0" sldId="258"/>
            <ac:spMk id="61" creationId="{2425DAB9-0312-451A-A23E-EC6FC1FA3381}"/>
          </ac:spMkLst>
        </pc:spChg>
        <pc:spChg chg="add mod">
          <ac:chgData name="Craig Thomas" userId="00ea655f176af39b" providerId="LiveId" clId="{B43DC0E6-24C0-4D46-932A-4DFF1B47C9D1}" dt="2018-09-19T14:26:27.935" v="10848" actId="1076"/>
          <ac:spMkLst>
            <pc:docMk/>
            <pc:sldMk cId="0" sldId="258"/>
            <ac:spMk id="62" creationId="{116ECB95-6236-4E95-BAFA-4823B1E701C5}"/>
          </ac:spMkLst>
        </pc:spChg>
        <pc:spChg chg="add mod">
          <ac:chgData name="Craig Thomas" userId="00ea655f176af39b" providerId="LiveId" clId="{B43DC0E6-24C0-4D46-932A-4DFF1B47C9D1}" dt="2018-09-26T12:54:09.290" v="24133" actId="1076"/>
          <ac:spMkLst>
            <pc:docMk/>
            <pc:sldMk cId="0" sldId="258"/>
            <ac:spMk id="63" creationId="{9096C0C9-B174-4F30-A893-F9D7D0A689DB}"/>
          </ac:spMkLst>
        </pc:spChg>
        <pc:spChg chg="add mod">
          <ac:chgData name="Craig Thomas" userId="00ea655f176af39b" providerId="LiveId" clId="{B43DC0E6-24C0-4D46-932A-4DFF1B47C9D1}" dt="2018-09-26T12:55:26.380" v="24135" actId="1076"/>
          <ac:spMkLst>
            <pc:docMk/>
            <pc:sldMk cId="0" sldId="258"/>
            <ac:spMk id="64" creationId="{7811C844-98FC-491B-A598-270B609B5CC4}"/>
          </ac:spMkLst>
        </pc:spChg>
        <pc:spChg chg="add mod">
          <ac:chgData name="Craig Thomas" userId="00ea655f176af39b" providerId="LiveId" clId="{B43DC0E6-24C0-4D46-932A-4DFF1B47C9D1}" dt="2018-09-26T12:55:33.466" v="24136" actId="1076"/>
          <ac:spMkLst>
            <pc:docMk/>
            <pc:sldMk cId="0" sldId="258"/>
            <ac:spMk id="65" creationId="{31A82F38-D470-47D1-964C-DB9D45208EB6}"/>
          </ac:spMkLst>
        </pc:spChg>
        <pc:spChg chg="add del ord">
          <ac:chgData name="Craig Thomas" userId="00ea655f176af39b" providerId="LiveId" clId="{B43DC0E6-24C0-4D46-932A-4DFF1B47C9D1}" dt="2018-09-26T13:04:24.791" v="24141" actId="478"/>
          <ac:spMkLst>
            <pc:docMk/>
            <pc:sldMk cId="0" sldId="258"/>
            <ac:spMk id="66" creationId="{60CE7779-17FA-4B81-9882-D3AE519F863A}"/>
          </ac:spMkLst>
        </pc:spChg>
        <pc:spChg chg="add del ord">
          <ac:chgData name="Craig Thomas" userId="00ea655f176af39b" providerId="LiveId" clId="{B43DC0E6-24C0-4D46-932A-4DFF1B47C9D1}" dt="2018-09-19T03:13:41.922" v="9710" actId="478"/>
          <ac:spMkLst>
            <pc:docMk/>
            <pc:sldMk cId="0" sldId="258"/>
            <ac:spMk id="66" creationId="{7C4261BE-2338-45AB-927C-A13331DC6C0C}"/>
          </ac:spMkLst>
        </pc:spChg>
        <pc:spChg chg="add ord">
          <ac:chgData name="Craig Thomas" userId="00ea655f176af39b" providerId="LiveId" clId="{B43DC0E6-24C0-4D46-932A-4DFF1B47C9D1}" dt="2018-09-19T03:13:46.573" v="9712" actId="167"/>
          <ac:spMkLst>
            <pc:docMk/>
            <pc:sldMk cId="0" sldId="258"/>
            <ac:spMk id="67" creationId="{C53F63AD-4053-4C79-A52B-E069F648EC83}"/>
          </ac:spMkLst>
        </pc:spChg>
        <pc:spChg chg="add mod ord">
          <ac:chgData name="Craig Thomas" userId="00ea655f176af39b" providerId="LiveId" clId="{B43DC0E6-24C0-4D46-932A-4DFF1B47C9D1}" dt="2018-09-19T14:26:19.396" v="10847" actId="167"/>
          <ac:spMkLst>
            <pc:docMk/>
            <pc:sldMk cId="0" sldId="258"/>
            <ac:spMk id="68" creationId="{E1F2EE26-4C5E-4EDB-AE24-2A6F9565C8F6}"/>
          </ac:spMkLst>
        </pc:spChg>
        <pc:spChg chg="add ord">
          <ac:chgData name="Craig Thomas" userId="00ea655f176af39b" providerId="LiveId" clId="{B43DC0E6-24C0-4D46-932A-4DFF1B47C9D1}" dt="2018-09-19T19:47:03.712" v="15309" actId="167"/>
          <ac:spMkLst>
            <pc:docMk/>
            <pc:sldMk cId="0" sldId="258"/>
            <ac:spMk id="69" creationId="{48480DEA-A979-40D3-98F4-6C889E001E45}"/>
          </ac:spMkLst>
        </pc:spChg>
        <pc:spChg chg="add mod">
          <ac:chgData name="Craig Thomas" userId="00ea655f176af39b" providerId="LiveId" clId="{B43DC0E6-24C0-4D46-932A-4DFF1B47C9D1}" dt="2018-09-26T12:52:56.202" v="24126" actId="1036"/>
          <ac:spMkLst>
            <pc:docMk/>
            <pc:sldMk cId="0" sldId="258"/>
            <ac:spMk id="70" creationId="{DAB50C99-60AD-4126-A4B3-3F51CD562674}"/>
          </ac:spMkLst>
        </pc:spChg>
        <pc:spChg chg="add ord">
          <ac:chgData name="Craig Thomas" userId="00ea655f176af39b" providerId="LiveId" clId="{B43DC0E6-24C0-4D46-932A-4DFF1B47C9D1}" dt="2018-09-26T13:04:31.929" v="24143" actId="167"/>
          <ac:spMkLst>
            <pc:docMk/>
            <pc:sldMk cId="0" sldId="258"/>
            <ac:spMk id="71" creationId="{80F0A12C-C3F7-4371-8BA6-620AEA71FCFC}"/>
          </ac:spMkLst>
        </pc:spChg>
        <pc:spChg chg="del mod">
          <ac:chgData name="Craig Thomas" userId="00ea655f176af39b" providerId="LiveId" clId="{B43DC0E6-24C0-4D46-932A-4DFF1B47C9D1}" dt="2018-09-19T02:37:49.689" v="8816" actId="478"/>
          <ac:spMkLst>
            <pc:docMk/>
            <pc:sldMk cId="0" sldId="258"/>
            <ac:spMk id="4109" creationId="{00000000-0000-0000-0000-000000000000}"/>
          </ac:spMkLst>
        </pc:spChg>
        <pc:spChg chg="del">
          <ac:chgData name="Craig Thomas" userId="00ea655f176af39b" providerId="LiveId" clId="{B43DC0E6-24C0-4D46-932A-4DFF1B47C9D1}" dt="2018-09-19T13:38:00.491" v="10324" actId="478"/>
          <ac:spMkLst>
            <pc:docMk/>
            <pc:sldMk cId="0" sldId="258"/>
            <ac:spMk id="4124" creationId="{00000000-0000-0000-0000-000000000000}"/>
          </ac:spMkLst>
        </pc:spChg>
        <pc:spChg chg="mod">
          <ac:chgData name="Craig Thomas" userId="00ea655f176af39b" providerId="LiveId" clId="{B43DC0E6-24C0-4D46-932A-4DFF1B47C9D1}" dt="2018-09-19T14:26:51.357" v="10853" actId="1076"/>
          <ac:spMkLst>
            <pc:docMk/>
            <pc:sldMk cId="0" sldId="258"/>
            <ac:spMk id="4130" creationId="{00000000-0000-0000-0000-000000000000}"/>
          </ac:spMkLst>
        </pc:spChg>
        <pc:spChg chg="del">
          <ac:chgData name="Craig Thomas" userId="00ea655f176af39b" providerId="LiveId" clId="{B43DC0E6-24C0-4D46-932A-4DFF1B47C9D1}" dt="2018-09-19T19:47:00.332" v="15307" actId="478"/>
          <ac:spMkLst>
            <pc:docMk/>
            <pc:sldMk cId="0" sldId="258"/>
            <ac:spMk id="4135" creationId="{00000000-0000-0000-0000-000000000000}"/>
          </ac:spMkLst>
        </pc:spChg>
        <pc:spChg chg="mod">
          <ac:chgData name="Craig Thomas" userId="00ea655f176af39b" providerId="LiveId" clId="{B43DC0E6-24C0-4D46-932A-4DFF1B47C9D1}" dt="2018-09-19T14:23:17.019" v="10844" actId="113"/>
          <ac:spMkLst>
            <pc:docMk/>
            <pc:sldMk cId="0" sldId="258"/>
            <ac:spMk id="4139" creationId="{00000000-0000-0000-0000-000000000000}"/>
          </ac:spMkLst>
        </pc:spChg>
        <pc:spChg chg="mod">
          <ac:chgData name="Craig Thomas" userId="00ea655f176af39b" providerId="LiveId" clId="{B43DC0E6-24C0-4D46-932A-4DFF1B47C9D1}" dt="2018-09-19T02:07:44.825" v="8271" actId="1036"/>
          <ac:spMkLst>
            <pc:docMk/>
            <pc:sldMk cId="0" sldId="258"/>
            <ac:spMk id="4146" creationId="{00000000-0000-0000-0000-000000000000}"/>
          </ac:spMkLst>
        </pc:spChg>
      </pc:sldChg>
      <pc:sldChg chg="addSp delSp modSp modAnim">
        <pc:chgData name="Craig Thomas" userId="00ea655f176af39b" providerId="LiveId" clId="{B43DC0E6-24C0-4D46-932A-4DFF1B47C9D1}" dt="2018-09-09T19:18:02.303" v="2221"/>
        <pc:sldMkLst>
          <pc:docMk/>
          <pc:sldMk cId="3385213958" sldId="260"/>
        </pc:sldMkLst>
        <pc:spChg chg="mod ord">
          <ac:chgData name="Craig Thomas" userId="00ea655f176af39b" providerId="LiveId" clId="{B43DC0E6-24C0-4D46-932A-4DFF1B47C9D1}" dt="2018-09-09T19:13:33.067" v="2209" actId="1076"/>
          <ac:spMkLst>
            <pc:docMk/>
            <pc:sldMk cId="3385213958" sldId="260"/>
            <ac:spMk id="2" creationId="{A7724378-C851-469E-830B-0C955BD8CF01}"/>
          </ac:spMkLst>
        </pc:spChg>
        <pc:spChg chg="mod ord">
          <ac:chgData name="Craig Thomas" userId="00ea655f176af39b" providerId="LiveId" clId="{B43DC0E6-24C0-4D46-932A-4DFF1B47C9D1}" dt="2018-09-09T19:13:01.091" v="2206" actId="167"/>
          <ac:spMkLst>
            <pc:docMk/>
            <pc:sldMk cId="3385213958" sldId="260"/>
            <ac:spMk id="72" creationId="{A10D7138-5720-4D6A-AEEF-967B95F3E1F7}"/>
          </ac:spMkLst>
        </pc:spChg>
        <pc:spChg chg="mod ord">
          <ac:chgData name="Craig Thomas" userId="00ea655f176af39b" providerId="LiveId" clId="{B43DC0E6-24C0-4D46-932A-4DFF1B47C9D1}" dt="2018-09-09T19:15:05.357" v="2215" actId="166"/>
          <ac:spMkLst>
            <pc:docMk/>
            <pc:sldMk cId="3385213958" sldId="260"/>
            <ac:spMk id="74" creationId="{E55F257B-BF66-4272-8166-27E6A19DB880}"/>
          </ac:spMkLst>
        </pc:spChg>
        <pc:spChg chg="mod">
          <ac:chgData name="Craig Thomas" userId="00ea655f176af39b" providerId="LiveId" clId="{B43DC0E6-24C0-4D46-932A-4DFF1B47C9D1}" dt="2018-09-09T19:15:50.696" v="2218" actId="1076"/>
          <ac:spMkLst>
            <pc:docMk/>
            <pc:sldMk cId="3385213958" sldId="260"/>
            <ac:spMk id="75" creationId="{BBD254BA-E908-43C8-8B8D-9C0F0AEE0BC1}"/>
          </ac:spMkLst>
        </pc:spChg>
        <pc:spChg chg="add del ord">
          <ac:chgData name="Craig Thomas" userId="00ea655f176af39b" providerId="LiveId" clId="{B43DC0E6-24C0-4D46-932A-4DFF1B47C9D1}" dt="2018-09-07T19:10:53.732" v="828" actId="478"/>
          <ac:spMkLst>
            <pc:docMk/>
            <pc:sldMk cId="3385213958" sldId="260"/>
            <ac:spMk id="76" creationId="{5CAC108E-EE25-4E0E-B563-B7303F949629}"/>
          </ac:spMkLst>
        </pc:spChg>
        <pc:spChg chg="add">
          <ac:chgData name="Craig Thomas" userId="00ea655f176af39b" providerId="LiveId" clId="{B43DC0E6-24C0-4D46-932A-4DFF1B47C9D1}" dt="2018-09-07T19:10:54.826" v="829"/>
          <ac:spMkLst>
            <pc:docMk/>
            <pc:sldMk cId="3385213958" sldId="260"/>
            <ac:spMk id="77" creationId="{72CBBFB8-46B2-4375-B4A2-2C6F3AD64F4A}"/>
          </ac:spMkLst>
        </pc:spChg>
        <pc:spChg chg="del">
          <ac:chgData name="Craig Thomas" userId="00ea655f176af39b" providerId="LiveId" clId="{B43DC0E6-24C0-4D46-932A-4DFF1B47C9D1}" dt="2018-09-07T20:03:43.272" v="1556" actId="478"/>
          <ac:spMkLst>
            <pc:docMk/>
            <pc:sldMk cId="3385213958" sldId="260"/>
            <ac:spMk id="78" creationId="{CFE10998-64AB-4742-BB5F-D19457BB139D}"/>
          </ac:spMkLst>
        </pc:spChg>
        <pc:spChg chg="add">
          <ac:chgData name="Craig Thomas" userId="00ea655f176af39b" providerId="LiveId" clId="{B43DC0E6-24C0-4D46-932A-4DFF1B47C9D1}" dt="2018-09-07T19:13:06.207" v="845"/>
          <ac:spMkLst>
            <pc:docMk/>
            <pc:sldMk cId="3385213958" sldId="260"/>
            <ac:spMk id="80" creationId="{A64C1D08-1F74-432E-A2C3-BDAE8C8AC7FD}"/>
          </ac:spMkLst>
        </pc:spChg>
        <pc:spChg chg="del mod">
          <ac:chgData name="Craig Thomas" userId="00ea655f176af39b" providerId="LiveId" clId="{B43DC0E6-24C0-4D46-932A-4DFF1B47C9D1}" dt="2018-09-07T19:13:04.801" v="844" actId="478"/>
          <ac:spMkLst>
            <pc:docMk/>
            <pc:sldMk cId="3385213958" sldId="260"/>
            <ac:spMk id="81" creationId="{C7E97FA6-011A-4785-9E7D-DAA7BC7C73D6}"/>
          </ac:spMkLst>
        </pc:spChg>
        <pc:spChg chg="del">
          <ac:chgData name="Craig Thomas" userId="00ea655f176af39b" providerId="LiveId" clId="{B43DC0E6-24C0-4D46-932A-4DFF1B47C9D1}" dt="2018-09-07T18:31:36.175" v="326" actId="478"/>
          <ac:spMkLst>
            <pc:docMk/>
            <pc:sldMk cId="3385213958" sldId="260"/>
            <ac:spMk id="83" creationId="{7D6B0E0F-DD62-4268-B388-0A650F0C342E}"/>
          </ac:spMkLst>
        </pc:spChg>
        <pc:spChg chg="mod">
          <ac:chgData name="Craig Thomas" userId="00ea655f176af39b" providerId="LiveId" clId="{B43DC0E6-24C0-4D46-932A-4DFF1B47C9D1}" dt="2018-09-07T19:32:53.788" v="998" actId="20577"/>
          <ac:spMkLst>
            <pc:docMk/>
            <pc:sldMk cId="3385213958" sldId="260"/>
            <ac:spMk id="84" creationId="{057C74D5-C831-4DAF-A1DF-03D763885D38}"/>
          </ac:spMkLst>
        </pc:spChg>
        <pc:spChg chg="add mod">
          <ac:chgData name="Craig Thomas" userId="00ea655f176af39b" providerId="LiveId" clId="{B43DC0E6-24C0-4D46-932A-4DFF1B47C9D1}" dt="2018-09-07T19:21:21.303" v="909" actId="14100"/>
          <ac:spMkLst>
            <pc:docMk/>
            <pc:sldMk cId="3385213958" sldId="260"/>
            <ac:spMk id="85" creationId="{369C97F5-8212-47C5-A225-7980A9D19D77}"/>
          </ac:spMkLst>
        </pc:spChg>
        <pc:spChg chg="del">
          <ac:chgData name="Craig Thomas" userId="00ea655f176af39b" providerId="LiveId" clId="{B43DC0E6-24C0-4D46-932A-4DFF1B47C9D1}" dt="2018-09-07T20:17:03.482" v="1728" actId="478"/>
          <ac:spMkLst>
            <pc:docMk/>
            <pc:sldMk cId="3385213958" sldId="260"/>
            <ac:spMk id="86" creationId="{9DD23F79-39B2-4466-A783-0FE6DC6E7E1A}"/>
          </ac:spMkLst>
        </pc:spChg>
        <pc:spChg chg="add mod">
          <ac:chgData name="Craig Thomas" userId="00ea655f176af39b" providerId="LiveId" clId="{B43DC0E6-24C0-4D46-932A-4DFF1B47C9D1}" dt="2018-09-07T19:26:04.242" v="924" actId="1036"/>
          <ac:spMkLst>
            <pc:docMk/>
            <pc:sldMk cId="3385213958" sldId="260"/>
            <ac:spMk id="87" creationId="{DE639B35-4C5A-4C46-B1B0-046B0229DBC1}"/>
          </ac:spMkLst>
        </pc:spChg>
        <pc:spChg chg="add mod">
          <ac:chgData name="Craig Thomas" userId="00ea655f176af39b" providerId="LiveId" clId="{B43DC0E6-24C0-4D46-932A-4DFF1B47C9D1}" dt="2018-09-07T19:28:10.781" v="934" actId="1035"/>
          <ac:spMkLst>
            <pc:docMk/>
            <pc:sldMk cId="3385213958" sldId="260"/>
            <ac:spMk id="88" creationId="{56AAE04B-C2C8-4BDA-A169-95563C64A66C}"/>
          </ac:spMkLst>
        </pc:spChg>
        <pc:spChg chg="add ord">
          <ac:chgData name="Craig Thomas" userId="00ea655f176af39b" providerId="LiveId" clId="{B43DC0E6-24C0-4D46-932A-4DFF1B47C9D1}" dt="2018-09-07T20:03:48.698" v="1558" actId="167"/>
          <ac:spMkLst>
            <pc:docMk/>
            <pc:sldMk cId="3385213958" sldId="260"/>
            <ac:spMk id="89" creationId="{91756A41-D9FD-478A-8A4C-073DD6D2FF7C}"/>
          </ac:spMkLst>
        </pc:spChg>
        <pc:spChg chg="add">
          <ac:chgData name="Craig Thomas" userId="00ea655f176af39b" providerId="LiveId" clId="{B43DC0E6-24C0-4D46-932A-4DFF1B47C9D1}" dt="2018-09-07T20:17:05.311" v="1729"/>
          <ac:spMkLst>
            <pc:docMk/>
            <pc:sldMk cId="3385213958" sldId="260"/>
            <ac:spMk id="90" creationId="{EF2EA95D-C10D-4F82-A7F7-D569F1146AC4}"/>
          </ac:spMkLst>
        </pc:spChg>
        <pc:spChg chg="mod">
          <ac:chgData name="Craig Thomas" userId="00ea655f176af39b" providerId="LiveId" clId="{B43DC0E6-24C0-4D46-932A-4DFF1B47C9D1}" dt="2018-09-07T19:28:04.072" v="933" actId="1035"/>
          <ac:spMkLst>
            <pc:docMk/>
            <pc:sldMk cId="3385213958" sldId="260"/>
            <ac:spMk id="2096" creationId="{00000000-0000-0000-0000-000000000000}"/>
          </ac:spMkLst>
        </pc:spChg>
      </pc:sldChg>
      <pc:sldChg chg="addSp delSp modSp modAnim">
        <pc:chgData name="Craig Thomas" userId="00ea655f176af39b" providerId="LiveId" clId="{B43DC0E6-24C0-4D46-932A-4DFF1B47C9D1}" dt="2018-09-07T20:17:09.970" v="1731"/>
        <pc:sldMkLst>
          <pc:docMk/>
          <pc:sldMk cId="1078558056" sldId="261"/>
        </pc:sldMkLst>
        <pc:spChg chg="mod">
          <ac:chgData name="Craig Thomas" userId="00ea655f176af39b" providerId="LiveId" clId="{B43DC0E6-24C0-4D46-932A-4DFF1B47C9D1}" dt="2018-09-07T19:30:22.958" v="959" actId="207"/>
          <ac:spMkLst>
            <pc:docMk/>
            <pc:sldMk cId="1078558056" sldId="261"/>
            <ac:spMk id="2" creationId="{A7724378-C851-469E-830B-0C955BD8CF01}"/>
          </ac:spMkLst>
        </pc:spChg>
        <pc:spChg chg="add del">
          <ac:chgData name="Craig Thomas" userId="00ea655f176af39b" providerId="LiveId" clId="{B43DC0E6-24C0-4D46-932A-4DFF1B47C9D1}" dt="2018-09-07T19:10:58.220" v="830" actId="478"/>
          <ac:spMkLst>
            <pc:docMk/>
            <pc:sldMk cId="1078558056" sldId="261"/>
            <ac:spMk id="74" creationId="{DE88E727-5D69-4A14-92E5-35BEE8D813DA}"/>
          </ac:spMkLst>
        </pc:spChg>
        <pc:spChg chg="add">
          <ac:chgData name="Craig Thomas" userId="00ea655f176af39b" providerId="LiveId" clId="{B43DC0E6-24C0-4D46-932A-4DFF1B47C9D1}" dt="2018-09-07T19:10:59.066" v="831"/>
          <ac:spMkLst>
            <pc:docMk/>
            <pc:sldMk cId="1078558056" sldId="261"/>
            <ac:spMk id="75" creationId="{9E63E31F-524F-469D-AE8D-5C9CEF97344B}"/>
          </ac:spMkLst>
        </pc:spChg>
        <pc:spChg chg="mod">
          <ac:chgData name="Craig Thomas" userId="00ea655f176af39b" providerId="LiveId" clId="{B43DC0E6-24C0-4D46-932A-4DFF1B47C9D1}" dt="2018-09-07T19:28:55.727" v="943" actId="1035"/>
          <ac:spMkLst>
            <pc:docMk/>
            <pc:sldMk cId="1078558056" sldId="261"/>
            <ac:spMk id="77" creationId="{A8FB7762-BC2D-4860-8732-B7EB034C6F46}"/>
          </ac:spMkLst>
        </pc:spChg>
        <pc:spChg chg="add ord">
          <ac:chgData name="Craig Thomas" userId="00ea655f176af39b" providerId="LiveId" clId="{B43DC0E6-24C0-4D46-932A-4DFF1B47C9D1}" dt="2018-09-07T19:13:19.860" v="848" actId="167"/>
          <ac:spMkLst>
            <pc:docMk/>
            <pc:sldMk cId="1078558056" sldId="261"/>
            <ac:spMk id="78" creationId="{1C4DD38F-AE44-44F5-8988-1032F69A21E8}"/>
          </ac:spMkLst>
        </pc:spChg>
        <pc:spChg chg="add mod ord">
          <ac:chgData name="Craig Thomas" userId="00ea655f176af39b" providerId="LiveId" clId="{B43DC0E6-24C0-4D46-932A-4DFF1B47C9D1}" dt="2018-09-07T19:31:41.057" v="966" actId="1035"/>
          <ac:spMkLst>
            <pc:docMk/>
            <pc:sldMk cId="1078558056" sldId="261"/>
            <ac:spMk id="79" creationId="{40E6CB97-3230-478A-BD47-FF9D4E13799C}"/>
          </ac:spMkLst>
        </pc:spChg>
        <pc:spChg chg="del">
          <ac:chgData name="Craig Thomas" userId="00ea655f176af39b" providerId="LiveId" clId="{B43DC0E6-24C0-4D46-932A-4DFF1B47C9D1}" dt="2018-09-07T20:03:54.221" v="1559" actId="478"/>
          <ac:spMkLst>
            <pc:docMk/>
            <pc:sldMk cId="1078558056" sldId="261"/>
            <ac:spMk id="80" creationId="{164AC3C8-62C1-4091-AFCE-BD308241BB7A}"/>
          </ac:spMkLst>
        </pc:spChg>
        <pc:spChg chg="add ord">
          <ac:chgData name="Craig Thomas" userId="00ea655f176af39b" providerId="LiveId" clId="{B43DC0E6-24C0-4D46-932A-4DFF1B47C9D1}" dt="2018-09-07T20:03:58.752" v="1561" actId="167"/>
          <ac:spMkLst>
            <pc:docMk/>
            <pc:sldMk cId="1078558056" sldId="261"/>
            <ac:spMk id="82" creationId="{663434F6-1FC9-4A4F-A556-E5F9206C4C2D}"/>
          </ac:spMkLst>
        </pc:spChg>
        <pc:spChg chg="del mod">
          <ac:chgData name="Craig Thomas" userId="00ea655f176af39b" providerId="LiveId" clId="{B43DC0E6-24C0-4D46-932A-4DFF1B47C9D1}" dt="2018-09-07T19:13:13.920" v="846" actId="478"/>
          <ac:spMkLst>
            <pc:docMk/>
            <pc:sldMk cId="1078558056" sldId="261"/>
            <ac:spMk id="84" creationId="{AF520343-4342-41D6-A2C5-91FD1769C755}"/>
          </ac:spMkLst>
        </pc:spChg>
        <pc:spChg chg="del">
          <ac:chgData name="Craig Thomas" userId="00ea655f176af39b" providerId="LiveId" clId="{B43DC0E6-24C0-4D46-932A-4DFF1B47C9D1}" dt="2018-09-07T18:32:03.183" v="329" actId="478"/>
          <ac:spMkLst>
            <pc:docMk/>
            <pc:sldMk cId="1078558056" sldId="261"/>
            <ac:spMk id="86" creationId="{BA27DF5E-DC95-4C5E-8196-226BB9D613DE}"/>
          </ac:spMkLst>
        </pc:spChg>
        <pc:spChg chg="mod">
          <ac:chgData name="Craig Thomas" userId="00ea655f176af39b" providerId="LiveId" clId="{B43DC0E6-24C0-4D46-932A-4DFF1B47C9D1}" dt="2018-09-07T19:32:23.298" v="974" actId="20577"/>
          <ac:spMkLst>
            <pc:docMk/>
            <pc:sldMk cId="1078558056" sldId="261"/>
            <ac:spMk id="87" creationId="{5EBF86A6-A1B8-42AF-B248-56A8ADA87E8A}"/>
          </ac:spMkLst>
        </pc:spChg>
        <pc:spChg chg="add">
          <ac:chgData name="Craig Thomas" userId="00ea655f176af39b" providerId="LiveId" clId="{B43DC0E6-24C0-4D46-932A-4DFF1B47C9D1}" dt="2018-09-07T20:17:09.970" v="1731"/>
          <ac:spMkLst>
            <pc:docMk/>
            <pc:sldMk cId="1078558056" sldId="261"/>
            <ac:spMk id="88" creationId="{290EC483-B1CD-4B7D-9FCA-2D9BE29C2120}"/>
          </ac:spMkLst>
        </pc:spChg>
        <pc:spChg chg="del">
          <ac:chgData name="Craig Thomas" userId="00ea655f176af39b" providerId="LiveId" clId="{B43DC0E6-24C0-4D46-932A-4DFF1B47C9D1}" dt="2018-09-07T20:17:08.755" v="1730" actId="478"/>
          <ac:spMkLst>
            <pc:docMk/>
            <pc:sldMk cId="1078558056" sldId="261"/>
            <ac:spMk id="89" creationId="{0F5FE7E1-8207-4C00-B4C4-8268BBEE3B71}"/>
          </ac:spMkLst>
        </pc:spChg>
        <pc:spChg chg="ord">
          <ac:chgData name="Craig Thomas" userId="00ea655f176af39b" providerId="LiveId" clId="{B43DC0E6-24C0-4D46-932A-4DFF1B47C9D1}" dt="2018-09-07T19:31:27.448" v="962" actId="167"/>
          <ac:spMkLst>
            <pc:docMk/>
            <pc:sldMk cId="1078558056" sldId="261"/>
            <ac:spMk id="2062" creationId="{00000000-0000-0000-0000-000000000000}"/>
          </ac:spMkLst>
        </pc:spChg>
      </pc:sldChg>
      <pc:sldChg chg="addSp delSp modSp delAnim modAnim">
        <pc:chgData name="Craig Thomas" userId="00ea655f176af39b" providerId="LiveId" clId="{B43DC0E6-24C0-4D46-932A-4DFF1B47C9D1}" dt="2018-09-19T13:12:06.316" v="9731" actId="14100"/>
        <pc:sldMkLst>
          <pc:docMk/>
          <pc:sldMk cId="3353434030" sldId="262"/>
        </pc:sldMkLst>
        <pc:spChg chg="mod">
          <ac:chgData name="Craig Thomas" userId="00ea655f176af39b" providerId="LiveId" clId="{B43DC0E6-24C0-4D46-932A-4DFF1B47C9D1}" dt="2018-09-07T18:57:15.318" v="764" actId="1036"/>
          <ac:spMkLst>
            <pc:docMk/>
            <pc:sldMk cId="3353434030" sldId="262"/>
            <ac:spMk id="2" creationId="{A7724378-C851-469E-830B-0C955BD8CF01}"/>
          </ac:spMkLst>
        </pc:spChg>
        <pc:spChg chg="add mod">
          <ac:chgData name="Craig Thomas" userId="00ea655f176af39b" providerId="LiveId" clId="{B43DC0E6-24C0-4D46-932A-4DFF1B47C9D1}" dt="2018-09-07T19:19:43.155" v="904" actId="2085"/>
          <ac:spMkLst>
            <pc:docMk/>
            <pc:sldMk cId="3353434030" sldId="262"/>
            <ac:spMk id="3" creationId="{F8380B1B-875B-475C-AADB-67EBB271A59C}"/>
          </ac:spMkLst>
        </pc:spChg>
        <pc:spChg chg="mod">
          <ac:chgData name="Craig Thomas" userId="00ea655f176af39b" providerId="LiveId" clId="{B43DC0E6-24C0-4D46-932A-4DFF1B47C9D1}" dt="2018-09-07T19:10:27.093" v="824" actId="1076"/>
          <ac:spMkLst>
            <pc:docMk/>
            <pc:sldMk cId="3353434030" sldId="262"/>
            <ac:spMk id="72" creationId="{A10D7138-5720-4D6A-AEEF-967B95F3E1F7}"/>
          </ac:spMkLst>
        </pc:spChg>
        <pc:spChg chg="mod ord">
          <ac:chgData name="Craig Thomas" userId="00ea655f176af39b" providerId="LiveId" clId="{B43DC0E6-24C0-4D46-932A-4DFF1B47C9D1}" dt="2018-09-07T19:17:04.594" v="899" actId="1076"/>
          <ac:spMkLst>
            <pc:docMk/>
            <pc:sldMk cId="3353434030" sldId="262"/>
            <ac:spMk id="74" creationId="{E55F257B-BF66-4272-8166-27E6A19DB880}"/>
          </ac:spMkLst>
        </pc:spChg>
        <pc:spChg chg="add mod ord">
          <ac:chgData name="Craig Thomas" userId="00ea655f176af39b" providerId="LiveId" clId="{B43DC0E6-24C0-4D46-932A-4DFF1B47C9D1}" dt="2018-09-07T19:10:35.007" v="825" actId="167"/>
          <ac:spMkLst>
            <pc:docMk/>
            <pc:sldMk cId="3353434030" sldId="262"/>
            <ac:spMk id="75" creationId="{F058B425-4F56-4FCD-AF4B-D04D3C108AF5}"/>
          </ac:spMkLst>
        </pc:spChg>
        <pc:spChg chg="add mod">
          <ac:chgData name="Craig Thomas" userId="00ea655f176af39b" providerId="LiveId" clId="{B43DC0E6-24C0-4D46-932A-4DFF1B47C9D1}" dt="2018-09-07T18:58:13.211" v="766" actId="1076"/>
          <ac:spMkLst>
            <pc:docMk/>
            <pc:sldMk cId="3353434030" sldId="262"/>
            <ac:spMk id="76" creationId="{A74755B8-5835-48AA-ACC6-B0ED37711FC2}"/>
          </ac:spMkLst>
        </pc:spChg>
        <pc:spChg chg="del">
          <ac:chgData name="Craig Thomas" userId="00ea655f176af39b" providerId="LiveId" clId="{B43DC0E6-24C0-4D46-932A-4DFF1B47C9D1}" dt="2018-09-07T20:03:19.405" v="1551" actId="478"/>
          <ac:spMkLst>
            <pc:docMk/>
            <pc:sldMk cId="3353434030" sldId="262"/>
            <ac:spMk id="77" creationId="{92E0DE4F-E570-4F76-BC74-7C75F12A5C46}"/>
          </ac:spMkLst>
        </pc:spChg>
        <pc:spChg chg="del">
          <ac:chgData name="Craig Thomas" userId="00ea655f176af39b" providerId="LiveId" clId="{B43DC0E6-24C0-4D46-932A-4DFF1B47C9D1}" dt="2018-09-07T18:31:22.238" v="323" actId="478"/>
          <ac:spMkLst>
            <pc:docMk/>
            <pc:sldMk cId="3353434030" sldId="262"/>
            <ac:spMk id="79" creationId="{D4CBF3E5-7FDE-43C3-A542-776669196500}"/>
          </ac:spMkLst>
        </pc:spChg>
        <pc:spChg chg="mod ord">
          <ac:chgData name="Craig Thomas" userId="00ea655f176af39b" providerId="LiveId" clId="{B43DC0E6-24C0-4D46-932A-4DFF1B47C9D1}" dt="2018-09-07T20:03:29.811" v="1554" actId="1076"/>
          <ac:spMkLst>
            <pc:docMk/>
            <pc:sldMk cId="3353434030" sldId="262"/>
            <ac:spMk id="80" creationId="{17FC9568-0BD3-40DE-ADFF-6DE0DEDA6DE7}"/>
          </ac:spMkLst>
        </pc:spChg>
        <pc:spChg chg="del mod">
          <ac:chgData name="Craig Thomas" userId="00ea655f176af39b" providerId="LiveId" clId="{B43DC0E6-24C0-4D46-932A-4DFF1B47C9D1}" dt="2018-09-07T19:12:49.076" v="841" actId="478"/>
          <ac:spMkLst>
            <pc:docMk/>
            <pc:sldMk cId="3353434030" sldId="262"/>
            <ac:spMk id="82" creationId="{B81C4214-F9AC-4761-A07E-972DCF4ADF6F}"/>
          </ac:spMkLst>
        </pc:spChg>
        <pc:spChg chg="add del ord">
          <ac:chgData name="Craig Thomas" userId="00ea655f176af39b" providerId="LiveId" clId="{B43DC0E6-24C0-4D46-932A-4DFF1B47C9D1}" dt="2018-09-09T19:02:15.789" v="2176" actId="478"/>
          <ac:spMkLst>
            <pc:docMk/>
            <pc:sldMk cId="3353434030" sldId="262"/>
            <ac:spMk id="82" creationId="{CA8122A6-A74E-4902-8017-4B22B7BDC883}"/>
          </ac:spMkLst>
        </pc:spChg>
        <pc:spChg chg="mod">
          <ac:chgData name="Craig Thomas" userId="00ea655f176af39b" providerId="LiveId" clId="{B43DC0E6-24C0-4D46-932A-4DFF1B47C9D1}" dt="2018-09-07T19:32:45.273" v="990" actId="20577"/>
          <ac:spMkLst>
            <pc:docMk/>
            <pc:sldMk cId="3353434030" sldId="262"/>
            <ac:spMk id="84" creationId="{77F10D2F-61EF-4D77-82AE-5B504A178A35}"/>
          </ac:spMkLst>
        </pc:spChg>
        <pc:spChg chg="add mod ord">
          <ac:chgData name="Craig Thomas" userId="00ea655f176af39b" providerId="LiveId" clId="{B43DC0E6-24C0-4D46-932A-4DFF1B47C9D1}" dt="2018-09-07T19:16:19.621" v="896" actId="166"/>
          <ac:spMkLst>
            <pc:docMk/>
            <pc:sldMk cId="3353434030" sldId="262"/>
            <ac:spMk id="85" creationId="{26515A75-280E-4C01-87DA-4530699254FC}"/>
          </ac:spMkLst>
        </pc:spChg>
        <pc:spChg chg="del">
          <ac:chgData name="Craig Thomas" userId="00ea655f176af39b" providerId="LiveId" clId="{B43DC0E6-24C0-4D46-932A-4DFF1B47C9D1}" dt="2018-09-07T20:16:58.770" v="1726" actId="478"/>
          <ac:spMkLst>
            <pc:docMk/>
            <pc:sldMk cId="3353434030" sldId="262"/>
            <ac:spMk id="86" creationId="{2F7E8883-13C5-4191-8590-55927574C40C}"/>
          </ac:spMkLst>
        </pc:spChg>
        <pc:spChg chg="add mod">
          <ac:chgData name="Craig Thomas" userId="00ea655f176af39b" providerId="LiveId" clId="{B43DC0E6-24C0-4D46-932A-4DFF1B47C9D1}" dt="2018-09-19T13:12:06.316" v="9731" actId="14100"/>
          <ac:spMkLst>
            <pc:docMk/>
            <pc:sldMk cId="3353434030" sldId="262"/>
            <ac:spMk id="87" creationId="{8C695D53-7FA3-4B99-AC69-D7B5B3362F79}"/>
          </ac:spMkLst>
        </pc:spChg>
        <pc:spChg chg="add mod">
          <ac:chgData name="Craig Thomas" userId="00ea655f176af39b" providerId="LiveId" clId="{B43DC0E6-24C0-4D46-932A-4DFF1B47C9D1}" dt="2018-09-07T19:09:58.110" v="821" actId="1076"/>
          <ac:spMkLst>
            <pc:docMk/>
            <pc:sldMk cId="3353434030" sldId="262"/>
            <ac:spMk id="88" creationId="{F4BAAD10-F376-4922-A4BB-7B27B43752AD}"/>
          </ac:spMkLst>
        </pc:spChg>
        <pc:spChg chg="add ord">
          <ac:chgData name="Craig Thomas" userId="00ea655f176af39b" providerId="LiveId" clId="{B43DC0E6-24C0-4D46-932A-4DFF1B47C9D1}" dt="2018-09-07T19:12:57.828" v="843" actId="167"/>
          <ac:spMkLst>
            <pc:docMk/>
            <pc:sldMk cId="3353434030" sldId="262"/>
            <ac:spMk id="89" creationId="{468F0A63-732A-4D85-AE0E-D82FA589A848}"/>
          </ac:spMkLst>
        </pc:spChg>
        <pc:spChg chg="add ord">
          <ac:chgData name="Craig Thomas" userId="00ea655f176af39b" providerId="LiveId" clId="{B43DC0E6-24C0-4D46-932A-4DFF1B47C9D1}" dt="2018-09-07T20:03:24.345" v="1553" actId="167"/>
          <ac:spMkLst>
            <pc:docMk/>
            <pc:sldMk cId="3353434030" sldId="262"/>
            <ac:spMk id="90" creationId="{073F2BB2-4DE7-4CFA-A3AA-4E1FDE4141DA}"/>
          </ac:spMkLst>
        </pc:spChg>
        <pc:spChg chg="add">
          <ac:chgData name="Craig Thomas" userId="00ea655f176af39b" providerId="LiveId" clId="{B43DC0E6-24C0-4D46-932A-4DFF1B47C9D1}" dt="2018-09-07T20:17:00.154" v="1727"/>
          <ac:spMkLst>
            <pc:docMk/>
            <pc:sldMk cId="3353434030" sldId="262"/>
            <ac:spMk id="91" creationId="{914EAAAD-9F53-4FA7-9044-189947B8E391}"/>
          </ac:spMkLst>
        </pc:spChg>
      </pc:sldChg>
      <pc:sldChg chg="addSp delSp modSp modAnim">
        <pc:chgData name="Craig Thomas" userId="00ea655f176af39b" providerId="LiveId" clId="{B43DC0E6-24C0-4D46-932A-4DFF1B47C9D1}" dt="2018-09-07T20:17:15.190" v="1733"/>
        <pc:sldMkLst>
          <pc:docMk/>
          <pc:sldMk cId="2276224053" sldId="263"/>
        </pc:sldMkLst>
        <pc:spChg chg="add del">
          <ac:chgData name="Craig Thomas" userId="00ea655f176af39b" providerId="LiveId" clId="{B43DC0E6-24C0-4D46-932A-4DFF1B47C9D1}" dt="2018-09-07T19:11:02.088" v="832" actId="478"/>
          <ac:spMkLst>
            <pc:docMk/>
            <pc:sldMk cId="2276224053" sldId="263"/>
            <ac:spMk id="75" creationId="{9329DA5D-DB8C-4590-9586-7D1C9134B731}"/>
          </ac:spMkLst>
        </pc:spChg>
        <pc:spChg chg="add">
          <ac:chgData name="Craig Thomas" userId="00ea655f176af39b" providerId="LiveId" clId="{B43DC0E6-24C0-4D46-932A-4DFF1B47C9D1}" dt="2018-09-07T19:11:02.885" v="833"/>
          <ac:spMkLst>
            <pc:docMk/>
            <pc:sldMk cId="2276224053" sldId="263"/>
            <ac:spMk id="79" creationId="{F3769ED3-DFA5-493B-A8E6-6AEABBE289F4}"/>
          </ac:spMkLst>
        </pc:spChg>
        <pc:spChg chg="del">
          <ac:chgData name="Craig Thomas" userId="00ea655f176af39b" providerId="LiveId" clId="{B43DC0E6-24C0-4D46-932A-4DFF1B47C9D1}" dt="2018-09-07T20:04:04.356" v="1562" actId="478"/>
          <ac:spMkLst>
            <pc:docMk/>
            <pc:sldMk cId="2276224053" sldId="263"/>
            <ac:spMk id="80" creationId="{34C08671-72FB-41BB-A871-6480B665085A}"/>
          </ac:spMkLst>
        </pc:spChg>
        <pc:spChg chg="add">
          <ac:chgData name="Craig Thomas" userId="00ea655f176af39b" providerId="LiveId" clId="{B43DC0E6-24C0-4D46-932A-4DFF1B47C9D1}" dt="2018-09-07T19:13:25.981" v="850"/>
          <ac:spMkLst>
            <pc:docMk/>
            <pc:sldMk cId="2276224053" sldId="263"/>
            <ac:spMk id="82" creationId="{B91E674E-B5F4-4CAB-A634-4D505F96AF32}"/>
          </ac:spMkLst>
        </pc:spChg>
        <pc:spChg chg="add mod ord">
          <ac:chgData name="Craig Thomas" userId="00ea655f176af39b" providerId="LiveId" clId="{B43DC0E6-24C0-4D46-932A-4DFF1B47C9D1}" dt="2018-09-07T19:41:34.763" v="1109" actId="14100"/>
          <ac:spMkLst>
            <pc:docMk/>
            <pc:sldMk cId="2276224053" sldId="263"/>
            <ac:spMk id="83" creationId="{A7A70F3D-52BB-40E7-8C84-89DE0B244DC6}"/>
          </ac:spMkLst>
        </pc:spChg>
        <pc:spChg chg="del mod">
          <ac:chgData name="Craig Thomas" userId="00ea655f176af39b" providerId="LiveId" clId="{B43DC0E6-24C0-4D46-932A-4DFF1B47C9D1}" dt="2018-09-07T19:13:25.153" v="849" actId="478"/>
          <ac:spMkLst>
            <pc:docMk/>
            <pc:sldMk cId="2276224053" sldId="263"/>
            <ac:spMk id="85" creationId="{8DB01A9B-F31B-4F7F-BFD2-5D97EB70A1DE}"/>
          </ac:spMkLst>
        </pc:spChg>
        <pc:spChg chg="del">
          <ac:chgData name="Craig Thomas" userId="00ea655f176af39b" providerId="LiveId" clId="{B43DC0E6-24C0-4D46-932A-4DFF1B47C9D1}" dt="2018-09-07T18:32:07.511" v="331" actId="478"/>
          <ac:spMkLst>
            <pc:docMk/>
            <pc:sldMk cId="2276224053" sldId="263"/>
            <ac:spMk id="87" creationId="{1093AD8B-523C-47B4-A9F9-7C853814C9F7}"/>
          </ac:spMkLst>
        </pc:spChg>
        <pc:spChg chg="mod">
          <ac:chgData name="Craig Thomas" userId="00ea655f176af39b" providerId="LiveId" clId="{B43DC0E6-24C0-4D46-932A-4DFF1B47C9D1}" dt="2018-09-07T19:33:12.456" v="1008" actId="20577"/>
          <ac:spMkLst>
            <pc:docMk/>
            <pc:sldMk cId="2276224053" sldId="263"/>
            <ac:spMk id="88" creationId="{55ED5525-0FBB-41B7-89CA-F2F2B108A136}"/>
          </ac:spMkLst>
        </pc:spChg>
        <pc:spChg chg="add ord">
          <ac:chgData name="Craig Thomas" userId="00ea655f176af39b" providerId="LiveId" clId="{B43DC0E6-24C0-4D46-932A-4DFF1B47C9D1}" dt="2018-09-07T20:04:09.216" v="1564" actId="167"/>
          <ac:spMkLst>
            <pc:docMk/>
            <pc:sldMk cId="2276224053" sldId="263"/>
            <ac:spMk id="89" creationId="{76117BBA-A3CC-4D75-9D6B-4E8D00D3FB15}"/>
          </ac:spMkLst>
        </pc:spChg>
        <pc:spChg chg="del">
          <ac:chgData name="Craig Thomas" userId="00ea655f176af39b" providerId="LiveId" clId="{B43DC0E6-24C0-4D46-932A-4DFF1B47C9D1}" dt="2018-09-07T20:17:13.907" v="1732" actId="478"/>
          <ac:spMkLst>
            <pc:docMk/>
            <pc:sldMk cId="2276224053" sldId="263"/>
            <ac:spMk id="90" creationId="{6A9996A4-2997-47A6-A599-130259203F8E}"/>
          </ac:spMkLst>
        </pc:spChg>
        <pc:spChg chg="add">
          <ac:chgData name="Craig Thomas" userId="00ea655f176af39b" providerId="LiveId" clId="{B43DC0E6-24C0-4D46-932A-4DFF1B47C9D1}" dt="2018-09-07T20:17:15.190" v="1733"/>
          <ac:spMkLst>
            <pc:docMk/>
            <pc:sldMk cId="2276224053" sldId="263"/>
            <ac:spMk id="91" creationId="{AF3A0AA8-2A72-4B5F-BC72-CEC338B3E19B}"/>
          </ac:spMkLst>
        </pc:spChg>
      </pc:sldChg>
      <pc:sldChg chg="addSp delSp modSp modAnim">
        <pc:chgData name="Craig Thomas" userId="00ea655f176af39b" providerId="LiveId" clId="{B43DC0E6-24C0-4D46-932A-4DFF1B47C9D1}" dt="2018-09-07T20:17:20.071" v="1735"/>
        <pc:sldMkLst>
          <pc:docMk/>
          <pc:sldMk cId="1576828917" sldId="264"/>
        </pc:sldMkLst>
        <pc:spChg chg="mod">
          <ac:chgData name="Craig Thomas" userId="00ea655f176af39b" providerId="LiveId" clId="{B43DC0E6-24C0-4D46-932A-4DFF1B47C9D1}" dt="2018-09-07T19:55:30.682" v="1518" actId="1076"/>
          <ac:spMkLst>
            <pc:docMk/>
            <pc:sldMk cId="1576828917" sldId="264"/>
            <ac:spMk id="75" creationId="{41CC9F0F-4D92-439C-A438-259A703A9798}"/>
          </ac:spMkLst>
        </pc:spChg>
        <pc:spChg chg="add del">
          <ac:chgData name="Craig Thomas" userId="00ea655f176af39b" providerId="LiveId" clId="{B43DC0E6-24C0-4D46-932A-4DFF1B47C9D1}" dt="2018-09-07T19:11:05.959" v="834" actId="478"/>
          <ac:spMkLst>
            <pc:docMk/>
            <pc:sldMk cId="1576828917" sldId="264"/>
            <ac:spMk id="76" creationId="{0400998F-956F-4E38-B0E4-87CA8D0813BF}"/>
          </ac:spMkLst>
        </pc:spChg>
        <pc:spChg chg="add ord">
          <ac:chgData name="Craig Thomas" userId="00ea655f176af39b" providerId="LiveId" clId="{B43DC0E6-24C0-4D46-932A-4DFF1B47C9D1}" dt="2018-09-07T19:55:47.083" v="1519" actId="167"/>
          <ac:spMkLst>
            <pc:docMk/>
            <pc:sldMk cId="1576828917" sldId="264"/>
            <ac:spMk id="77" creationId="{E5C85FFB-D3AD-45DB-A6A7-4FB6797BCF24}"/>
          </ac:spMkLst>
        </pc:spChg>
        <pc:spChg chg="add ord">
          <ac:chgData name="Craig Thomas" userId="00ea655f176af39b" providerId="LiveId" clId="{B43DC0E6-24C0-4D46-932A-4DFF1B47C9D1}" dt="2018-09-07T19:13:34.575" v="853" actId="167"/>
          <ac:spMkLst>
            <pc:docMk/>
            <pc:sldMk cId="1576828917" sldId="264"/>
            <ac:spMk id="78" creationId="{1C047D24-CA8C-40B5-ABC0-4D6156A57BDD}"/>
          </ac:spMkLst>
        </pc:spChg>
        <pc:spChg chg="add del mod">
          <ac:chgData name="Craig Thomas" userId="00ea655f176af39b" providerId="LiveId" clId="{B43DC0E6-24C0-4D46-932A-4DFF1B47C9D1}" dt="2018-09-07T19:59:06.800" v="1529" actId="478"/>
          <ac:spMkLst>
            <pc:docMk/>
            <pc:sldMk cId="1576828917" sldId="264"/>
            <ac:spMk id="79" creationId="{8C6621B5-AF54-4F71-89BB-1A93E5846A82}"/>
          </ac:spMkLst>
        </pc:spChg>
        <pc:spChg chg="add mod">
          <ac:chgData name="Craig Thomas" userId="00ea655f176af39b" providerId="LiveId" clId="{B43DC0E6-24C0-4D46-932A-4DFF1B47C9D1}" dt="2018-09-07T20:01:40.322" v="1537" actId="1076"/>
          <ac:spMkLst>
            <pc:docMk/>
            <pc:sldMk cId="1576828917" sldId="264"/>
            <ac:spMk id="80" creationId="{E8AFB7DE-A9E2-44DD-A70C-E5D8F17C2254}"/>
          </ac:spMkLst>
        </pc:spChg>
        <pc:spChg chg="add mod">
          <ac:chgData name="Craig Thomas" userId="00ea655f176af39b" providerId="LiveId" clId="{B43DC0E6-24C0-4D46-932A-4DFF1B47C9D1}" dt="2018-09-07T20:01:53.542" v="1539" actId="14100"/>
          <ac:spMkLst>
            <pc:docMk/>
            <pc:sldMk cId="1576828917" sldId="264"/>
            <ac:spMk id="81" creationId="{8175170C-F968-4481-8848-3716DCB2FE49}"/>
          </ac:spMkLst>
        </pc:spChg>
        <pc:spChg chg="mod">
          <ac:chgData name="Craig Thomas" userId="00ea655f176af39b" providerId="LiveId" clId="{B43DC0E6-24C0-4D46-932A-4DFF1B47C9D1}" dt="2018-09-07T19:59:22.763" v="1531" actId="14100"/>
          <ac:spMkLst>
            <pc:docMk/>
            <pc:sldMk cId="1576828917" sldId="264"/>
            <ac:spMk id="82" creationId="{4BEF11C5-EEA9-4A85-BBFE-FD9923B3AB4E}"/>
          </ac:spMkLst>
        </pc:spChg>
        <pc:spChg chg="del mod ord">
          <ac:chgData name="Craig Thomas" userId="00ea655f176af39b" providerId="LiveId" clId="{B43DC0E6-24C0-4D46-932A-4DFF1B47C9D1}" dt="2018-09-07T20:04:14.696" v="1565" actId="478"/>
          <ac:spMkLst>
            <pc:docMk/>
            <pc:sldMk cId="1576828917" sldId="264"/>
            <ac:spMk id="83" creationId="{A2CA24E0-2880-4ED4-B7E2-037B1DD931E0}"/>
          </ac:spMkLst>
        </pc:spChg>
        <pc:spChg chg="mod">
          <ac:chgData name="Craig Thomas" userId="00ea655f176af39b" providerId="LiveId" clId="{B43DC0E6-24C0-4D46-932A-4DFF1B47C9D1}" dt="2018-09-07T19:56:32.402" v="1522" actId="1076"/>
          <ac:spMkLst>
            <pc:docMk/>
            <pc:sldMk cId="1576828917" sldId="264"/>
            <ac:spMk id="84" creationId="{F341F1B5-8339-410E-8FCD-9097A97D845D}"/>
          </ac:spMkLst>
        </pc:spChg>
        <pc:spChg chg="mod">
          <ac:chgData name="Craig Thomas" userId="00ea655f176af39b" providerId="LiveId" clId="{B43DC0E6-24C0-4D46-932A-4DFF1B47C9D1}" dt="2018-09-07T19:58:23.292" v="1527" actId="1076"/>
          <ac:spMkLst>
            <pc:docMk/>
            <pc:sldMk cId="1576828917" sldId="264"/>
            <ac:spMk id="85" creationId="{6AB8505C-F9C7-476B-B781-26FF94CAC4F2}"/>
          </ac:spMkLst>
        </pc:spChg>
        <pc:spChg chg="add ord">
          <ac:chgData name="Craig Thomas" userId="00ea655f176af39b" providerId="LiveId" clId="{B43DC0E6-24C0-4D46-932A-4DFF1B47C9D1}" dt="2018-09-07T20:04:20.224" v="1567" actId="167"/>
          <ac:spMkLst>
            <pc:docMk/>
            <pc:sldMk cId="1576828917" sldId="264"/>
            <ac:spMk id="87" creationId="{AD855FFD-C5A1-4B8C-BF21-16B07DA3E5D8}"/>
          </ac:spMkLst>
        </pc:spChg>
        <pc:spChg chg="del mod">
          <ac:chgData name="Craig Thomas" userId="00ea655f176af39b" providerId="LiveId" clId="{B43DC0E6-24C0-4D46-932A-4DFF1B47C9D1}" dt="2018-09-07T19:13:30.228" v="851" actId="478"/>
          <ac:spMkLst>
            <pc:docMk/>
            <pc:sldMk cId="1576828917" sldId="264"/>
            <ac:spMk id="89" creationId="{C1F22E3E-A6F3-4D0C-8E3C-A44C189BEF0D}"/>
          </ac:spMkLst>
        </pc:spChg>
        <pc:spChg chg="del">
          <ac:chgData name="Craig Thomas" userId="00ea655f176af39b" providerId="LiveId" clId="{B43DC0E6-24C0-4D46-932A-4DFF1B47C9D1}" dt="2018-09-07T18:32:11.043" v="333" actId="478"/>
          <ac:spMkLst>
            <pc:docMk/>
            <pc:sldMk cId="1576828917" sldId="264"/>
            <ac:spMk id="91" creationId="{E6C4704E-BEE5-4EB0-BEAB-045CB6E346AE}"/>
          </ac:spMkLst>
        </pc:spChg>
        <pc:spChg chg="add">
          <ac:chgData name="Craig Thomas" userId="00ea655f176af39b" providerId="LiveId" clId="{B43DC0E6-24C0-4D46-932A-4DFF1B47C9D1}" dt="2018-09-07T20:17:20.071" v="1735"/>
          <ac:spMkLst>
            <pc:docMk/>
            <pc:sldMk cId="1576828917" sldId="264"/>
            <ac:spMk id="92" creationId="{A2F6615F-40F8-4289-A8E8-5093B9C08C33}"/>
          </ac:spMkLst>
        </pc:spChg>
        <pc:spChg chg="del">
          <ac:chgData name="Craig Thomas" userId="00ea655f176af39b" providerId="LiveId" clId="{B43DC0E6-24C0-4D46-932A-4DFF1B47C9D1}" dt="2018-09-07T20:17:18.774" v="1734" actId="478"/>
          <ac:spMkLst>
            <pc:docMk/>
            <pc:sldMk cId="1576828917" sldId="264"/>
            <ac:spMk id="93" creationId="{A7FBB7AC-0A23-4D90-AA63-02E6EE4AFA13}"/>
          </ac:spMkLst>
        </pc:spChg>
        <pc:spChg chg="mod">
          <ac:chgData name="Craig Thomas" userId="00ea655f176af39b" providerId="LiveId" clId="{B43DC0E6-24C0-4D46-932A-4DFF1B47C9D1}" dt="2018-09-07T19:33:21.130" v="1016" actId="20577"/>
          <ac:spMkLst>
            <pc:docMk/>
            <pc:sldMk cId="1576828917" sldId="264"/>
            <ac:spMk id="2112" creationId="{00000000-0000-0000-0000-000000000000}"/>
          </ac:spMkLst>
        </pc:spChg>
      </pc:sldChg>
      <pc:sldChg chg="addSp delSp modSp">
        <pc:chgData name="Craig Thomas" userId="00ea655f176af39b" providerId="LiveId" clId="{B43DC0E6-24C0-4D46-932A-4DFF1B47C9D1}" dt="2018-09-07T20:17:23.956" v="1737"/>
        <pc:sldMkLst>
          <pc:docMk/>
          <pc:sldMk cId="1335986950" sldId="266"/>
        </pc:sldMkLst>
        <pc:spChg chg="mod">
          <ac:chgData name="Craig Thomas" userId="00ea655f176af39b" providerId="LiveId" clId="{B43DC0E6-24C0-4D46-932A-4DFF1B47C9D1}" dt="2018-09-07T20:08:29.146" v="1604" actId="1076"/>
          <ac:spMkLst>
            <pc:docMk/>
            <pc:sldMk cId="1335986950" sldId="266"/>
            <ac:spMk id="73" creationId="{48281557-D59B-4564-98BA-5675E3246007}"/>
          </ac:spMkLst>
        </pc:spChg>
        <pc:spChg chg="mod">
          <ac:chgData name="Craig Thomas" userId="00ea655f176af39b" providerId="LiveId" clId="{B43DC0E6-24C0-4D46-932A-4DFF1B47C9D1}" dt="2018-09-07T20:08:50.996" v="1607" actId="1076"/>
          <ac:spMkLst>
            <pc:docMk/>
            <pc:sldMk cId="1335986950" sldId="266"/>
            <ac:spMk id="74" creationId="{A83220CE-5CC2-4952-A873-FB7401C4BC71}"/>
          </ac:spMkLst>
        </pc:spChg>
        <pc:spChg chg="mod ord">
          <ac:chgData name="Craig Thomas" userId="00ea655f176af39b" providerId="LiveId" clId="{B43DC0E6-24C0-4D46-932A-4DFF1B47C9D1}" dt="2018-09-07T20:07:45.956" v="1599" actId="166"/>
          <ac:spMkLst>
            <pc:docMk/>
            <pc:sldMk cId="1335986950" sldId="266"/>
            <ac:spMk id="75" creationId="{41CC9F0F-4D92-439C-A438-259A703A9798}"/>
          </ac:spMkLst>
        </pc:spChg>
        <pc:spChg chg="mod ord">
          <ac:chgData name="Craig Thomas" userId="00ea655f176af39b" providerId="LiveId" clId="{B43DC0E6-24C0-4D46-932A-4DFF1B47C9D1}" dt="2018-09-07T20:08:19.750" v="1603" actId="1076"/>
          <ac:spMkLst>
            <pc:docMk/>
            <pc:sldMk cId="1335986950" sldId="266"/>
            <ac:spMk id="76" creationId="{E4683A3F-C914-4468-A218-AC8EE606DBA8}"/>
          </ac:spMkLst>
        </pc:spChg>
        <pc:spChg chg="mod ord">
          <ac:chgData name="Craig Thomas" userId="00ea655f176af39b" providerId="LiveId" clId="{B43DC0E6-24C0-4D46-932A-4DFF1B47C9D1}" dt="2018-09-07T20:08:36.408" v="1605" actId="1076"/>
          <ac:spMkLst>
            <pc:docMk/>
            <pc:sldMk cId="1335986950" sldId="266"/>
            <ac:spMk id="77" creationId="{810EB1E3-799C-47B9-8543-1774F7B02ED6}"/>
          </ac:spMkLst>
        </pc:spChg>
        <pc:spChg chg="mod ord">
          <ac:chgData name="Craig Thomas" userId="00ea655f176af39b" providerId="LiveId" clId="{B43DC0E6-24C0-4D46-932A-4DFF1B47C9D1}" dt="2018-09-07T20:08:41.781" v="1606" actId="1076"/>
          <ac:spMkLst>
            <pc:docMk/>
            <pc:sldMk cId="1335986950" sldId="266"/>
            <ac:spMk id="79" creationId="{33E633BA-995A-4123-9026-18EB616C7941}"/>
          </ac:spMkLst>
        </pc:spChg>
        <pc:spChg chg="add del ord">
          <ac:chgData name="Craig Thomas" userId="00ea655f176af39b" providerId="LiveId" clId="{B43DC0E6-24C0-4D46-932A-4DFF1B47C9D1}" dt="2018-09-07T19:11:10.569" v="836" actId="478"/>
          <ac:spMkLst>
            <pc:docMk/>
            <pc:sldMk cId="1335986950" sldId="266"/>
            <ac:spMk id="80" creationId="{CF55B0DB-545D-4B75-8C42-FD2A2B3A472C}"/>
          </ac:spMkLst>
        </pc:spChg>
        <pc:spChg chg="del">
          <ac:chgData name="Craig Thomas" userId="00ea655f176af39b" providerId="LiveId" clId="{B43DC0E6-24C0-4D46-932A-4DFF1B47C9D1}" dt="2018-09-07T20:04:43.081" v="1573" actId="478"/>
          <ac:spMkLst>
            <pc:docMk/>
            <pc:sldMk cId="1335986950" sldId="266"/>
            <ac:spMk id="83" creationId="{A2CA24E0-2880-4ED4-B7E2-037B1DD931E0}"/>
          </ac:spMkLst>
        </pc:spChg>
        <pc:spChg chg="mod ord">
          <ac:chgData name="Craig Thomas" userId="00ea655f176af39b" providerId="LiveId" clId="{B43DC0E6-24C0-4D46-932A-4DFF1B47C9D1}" dt="2018-09-07T20:08:07.927" v="1602" actId="1076"/>
          <ac:spMkLst>
            <pc:docMk/>
            <pc:sldMk cId="1335986950" sldId="266"/>
            <ac:spMk id="84" creationId="{F341F1B5-8339-410E-8FCD-9097A97D845D}"/>
          </ac:spMkLst>
        </pc:spChg>
        <pc:spChg chg="del mod">
          <ac:chgData name="Craig Thomas" userId="00ea655f176af39b" providerId="LiveId" clId="{B43DC0E6-24C0-4D46-932A-4DFF1B47C9D1}" dt="2018-09-07T19:13:39.127" v="854" actId="478"/>
          <ac:spMkLst>
            <pc:docMk/>
            <pc:sldMk cId="1335986950" sldId="266"/>
            <ac:spMk id="85" creationId="{4D43AF6F-B287-4B61-A208-1990044A6470}"/>
          </ac:spMkLst>
        </pc:spChg>
        <pc:spChg chg="del">
          <ac:chgData name="Craig Thomas" userId="00ea655f176af39b" providerId="LiveId" clId="{B43DC0E6-24C0-4D46-932A-4DFF1B47C9D1}" dt="2018-09-07T18:32:17.418" v="335" actId="478"/>
          <ac:spMkLst>
            <pc:docMk/>
            <pc:sldMk cId="1335986950" sldId="266"/>
            <ac:spMk id="87" creationId="{E4063407-061E-48DA-A3DF-90064646E5ED}"/>
          </ac:spMkLst>
        </pc:spChg>
        <pc:spChg chg="add ord">
          <ac:chgData name="Craig Thomas" userId="00ea655f176af39b" providerId="LiveId" clId="{B43DC0E6-24C0-4D46-932A-4DFF1B47C9D1}" dt="2018-09-07T19:11:14.761" v="838" actId="167"/>
          <ac:spMkLst>
            <pc:docMk/>
            <pc:sldMk cId="1335986950" sldId="266"/>
            <ac:spMk id="88" creationId="{9C459404-A061-4BDF-B331-2CE1346842DF}"/>
          </ac:spMkLst>
        </pc:spChg>
        <pc:spChg chg="del">
          <ac:chgData name="Craig Thomas" userId="00ea655f176af39b" providerId="LiveId" clId="{B43DC0E6-24C0-4D46-932A-4DFF1B47C9D1}" dt="2018-09-07T20:17:23.072" v="1736" actId="478"/>
          <ac:spMkLst>
            <pc:docMk/>
            <pc:sldMk cId="1335986950" sldId="266"/>
            <ac:spMk id="89" creationId="{B0390058-D390-406B-AB8E-40507EBDB98C}"/>
          </ac:spMkLst>
        </pc:spChg>
        <pc:spChg chg="add ord">
          <ac:chgData name="Craig Thomas" userId="00ea655f176af39b" providerId="LiveId" clId="{B43DC0E6-24C0-4D46-932A-4DFF1B47C9D1}" dt="2018-09-07T19:13:42.941" v="856" actId="167"/>
          <ac:spMkLst>
            <pc:docMk/>
            <pc:sldMk cId="1335986950" sldId="266"/>
            <ac:spMk id="90" creationId="{2D850AEB-3908-4A94-B3BB-C29B992C7CD6}"/>
          </ac:spMkLst>
        </pc:spChg>
        <pc:spChg chg="add ord">
          <ac:chgData name="Craig Thomas" userId="00ea655f176af39b" providerId="LiveId" clId="{B43DC0E6-24C0-4D46-932A-4DFF1B47C9D1}" dt="2018-09-07T20:04:48.053" v="1575" actId="167"/>
          <ac:spMkLst>
            <pc:docMk/>
            <pc:sldMk cId="1335986950" sldId="266"/>
            <ac:spMk id="91" creationId="{D032B595-7B4E-46E8-BECD-D537E5CACE92}"/>
          </ac:spMkLst>
        </pc:spChg>
        <pc:spChg chg="add">
          <ac:chgData name="Craig Thomas" userId="00ea655f176af39b" providerId="LiveId" clId="{B43DC0E6-24C0-4D46-932A-4DFF1B47C9D1}" dt="2018-09-07T20:17:23.956" v="1737"/>
          <ac:spMkLst>
            <pc:docMk/>
            <pc:sldMk cId="1335986950" sldId="266"/>
            <ac:spMk id="92" creationId="{70766D2F-C952-4BB1-B4DB-45E8683E6D05}"/>
          </ac:spMkLst>
        </pc:spChg>
        <pc:spChg chg="mod">
          <ac:chgData name="Craig Thomas" userId="00ea655f176af39b" providerId="LiveId" clId="{B43DC0E6-24C0-4D46-932A-4DFF1B47C9D1}" dt="2018-09-07T19:33:36.525" v="1025" actId="20577"/>
          <ac:spMkLst>
            <pc:docMk/>
            <pc:sldMk cId="1335986950" sldId="266"/>
            <ac:spMk id="2112" creationId="{00000000-0000-0000-0000-000000000000}"/>
          </ac:spMkLst>
        </pc:spChg>
      </pc:sldChg>
      <pc:sldChg chg="addSp delSp modSp modAnim">
        <pc:chgData name="Craig Thomas" userId="00ea655f176af39b" providerId="LiveId" clId="{B43DC0E6-24C0-4D46-932A-4DFF1B47C9D1}" dt="2018-09-07T20:16:27.211" v="1723" actId="6549"/>
        <pc:sldMkLst>
          <pc:docMk/>
          <pc:sldMk cId="3994078792" sldId="267"/>
        </pc:sldMkLst>
        <pc:spChg chg="add del">
          <ac:chgData name="Craig Thomas" userId="00ea655f176af39b" providerId="LiveId" clId="{B43DC0E6-24C0-4D46-932A-4DFF1B47C9D1}" dt="2018-09-07T19:11:21.121" v="839" actId="478"/>
          <ac:spMkLst>
            <pc:docMk/>
            <pc:sldMk cId="3994078792" sldId="267"/>
            <ac:spMk id="79" creationId="{7FF2A39F-BDF8-4A53-9469-A2B78019A08C}"/>
          </ac:spMkLst>
        </pc:spChg>
        <pc:spChg chg="add">
          <ac:chgData name="Craig Thomas" userId="00ea655f176af39b" providerId="LiveId" clId="{B43DC0E6-24C0-4D46-932A-4DFF1B47C9D1}" dt="2018-09-07T19:11:22.418" v="840"/>
          <ac:spMkLst>
            <pc:docMk/>
            <pc:sldMk cId="3994078792" sldId="267"/>
            <ac:spMk id="82" creationId="{C776BB37-B272-4A09-B034-5B2494E3DAE5}"/>
          </ac:spMkLst>
        </pc:spChg>
        <pc:spChg chg="del">
          <ac:chgData name="Craig Thomas" userId="00ea655f176af39b" providerId="LiveId" clId="{B43DC0E6-24C0-4D46-932A-4DFF1B47C9D1}" dt="2018-09-07T20:04:54.305" v="1576" actId="478"/>
          <ac:spMkLst>
            <pc:docMk/>
            <pc:sldMk cId="3994078792" sldId="267"/>
            <ac:spMk id="83" creationId="{A2CA24E0-2880-4ED4-B7E2-037B1DD931E0}"/>
          </ac:spMkLst>
        </pc:spChg>
        <pc:spChg chg="add">
          <ac:chgData name="Craig Thomas" userId="00ea655f176af39b" providerId="LiveId" clId="{B43DC0E6-24C0-4D46-932A-4DFF1B47C9D1}" dt="2018-09-07T19:13:50.784" v="858"/>
          <ac:spMkLst>
            <pc:docMk/>
            <pc:sldMk cId="3994078792" sldId="267"/>
            <ac:spMk id="84" creationId="{42B27983-AA84-43F3-87DA-489BEA0A634D}"/>
          </ac:spMkLst>
        </pc:spChg>
        <pc:spChg chg="del mod">
          <ac:chgData name="Craig Thomas" userId="00ea655f176af39b" providerId="LiveId" clId="{B43DC0E6-24C0-4D46-932A-4DFF1B47C9D1}" dt="2018-09-07T19:13:49.516" v="857" actId="478"/>
          <ac:spMkLst>
            <pc:docMk/>
            <pc:sldMk cId="3994078792" sldId="267"/>
            <ac:spMk id="85" creationId="{4D43AF6F-B287-4B61-A208-1990044A6470}"/>
          </ac:spMkLst>
        </pc:spChg>
        <pc:spChg chg="del">
          <ac:chgData name="Craig Thomas" userId="00ea655f176af39b" providerId="LiveId" clId="{B43DC0E6-24C0-4D46-932A-4DFF1B47C9D1}" dt="2018-09-07T18:32:28.374" v="338" actId="478"/>
          <ac:spMkLst>
            <pc:docMk/>
            <pc:sldMk cId="3994078792" sldId="267"/>
            <ac:spMk id="87" creationId="{E4063407-061E-48DA-A3DF-90064646E5ED}"/>
          </ac:spMkLst>
        </pc:spChg>
        <pc:spChg chg="mod ord">
          <ac:chgData name="Craig Thomas" userId="00ea655f176af39b" providerId="LiveId" clId="{B43DC0E6-24C0-4D46-932A-4DFF1B47C9D1}" dt="2018-09-07T20:11:03.783" v="1617" actId="1076"/>
          <ac:spMkLst>
            <pc:docMk/>
            <pc:sldMk cId="3994078792" sldId="267"/>
            <ac:spMk id="89" creationId="{8A2788D2-7146-45BA-8620-647838EF57D9}"/>
          </ac:spMkLst>
        </pc:spChg>
        <pc:spChg chg="mod ord">
          <ac:chgData name="Craig Thomas" userId="00ea655f176af39b" providerId="LiveId" clId="{B43DC0E6-24C0-4D46-932A-4DFF1B47C9D1}" dt="2018-09-07T20:11:32.402" v="1619" actId="1076"/>
          <ac:spMkLst>
            <pc:docMk/>
            <pc:sldMk cId="3994078792" sldId="267"/>
            <ac:spMk id="90" creationId="{E76758F2-7EF9-4952-969A-DECAF7AF10DF}"/>
          </ac:spMkLst>
        </pc:spChg>
        <pc:spChg chg="mod">
          <ac:chgData name="Craig Thomas" userId="00ea655f176af39b" providerId="LiveId" clId="{B43DC0E6-24C0-4D46-932A-4DFF1B47C9D1}" dt="2018-09-07T19:35:52.786" v="1075" actId="1076"/>
          <ac:spMkLst>
            <pc:docMk/>
            <pc:sldMk cId="3994078792" sldId="267"/>
            <ac:spMk id="91" creationId="{2A4C94FD-8D99-4872-98EF-5A29958621E4}"/>
          </ac:spMkLst>
        </pc:spChg>
        <pc:spChg chg="mod">
          <ac:chgData name="Craig Thomas" userId="00ea655f176af39b" providerId="LiveId" clId="{B43DC0E6-24C0-4D46-932A-4DFF1B47C9D1}" dt="2018-09-07T19:35:38.799" v="1074" actId="1076"/>
          <ac:spMkLst>
            <pc:docMk/>
            <pc:sldMk cId="3994078792" sldId="267"/>
            <ac:spMk id="92" creationId="{2C284309-5F63-41D0-940D-1D13174B2933}"/>
          </ac:spMkLst>
        </pc:spChg>
        <pc:spChg chg="mod">
          <ac:chgData name="Craig Thomas" userId="00ea655f176af39b" providerId="LiveId" clId="{B43DC0E6-24C0-4D46-932A-4DFF1B47C9D1}" dt="2018-09-07T19:34:58.012" v="1073" actId="1076"/>
          <ac:spMkLst>
            <pc:docMk/>
            <pc:sldMk cId="3994078792" sldId="267"/>
            <ac:spMk id="93" creationId="{B970EEF5-7D0F-4A34-80F2-364F51E7CB36}"/>
          </ac:spMkLst>
        </pc:spChg>
        <pc:spChg chg="mod">
          <ac:chgData name="Craig Thomas" userId="00ea655f176af39b" providerId="LiveId" clId="{B43DC0E6-24C0-4D46-932A-4DFF1B47C9D1}" dt="2018-09-07T20:16:27.211" v="1723" actId="6549"/>
          <ac:spMkLst>
            <pc:docMk/>
            <pc:sldMk cId="3994078792" sldId="267"/>
            <ac:spMk id="94" creationId="{D717A8AA-B457-48B3-8A3F-5C76B5BB460B}"/>
          </ac:spMkLst>
        </pc:spChg>
        <pc:spChg chg="add ord">
          <ac:chgData name="Craig Thomas" userId="00ea655f176af39b" providerId="LiveId" clId="{B43DC0E6-24C0-4D46-932A-4DFF1B47C9D1}" dt="2018-09-07T20:04:58.933" v="1578" actId="167"/>
          <ac:spMkLst>
            <pc:docMk/>
            <pc:sldMk cId="3994078792" sldId="267"/>
            <ac:spMk id="95" creationId="{3D397E78-4506-422B-AD19-EFADC326CAFB}"/>
          </ac:spMkLst>
        </pc:spChg>
        <pc:spChg chg="add mod ord">
          <ac:chgData name="Craig Thomas" userId="00ea655f176af39b" providerId="LiveId" clId="{B43DC0E6-24C0-4D46-932A-4DFF1B47C9D1}" dt="2018-09-07T20:16:21.346" v="1717" actId="1076"/>
          <ac:spMkLst>
            <pc:docMk/>
            <pc:sldMk cId="3994078792" sldId="267"/>
            <ac:spMk id="96" creationId="{5EF0FBBC-F233-4B39-99CE-57D4F4A92A80}"/>
          </ac:spMkLst>
        </pc:spChg>
        <pc:spChg chg="mod">
          <ac:chgData name="Craig Thomas" userId="00ea655f176af39b" providerId="LiveId" clId="{B43DC0E6-24C0-4D46-932A-4DFF1B47C9D1}" dt="2018-09-07T19:34:41.241" v="1072" actId="20577"/>
          <ac:spMkLst>
            <pc:docMk/>
            <pc:sldMk cId="3994078792" sldId="267"/>
            <ac:spMk id="2112" creationId="{00000000-0000-0000-0000-000000000000}"/>
          </ac:spMkLst>
        </pc:spChg>
      </pc:sldChg>
      <pc:sldChg chg="addSp delSp modSp add delAnim modAnim">
        <pc:chgData name="Craig Thomas" userId="00ea655f176af39b" providerId="LiveId" clId="{B43DC0E6-24C0-4D46-932A-4DFF1B47C9D1}" dt="2018-09-09T19:00:35.512" v="2171"/>
        <pc:sldMkLst>
          <pc:docMk/>
          <pc:sldMk cId="1887181131" sldId="268"/>
        </pc:sldMkLst>
        <pc:spChg chg="mod">
          <ac:chgData name="Craig Thomas" userId="00ea655f176af39b" providerId="LiveId" clId="{B43DC0E6-24C0-4D46-932A-4DFF1B47C9D1}" dt="2018-09-09T18:55:50.074" v="2159" actId="1076"/>
          <ac:spMkLst>
            <pc:docMk/>
            <pc:sldMk cId="1887181131" sldId="268"/>
            <ac:spMk id="2" creationId="{A7724378-C851-469E-830B-0C955BD8CF01}"/>
          </ac:spMkLst>
        </pc:spChg>
        <pc:spChg chg="del">
          <ac:chgData name="Craig Thomas" userId="00ea655f176af39b" providerId="LiveId" clId="{B43DC0E6-24C0-4D46-932A-4DFF1B47C9D1}" dt="2018-09-09T18:47:05.020" v="2113" actId="478"/>
          <ac:spMkLst>
            <pc:docMk/>
            <pc:sldMk cId="1887181131" sldId="268"/>
            <ac:spMk id="3" creationId="{1E861BC0-2671-47E3-AF1E-9AEA549C16D0}"/>
          </ac:spMkLst>
        </pc:spChg>
        <pc:spChg chg="mod">
          <ac:chgData name="Craig Thomas" userId="00ea655f176af39b" providerId="LiveId" clId="{B43DC0E6-24C0-4D46-932A-4DFF1B47C9D1}" dt="2018-09-09T18:55:44.240" v="2158" actId="1076"/>
          <ac:spMkLst>
            <pc:docMk/>
            <pc:sldMk cId="1887181131" sldId="268"/>
            <ac:spMk id="72" creationId="{A10D7138-5720-4D6A-AEEF-967B95F3E1F7}"/>
          </ac:spMkLst>
        </pc:spChg>
        <pc:spChg chg="mod">
          <ac:chgData name="Craig Thomas" userId="00ea655f176af39b" providerId="LiveId" clId="{B43DC0E6-24C0-4D46-932A-4DFF1B47C9D1}" dt="2018-09-09T18:55:24.716" v="2155" actId="1076"/>
          <ac:spMkLst>
            <pc:docMk/>
            <pc:sldMk cId="1887181131" sldId="268"/>
            <ac:spMk id="74" creationId="{E55F257B-BF66-4272-8166-27E6A19DB880}"/>
          </ac:spMkLst>
        </pc:spChg>
        <pc:spChg chg="mod">
          <ac:chgData name="Craig Thomas" userId="00ea655f176af39b" providerId="LiveId" clId="{B43DC0E6-24C0-4D46-932A-4DFF1B47C9D1}" dt="2018-09-09T18:55:37.867" v="2157" actId="1076"/>
          <ac:spMkLst>
            <pc:docMk/>
            <pc:sldMk cId="1887181131" sldId="268"/>
            <ac:spMk id="78" creationId="{7D5165F7-D33C-4E3E-BB4B-4F4239528AA7}"/>
          </ac:spMkLst>
        </pc:spChg>
        <pc:spChg chg="mod ord">
          <ac:chgData name="Craig Thomas" userId="00ea655f176af39b" providerId="LiveId" clId="{B43DC0E6-24C0-4D46-932A-4DFF1B47C9D1}" dt="2018-09-09T18:57:11.282" v="2164" actId="166"/>
          <ac:spMkLst>
            <pc:docMk/>
            <pc:sldMk cId="1887181131" sldId="268"/>
            <ac:spMk id="79" creationId="{C7C93B55-09EA-43AF-9D75-52E5B9DC5241}"/>
          </ac:spMkLst>
        </pc:spChg>
        <pc:spChg chg="del mod">
          <ac:chgData name="Craig Thomas" userId="00ea655f176af39b" providerId="LiveId" clId="{B43DC0E6-24C0-4D46-932A-4DFF1B47C9D1}" dt="2018-09-09T18:51:37.575" v="2137" actId="478"/>
          <ac:spMkLst>
            <pc:docMk/>
            <pc:sldMk cId="1887181131" sldId="268"/>
            <ac:spMk id="80" creationId="{718D42D1-5681-421D-AF46-1FAC098E8A93}"/>
          </ac:spMkLst>
        </pc:spChg>
        <pc:spChg chg="ord">
          <ac:chgData name="Craig Thomas" userId="00ea655f176af39b" providerId="LiveId" clId="{B43DC0E6-24C0-4D46-932A-4DFF1B47C9D1}" dt="2018-09-09T18:53:53.308" v="2149" actId="167"/>
          <ac:spMkLst>
            <pc:docMk/>
            <pc:sldMk cId="1887181131" sldId="268"/>
            <ac:spMk id="86" creationId="{9421DC3F-DEC2-4D37-AC0E-42657EBEE345}"/>
          </ac:spMkLst>
        </pc:spChg>
        <pc:spChg chg="del">
          <ac:chgData name="Craig Thomas" userId="00ea655f176af39b" providerId="LiveId" clId="{B43DC0E6-24C0-4D46-932A-4DFF1B47C9D1}" dt="2018-09-09T18:47:11.072" v="2114" actId="478"/>
          <ac:spMkLst>
            <pc:docMk/>
            <pc:sldMk cId="1887181131" sldId="268"/>
            <ac:spMk id="87" creationId="{9429DC8B-8ADC-4058-8700-2F53E4E11905}"/>
          </ac:spMkLst>
        </pc:spChg>
        <pc:spChg chg="del">
          <ac:chgData name="Craig Thomas" userId="00ea655f176af39b" providerId="LiveId" clId="{B43DC0E6-24C0-4D46-932A-4DFF1B47C9D1}" dt="2018-09-09T18:47:44.849" v="2120" actId="478"/>
          <ac:spMkLst>
            <pc:docMk/>
            <pc:sldMk cId="1887181131" sldId="268"/>
            <ac:spMk id="91" creationId="{BF633450-5869-4FCB-876C-FBED60F03EBE}"/>
          </ac:spMkLst>
        </pc:spChg>
        <pc:spChg chg="del">
          <ac:chgData name="Craig Thomas" userId="00ea655f176af39b" providerId="LiveId" clId="{B43DC0E6-24C0-4D46-932A-4DFF1B47C9D1}" dt="2018-09-09T18:47:21.624" v="2115" actId="478"/>
          <ac:spMkLst>
            <pc:docMk/>
            <pc:sldMk cId="1887181131" sldId="268"/>
            <ac:spMk id="92" creationId="{A840ABF1-4537-4EC3-BB69-A1DE562AC492}"/>
          </ac:spMkLst>
        </pc:spChg>
        <pc:spChg chg="del">
          <ac:chgData name="Craig Thomas" userId="00ea655f176af39b" providerId="LiveId" clId="{B43DC0E6-24C0-4D46-932A-4DFF1B47C9D1}" dt="2018-09-09T18:47:26.261" v="2116" actId="478"/>
          <ac:spMkLst>
            <pc:docMk/>
            <pc:sldMk cId="1887181131" sldId="268"/>
            <ac:spMk id="93" creationId="{35238710-20CF-484B-8A13-7B0572CC41E1}"/>
          </ac:spMkLst>
        </pc:spChg>
        <pc:spChg chg="del">
          <ac:chgData name="Craig Thomas" userId="00ea655f176af39b" providerId="LiveId" clId="{B43DC0E6-24C0-4D46-932A-4DFF1B47C9D1}" dt="2018-09-09T18:47:28.779" v="2117" actId="478"/>
          <ac:spMkLst>
            <pc:docMk/>
            <pc:sldMk cId="1887181131" sldId="268"/>
            <ac:spMk id="95" creationId="{18EB574F-3064-4754-ABDA-256EF5217595}"/>
          </ac:spMkLst>
        </pc:spChg>
        <pc:spChg chg="del">
          <ac:chgData name="Craig Thomas" userId="00ea655f176af39b" providerId="LiveId" clId="{B43DC0E6-24C0-4D46-932A-4DFF1B47C9D1}" dt="2018-09-09T18:47:31.009" v="2118" actId="478"/>
          <ac:spMkLst>
            <pc:docMk/>
            <pc:sldMk cId="1887181131" sldId="268"/>
            <ac:spMk id="96" creationId="{10D5C225-1FF8-41CB-884D-B78D5024AD22}"/>
          </ac:spMkLst>
        </pc:spChg>
        <pc:spChg chg="add">
          <ac:chgData name="Craig Thomas" userId="00ea655f176af39b" providerId="LiveId" clId="{B43DC0E6-24C0-4D46-932A-4DFF1B47C9D1}" dt="2018-09-09T18:52:51.998" v="2145"/>
          <ac:spMkLst>
            <pc:docMk/>
            <pc:sldMk cId="1887181131" sldId="268"/>
            <ac:spMk id="97" creationId="{164EDB82-3316-4ADF-9BC8-ABF4565099F8}"/>
          </ac:spMkLst>
        </pc:spChg>
        <pc:spChg chg="add ord">
          <ac:chgData name="Craig Thomas" userId="00ea655f176af39b" providerId="LiveId" clId="{B43DC0E6-24C0-4D46-932A-4DFF1B47C9D1}" dt="2018-09-09T18:55:55.360" v="2160" actId="167"/>
          <ac:spMkLst>
            <pc:docMk/>
            <pc:sldMk cId="1887181131" sldId="268"/>
            <ac:spMk id="98" creationId="{7F6956C0-8329-4C86-8804-28ED939A3EDE}"/>
          </ac:spMkLst>
        </pc:spChg>
        <pc:spChg chg="add ord">
          <ac:chgData name="Craig Thomas" userId="00ea655f176af39b" providerId="LiveId" clId="{B43DC0E6-24C0-4D46-932A-4DFF1B47C9D1}" dt="2018-09-09T18:56:03.077" v="2161" actId="167"/>
          <ac:spMkLst>
            <pc:docMk/>
            <pc:sldMk cId="1887181131" sldId="268"/>
            <ac:spMk id="99" creationId="{4E9018A2-3A45-421C-BFDE-33946D694716}"/>
          </ac:spMkLst>
        </pc:spChg>
        <pc:spChg chg="add ord">
          <ac:chgData name="Craig Thomas" userId="00ea655f176af39b" providerId="LiveId" clId="{B43DC0E6-24C0-4D46-932A-4DFF1B47C9D1}" dt="2018-09-09T18:56:08.030" v="2162" actId="167"/>
          <ac:spMkLst>
            <pc:docMk/>
            <pc:sldMk cId="1887181131" sldId="268"/>
            <ac:spMk id="100" creationId="{525C51B7-7E52-4F69-9832-DE9F834FAF02}"/>
          </ac:spMkLst>
        </pc:spChg>
        <pc:spChg chg="ord">
          <ac:chgData name="Craig Thomas" userId="00ea655f176af39b" providerId="LiveId" clId="{B43DC0E6-24C0-4D46-932A-4DFF1B47C9D1}" dt="2018-09-09T18:47:40.572" v="2119" actId="167"/>
          <ac:spMkLst>
            <pc:docMk/>
            <pc:sldMk cId="1887181131" sldId="268"/>
            <ac:spMk id="2051" creationId="{00000000-0000-0000-0000-000000000000}"/>
          </ac:spMkLst>
        </pc:spChg>
      </pc:sldChg>
      <pc:sldChg chg="addSp delSp modSp add delAnim modAnim">
        <pc:chgData name="Craig Thomas" userId="00ea655f176af39b" providerId="LiveId" clId="{B43DC0E6-24C0-4D46-932A-4DFF1B47C9D1}" dt="2018-09-13T18:20:01.458" v="7296" actId="1076"/>
        <pc:sldMkLst>
          <pc:docMk/>
          <pc:sldMk cId="1915354279" sldId="269"/>
        </pc:sldMkLst>
        <pc:spChg chg="del">
          <ac:chgData name="Craig Thomas" userId="00ea655f176af39b" providerId="LiveId" clId="{B43DC0E6-24C0-4D46-932A-4DFF1B47C9D1}" dt="2018-09-13T13:32:49.430" v="2928" actId="478"/>
          <ac:spMkLst>
            <pc:docMk/>
            <pc:sldMk cId="1915354279" sldId="269"/>
            <ac:spMk id="3" creationId="{D906C431-3FC0-4A25-83B6-DE0123F67E05}"/>
          </ac:spMkLst>
        </pc:spChg>
        <pc:spChg chg="mod">
          <ac:chgData name="Craig Thomas" userId="00ea655f176af39b" providerId="LiveId" clId="{B43DC0E6-24C0-4D46-932A-4DFF1B47C9D1}" dt="2018-09-13T13:47:53.651" v="3102" actId="1076"/>
          <ac:spMkLst>
            <pc:docMk/>
            <pc:sldMk cId="1915354279" sldId="269"/>
            <ac:spMk id="61" creationId="{70978BE5-483D-4AFD-86B9-39EB0F349FCF}"/>
          </ac:spMkLst>
        </pc:spChg>
        <pc:spChg chg="del">
          <ac:chgData name="Craig Thomas" userId="00ea655f176af39b" providerId="LiveId" clId="{B43DC0E6-24C0-4D46-932A-4DFF1B47C9D1}" dt="2018-09-13T13:28:52.849" v="2879" actId="478"/>
          <ac:spMkLst>
            <pc:docMk/>
            <pc:sldMk cId="1915354279" sldId="269"/>
            <ac:spMk id="63" creationId="{E45BB45B-CDAF-4FA1-9428-10B64A584C52}"/>
          </ac:spMkLst>
        </pc:spChg>
        <pc:spChg chg="del">
          <ac:chgData name="Craig Thomas" userId="00ea655f176af39b" providerId="LiveId" clId="{B43DC0E6-24C0-4D46-932A-4DFF1B47C9D1}" dt="2018-09-13T13:29:01.895" v="2882" actId="478"/>
          <ac:spMkLst>
            <pc:docMk/>
            <pc:sldMk cId="1915354279" sldId="269"/>
            <ac:spMk id="64" creationId="{F2918E5E-AF16-422E-ACB5-1FC82D0E8E23}"/>
          </ac:spMkLst>
        </pc:spChg>
        <pc:spChg chg="del">
          <ac:chgData name="Craig Thomas" userId="00ea655f176af39b" providerId="LiveId" clId="{B43DC0E6-24C0-4D46-932A-4DFF1B47C9D1}" dt="2018-09-13T13:29:05.778" v="2883" actId="478"/>
          <ac:spMkLst>
            <pc:docMk/>
            <pc:sldMk cId="1915354279" sldId="269"/>
            <ac:spMk id="65" creationId="{1CE1CBAB-BA93-4364-8F9E-F31ED899E697}"/>
          </ac:spMkLst>
        </pc:spChg>
        <pc:spChg chg="del">
          <ac:chgData name="Craig Thomas" userId="00ea655f176af39b" providerId="LiveId" clId="{B43DC0E6-24C0-4D46-932A-4DFF1B47C9D1}" dt="2018-09-13T13:28:50.977" v="2878" actId="478"/>
          <ac:spMkLst>
            <pc:docMk/>
            <pc:sldMk cId="1915354279" sldId="269"/>
            <ac:spMk id="66" creationId="{E08EB585-C53C-49D7-A6A0-5B2AD81D9578}"/>
          </ac:spMkLst>
        </pc:spChg>
        <pc:spChg chg="del">
          <ac:chgData name="Craig Thomas" userId="00ea655f176af39b" providerId="LiveId" clId="{B43DC0E6-24C0-4D46-932A-4DFF1B47C9D1}" dt="2018-09-13T13:29:12.349" v="2885" actId="478"/>
          <ac:spMkLst>
            <pc:docMk/>
            <pc:sldMk cId="1915354279" sldId="269"/>
            <ac:spMk id="67" creationId="{CEC02C8A-2266-41E9-A381-3264D0E505AC}"/>
          </ac:spMkLst>
        </pc:spChg>
        <pc:spChg chg="del">
          <ac:chgData name="Craig Thomas" userId="00ea655f176af39b" providerId="LiveId" clId="{B43DC0E6-24C0-4D46-932A-4DFF1B47C9D1}" dt="2018-09-13T13:29:10.533" v="2884" actId="478"/>
          <ac:spMkLst>
            <pc:docMk/>
            <pc:sldMk cId="1915354279" sldId="269"/>
            <ac:spMk id="68" creationId="{8EC79D43-C24A-4E5C-9F8F-E19C14DBD33D}"/>
          </ac:spMkLst>
        </pc:spChg>
        <pc:spChg chg="del">
          <ac:chgData name="Craig Thomas" userId="00ea655f176af39b" providerId="LiveId" clId="{B43DC0E6-24C0-4D46-932A-4DFF1B47C9D1}" dt="2018-09-13T13:29:17.003" v="2886" actId="478"/>
          <ac:spMkLst>
            <pc:docMk/>
            <pc:sldMk cId="1915354279" sldId="269"/>
            <ac:spMk id="70" creationId="{66C10A33-BE3D-4C43-94EB-99840B3F343A}"/>
          </ac:spMkLst>
        </pc:spChg>
        <pc:spChg chg="add mod">
          <ac:chgData name="Craig Thomas" userId="00ea655f176af39b" providerId="LiveId" clId="{B43DC0E6-24C0-4D46-932A-4DFF1B47C9D1}" dt="2018-09-13T13:48:02.572" v="3104" actId="1076"/>
          <ac:spMkLst>
            <pc:docMk/>
            <pc:sldMk cId="1915354279" sldId="269"/>
            <ac:spMk id="71" creationId="{8634D96D-0059-4BF0-9A45-9E7EC7651617}"/>
          </ac:spMkLst>
        </pc:spChg>
        <pc:spChg chg="add mod">
          <ac:chgData name="Craig Thomas" userId="00ea655f176af39b" providerId="LiveId" clId="{B43DC0E6-24C0-4D46-932A-4DFF1B47C9D1}" dt="2018-09-13T13:49:36.250" v="3118" actId="1076"/>
          <ac:spMkLst>
            <pc:docMk/>
            <pc:sldMk cId="1915354279" sldId="269"/>
            <ac:spMk id="72" creationId="{838CEBB7-4ED8-4E51-80AD-E2C90DF37DA8}"/>
          </ac:spMkLst>
        </pc:spChg>
        <pc:spChg chg="add mod">
          <ac:chgData name="Craig Thomas" userId="00ea655f176af39b" providerId="LiveId" clId="{B43DC0E6-24C0-4D46-932A-4DFF1B47C9D1}" dt="2018-09-13T13:49:40.742" v="3119" actId="1076"/>
          <ac:spMkLst>
            <pc:docMk/>
            <pc:sldMk cId="1915354279" sldId="269"/>
            <ac:spMk id="73" creationId="{7F82D7E0-4A95-4806-9893-0F163DA01D7F}"/>
          </ac:spMkLst>
        </pc:spChg>
        <pc:spChg chg="add mod">
          <ac:chgData name="Craig Thomas" userId="00ea655f176af39b" providerId="LiveId" clId="{B43DC0E6-24C0-4D46-932A-4DFF1B47C9D1}" dt="2018-09-13T13:48:24.743" v="3115" actId="1076"/>
          <ac:spMkLst>
            <pc:docMk/>
            <pc:sldMk cId="1915354279" sldId="269"/>
            <ac:spMk id="74" creationId="{06B01B03-B95A-45FC-9F9C-4C7B342C017A}"/>
          </ac:spMkLst>
        </pc:spChg>
        <pc:spChg chg="add mod">
          <ac:chgData name="Craig Thomas" userId="00ea655f176af39b" providerId="LiveId" clId="{B43DC0E6-24C0-4D46-932A-4DFF1B47C9D1}" dt="2018-09-13T13:53:27.241" v="3217" actId="1076"/>
          <ac:spMkLst>
            <pc:docMk/>
            <pc:sldMk cId="1915354279" sldId="269"/>
            <ac:spMk id="75" creationId="{FEC7F748-6AA5-4A0D-B482-099AA3499D05}"/>
          </ac:spMkLst>
        </pc:spChg>
        <pc:spChg chg="add mod">
          <ac:chgData name="Craig Thomas" userId="00ea655f176af39b" providerId="LiveId" clId="{B43DC0E6-24C0-4D46-932A-4DFF1B47C9D1}" dt="2018-09-13T13:56:32.948" v="3256" actId="1076"/>
          <ac:spMkLst>
            <pc:docMk/>
            <pc:sldMk cId="1915354279" sldId="269"/>
            <ac:spMk id="76" creationId="{BBB1C0DE-EC49-47A0-8AA2-6CE0C44603A6}"/>
          </ac:spMkLst>
        </pc:spChg>
        <pc:spChg chg="add mod">
          <ac:chgData name="Craig Thomas" userId="00ea655f176af39b" providerId="LiveId" clId="{B43DC0E6-24C0-4D46-932A-4DFF1B47C9D1}" dt="2018-09-13T13:58:11.178" v="3296" actId="14100"/>
          <ac:spMkLst>
            <pc:docMk/>
            <pc:sldMk cId="1915354279" sldId="269"/>
            <ac:spMk id="77" creationId="{EB5ACB3C-62FA-4B43-8A75-4187F7A27249}"/>
          </ac:spMkLst>
        </pc:spChg>
        <pc:spChg chg="add mod">
          <ac:chgData name="Craig Thomas" userId="00ea655f176af39b" providerId="LiveId" clId="{B43DC0E6-24C0-4D46-932A-4DFF1B47C9D1}" dt="2018-09-13T18:20:01.458" v="7296" actId="1076"/>
          <ac:spMkLst>
            <pc:docMk/>
            <pc:sldMk cId="1915354279" sldId="269"/>
            <ac:spMk id="78" creationId="{96F8EA9A-0618-47A7-B24F-42F901B560DF}"/>
          </ac:spMkLst>
        </pc:spChg>
        <pc:spChg chg="add ord">
          <ac:chgData name="Craig Thomas" userId="00ea655f176af39b" providerId="LiveId" clId="{B43DC0E6-24C0-4D46-932A-4DFF1B47C9D1}" dt="2018-09-13T14:23:30.429" v="3709" actId="167"/>
          <ac:spMkLst>
            <pc:docMk/>
            <pc:sldMk cId="1915354279" sldId="269"/>
            <ac:spMk id="79" creationId="{6B2F51F2-6A1E-4AA9-BEDE-1EB1857750EB}"/>
          </ac:spMkLst>
        </pc:spChg>
        <pc:spChg chg="add ord">
          <ac:chgData name="Craig Thomas" userId="00ea655f176af39b" providerId="LiveId" clId="{B43DC0E6-24C0-4D46-932A-4DFF1B47C9D1}" dt="2018-09-13T15:14:06.654" v="4689" actId="167"/>
          <ac:spMkLst>
            <pc:docMk/>
            <pc:sldMk cId="1915354279" sldId="269"/>
            <ac:spMk id="80" creationId="{6D018676-641D-4099-BA15-BC5BCCB7B6D6}"/>
          </ac:spMkLst>
        </pc:spChg>
        <pc:spChg chg="add ord">
          <ac:chgData name="Craig Thomas" userId="00ea655f176af39b" providerId="LiveId" clId="{B43DC0E6-24C0-4D46-932A-4DFF1B47C9D1}" dt="2018-09-13T15:14:06.654" v="4689" actId="167"/>
          <ac:spMkLst>
            <pc:docMk/>
            <pc:sldMk cId="1915354279" sldId="269"/>
            <ac:spMk id="81" creationId="{0CF3ECA8-1ECC-4EC5-82DF-080FDB9A3E78}"/>
          </ac:spMkLst>
        </pc:spChg>
        <pc:spChg chg="add ord">
          <ac:chgData name="Craig Thomas" userId="00ea655f176af39b" providerId="LiveId" clId="{B43DC0E6-24C0-4D46-932A-4DFF1B47C9D1}" dt="2018-09-13T16:23:24.762" v="5139" actId="167"/>
          <ac:spMkLst>
            <pc:docMk/>
            <pc:sldMk cId="1915354279" sldId="269"/>
            <ac:spMk id="82" creationId="{263A3998-9712-4A74-A44F-4B2C714AF041}"/>
          </ac:spMkLst>
        </pc:spChg>
        <pc:spChg chg="add ord">
          <ac:chgData name="Craig Thomas" userId="00ea655f176af39b" providerId="LiveId" clId="{B43DC0E6-24C0-4D46-932A-4DFF1B47C9D1}" dt="2018-09-13T17:17:39.233" v="5968" actId="167"/>
          <ac:spMkLst>
            <pc:docMk/>
            <pc:sldMk cId="1915354279" sldId="269"/>
            <ac:spMk id="83" creationId="{8521BFE5-E9B6-45EC-9079-F4111D99BD41}"/>
          </ac:spMkLst>
        </pc:spChg>
        <pc:spChg chg="add ord">
          <ac:chgData name="Craig Thomas" userId="00ea655f176af39b" providerId="LiveId" clId="{B43DC0E6-24C0-4D46-932A-4DFF1B47C9D1}" dt="2018-09-13T17:59:24.242" v="7197" actId="167"/>
          <ac:spMkLst>
            <pc:docMk/>
            <pc:sldMk cId="1915354279" sldId="269"/>
            <ac:spMk id="84" creationId="{57A02BB2-CE75-494E-AEE6-7B49A218E377}"/>
          </ac:spMkLst>
        </pc:spChg>
        <pc:spChg chg="add ord">
          <ac:chgData name="Craig Thomas" userId="00ea655f176af39b" providerId="LiveId" clId="{B43DC0E6-24C0-4D46-932A-4DFF1B47C9D1}" dt="2018-09-13T18:19:57.247" v="7295" actId="167"/>
          <ac:spMkLst>
            <pc:docMk/>
            <pc:sldMk cId="1915354279" sldId="269"/>
            <ac:spMk id="85" creationId="{4AA5747A-9B58-49DD-AFDE-1B9117025FC0}"/>
          </ac:spMkLst>
        </pc:spChg>
        <pc:spChg chg="del">
          <ac:chgData name="Craig Thomas" userId="00ea655f176af39b" providerId="LiveId" clId="{B43DC0E6-24C0-4D46-932A-4DFF1B47C9D1}" dt="2018-09-13T18:19:51.031" v="7293" actId="478"/>
          <ac:spMkLst>
            <pc:docMk/>
            <pc:sldMk cId="1915354279" sldId="269"/>
            <ac:spMk id="3107" creationId="{00000000-0000-0000-0000-000000000000}"/>
          </ac:spMkLst>
        </pc:spChg>
        <pc:spChg chg="add del">
          <ac:chgData name="Craig Thomas" userId="00ea655f176af39b" providerId="LiveId" clId="{B43DC0E6-24C0-4D46-932A-4DFF1B47C9D1}" dt="2018-09-13T13:28:57.894" v="2881" actId="478"/>
          <ac:spMkLst>
            <pc:docMk/>
            <pc:sldMk cId="1915354279" sldId="269"/>
            <ac:spMk id="3109" creationId="{00000000-0000-0000-0000-000000000000}"/>
          </ac:spMkLst>
        </pc:spChg>
        <pc:spChg chg="mod">
          <ac:chgData name="Craig Thomas" userId="00ea655f176af39b" providerId="LiveId" clId="{B43DC0E6-24C0-4D46-932A-4DFF1B47C9D1}" dt="2018-09-13T13:50:59.019" v="3177" actId="6549"/>
          <ac:spMkLst>
            <pc:docMk/>
            <pc:sldMk cId="1915354279" sldId="269"/>
            <ac:spMk id="3110" creationId="{00000000-0000-0000-0000-000000000000}"/>
          </ac:spMkLst>
        </pc:spChg>
        <pc:spChg chg="del">
          <ac:chgData name="Craig Thomas" userId="00ea655f176af39b" providerId="LiveId" clId="{B43DC0E6-24C0-4D46-932A-4DFF1B47C9D1}" dt="2018-09-13T14:23:24.719" v="3707" actId="478"/>
          <ac:spMkLst>
            <pc:docMk/>
            <pc:sldMk cId="1915354279" sldId="269"/>
            <ac:spMk id="3111" creationId="{00000000-0000-0000-0000-000000000000}"/>
          </ac:spMkLst>
        </pc:spChg>
        <pc:spChg chg="del">
          <ac:chgData name="Craig Thomas" userId="00ea655f176af39b" providerId="LiveId" clId="{B43DC0E6-24C0-4D46-932A-4DFF1B47C9D1}" dt="2018-09-13T17:17:34.051" v="5966" actId="478"/>
          <ac:spMkLst>
            <pc:docMk/>
            <pc:sldMk cId="1915354279" sldId="269"/>
            <ac:spMk id="3112" creationId="{00000000-0000-0000-0000-000000000000}"/>
          </ac:spMkLst>
        </pc:spChg>
        <pc:spChg chg="del">
          <ac:chgData name="Craig Thomas" userId="00ea655f176af39b" providerId="LiveId" clId="{B43DC0E6-24C0-4D46-932A-4DFF1B47C9D1}" dt="2018-09-13T15:14:01.551" v="4687" actId="478"/>
          <ac:spMkLst>
            <pc:docMk/>
            <pc:sldMk cId="1915354279" sldId="269"/>
            <ac:spMk id="3114" creationId="{00000000-0000-0000-0000-000000000000}"/>
          </ac:spMkLst>
        </pc:spChg>
        <pc:spChg chg="del">
          <ac:chgData name="Craig Thomas" userId="00ea655f176af39b" providerId="LiveId" clId="{B43DC0E6-24C0-4D46-932A-4DFF1B47C9D1}" dt="2018-09-13T15:14:01.551" v="4687" actId="478"/>
          <ac:spMkLst>
            <pc:docMk/>
            <pc:sldMk cId="1915354279" sldId="269"/>
            <ac:spMk id="3115" creationId="{00000000-0000-0000-0000-000000000000}"/>
          </ac:spMkLst>
        </pc:spChg>
        <pc:spChg chg="del">
          <ac:chgData name="Craig Thomas" userId="00ea655f176af39b" providerId="LiveId" clId="{B43DC0E6-24C0-4D46-932A-4DFF1B47C9D1}" dt="2018-09-13T16:23:20.010" v="5137" actId="478"/>
          <ac:spMkLst>
            <pc:docMk/>
            <pc:sldMk cId="1915354279" sldId="269"/>
            <ac:spMk id="3116" creationId="{00000000-0000-0000-0000-000000000000}"/>
          </ac:spMkLst>
        </pc:spChg>
        <pc:spChg chg="del">
          <ac:chgData name="Craig Thomas" userId="00ea655f176af39b" providerId="LiveId" clId="{B43DC0E6-24C0-4D46-932A-4DFF1B47C9D1}" dt="2018-09-13T17:59:19.008" v="7195" actId="478"/>
          <ac:spMkLst>
            <pc:docMk/>
            <pc:sldMk cId="1915354279" sldId="269"/>
            <ac:spMk id="3122" creationId="{00000000-0000-0000-0000-000000000000}"/>
          </ac:spMkLst>
        </pc:spChg>
      </pc:sldChg>
      <pc:sldChg chg="addSp delSp modSp add delAnim modAnim">
        <pc:chgData name="Craig Thomas" userId="00ea655f176af39b" providerId="LiveId" clId="{B43DC0E6-24C0-4D46-932A-4DFF1B47C9D1}" dt="2018-09-19T03:15:20.650" v="9714" actId="1076"/>
        <pc:sldMkLst>
          <pc:docMk/>
          <pc:sldMk cId="2187136123" sldId="270"/>
        </pc:sldMkLst>
        <pc:spChg chg="mod">
          <ac:chgData name="Craig Thomas" userId="00ea655f176af39b" providerId="LiveId" clId="{B43DC0E6-24C0-4D46-932A-4DFF1B47C9D1}" dt="2018-09-13T14:03:53.326" v="3376" actId="948"/>
          <ac:spMkLst>
            <pc:docMk/>
            <pc:sldMk cId="2187136123" sldId="270"/>
            <ac:spMk id="2" creationId="{00000000-0000-0000-0000-000000000000}"/>
          </ac:spMkLst>
        </pc:spChg>
        <pc:spChg chg="mod ord">
          <ac:chgData name="Craig Thomas" userId="00ea655f176af39b" providerId="LiveId" clId="{B43DC0E6-24C0-4D46-932A-4DFF1B47C9D1}" dt="2018-09-15T16:55:04.325" v="7629" actId="947"/>
          <ac:spMkLst>
            <pc:docMk/>
            <pc:sldMk cId="2187136123" sldId="270"/>
            <ac:spMk id="61" creationId="{70978BE5-483D-4AFD-86B9-39EB0F349FCF}"/>
          </ac:spMkLst>
        </pc:spChg>
        <pc:spChg chg="add mod">
          <ac:chgData name="Craig Thomas" userId="00ea655f176af39b" providerId="LiveId" clId="{B43DC0E6-24C0-4D46-932A-4DFF1B47C9D1}" dt="2018-09-13T14:04:35.476" v="3380" actId="14100"/>
          <ac:spMkLst>
            <pc:docMk/>
            <pc:sldMk cId="2187136123" sldId="270"/>
            <ac:spMk id="70" creationId="{2FA7CA79-F5CB-4D9A-9940-F8CDCBDA2CAE}"/>
          </ac:spMkLst>
        </pc:spChg>
        <pc:spChg chg="del">
          <ac:chgData name="Craig Thomas" userId="00ea655f176af39b" providerId="LiveId" clId="{B43DC0E6-24C0-4D46-932A-4DFF1B47C9D1}" dt="2018-09-13T14:03:22.301" v="3374" actId="478"/>
          <ac:spMkLst>
            <pc:docMk/>
            <pc:sldMk cId="2187136123" sldId="270"/>
            <ac:spMk id="71" creationId="{8634D96D-0059-4BF0-9A45-9E7EC7651617}"/>
          </ac:spMkLst>
        </pc:spChg>
        <pc:spChg chg="del">
          <ac:chgData name="Craig Thomas" userId="00ea655f176af39b" providerId="LiveId" clId="{B43DC0E6-24C0-4D46-932A-4DFF1B47C9D1}" dt="2018-09-13T14:03:20.960" v="3373" actId="478"/>
          <ac:spMkLst>
            <pc:docMk/>
            <pc:sldMk cId="2187136123" sldId="270"/>
            <ac:spMk id="72" creationId="{838CEBB7-4ED8-4E51-80AD-E2C90DF37DA8}"/>
          </ac:spMkLst>
        </pc:spChg>
        <pc:spChg chg="del">
          <ac:chgData name="Craig Thomas" userId="00ea655f176af39b" providerId="LiveId" clId="{B43DC0E6-24C0-4D46-932A-4DFF1B47C9D1}" dt="2018-09-13T14:03:20.072" v="3372" actId="478"/>
          <ac:spMkLst>
            <pc:docMk/>
            <pc:sldMk cId="2187136123" sldId="270"/>
            <ac:spMk id="73" creationId="{7F82D7E0-4A95-4806-9893-0F163DA01D7F}"/>
          </ac:spMkLst>
        </pc:spChg>
        <pc:spChg chg="del">
          <ac:chgData name="Craig Thomas" userId="00ea655f176af39b" providerId="LiveId" clId="{B43DC0E6-24C0-4D46-932A-4DFF1B47C9D1}" dt="2018-09-13T14:03:18.605" v="3371" actId="478"/>
          <ac:spMkLst>
            <pc:docMk/>
            <pc:sldMk cId="2187136123" sldId="270"/>
            <ac:spMk id="74" creationId="{06B01B03-B95A-45FC-9F9C-4C7B342C017A}"/>
          </ac:spMkLst>
        </pc:spChg>
        <pc:spChg chg="del">
          <ac:chgData name="Craig Thomas" userId="00ea655f176af39b" providerId="LiveId" clId="{B43DC0E6-24C0-4D46-932A-4DFF1B47C9D1}" dt="2018-09-13T14:03:17.408" v="3370" actId="478"/>
          <ac:spMkLst>
            <pc:docMk/>
            <pc:sldMk cId="2187136123" sldId="270"/>
            <ac:spMk id="75" creationId="{FEC7F748-6AA5-4A0D-B482-099AA3499D05}"/>
          </ac:spMkLst>
        </pc:spChg>
        <pc:spChg chg="del">
          <ac:chgData name="Craig Thomas" userId="00ea655f176af39b" providerId="LiveId" clId="{B43DC0E6-24C0-4D46-932A-4DFF1B47C9D1}" dt="2018-09-13T14:03:14.416" v="3368" actId="478"/>
          <ac:spMkLst>
            <pc:docMk/>
            <pc:sldMk cId="2187136123" sldId="270"/>
            <ac:spMk id="76" creationId="{BBB1C0DE-EC49-47A0-8AA2-6CE0C44603A6}"/>
          </ac:spMkLst>
        </pc:spChg>
        <pc:spChg chg="del">
          <ac:chgData name="Craig Thomas" userId="00ea655f176af39b" providerId="LiveId" clId="{B43DC0E6-24C0-4D46-932A-4DFF1B47C9D1}" dt="2018-09-13T14:03:15.610" v="3369" actId="478"/>
          <ac:spMkLst>
            <pc:docMk/>
            <pc:sldMk cId="2187136123" sldId="270"/>
            <ac:spMk id="77" creationId="{EB5ACB3C-62FA-4B43-8A75-4187F7A27249}"/>
          </ac:spMkLst>
        </pc:spChg>
        <pc:spChg chg="del">
          <ac:chgData name="Craig Thomas" userId="00ea655f176af39b" providerId="LiveId" clId="{B43DC0E6-24C0-4D46-932A-4DFF1B47C9D1}" dt="2018-09-13T14:03:12.475" v="3367" actId="478"/>
          <ac:spMkLst>
            <pc:docMk/>
            <pc:sldMk cId="2187136123" sldId="270"/>
            <ac:spMk id="78" creationId="{96F8EA9A-0618-47A7-B24F-42F901B560DF}"/>
          </ac:spMkLst>
        </pc:spChg>
        <pc:spChg chg="add mod">
          <ac:chgData name="Craig Thomas" userId="00ea655f176af39b" providerId="LiveId" clId="{B43DC0E6-24C0-4D46-932A-4DFF1B47C9D1}" dt="2018-09-13T14:07:50.503" v="3437" actId="14100"/>
          <ac:spMkLst>
            <pc:docMk/>
            <pc:sldMk cId="2187136123" sldId="270"/>
            <ac:spMk id="79" creationId="{E8E8200A-1ABE-43DC-B4C2-9C7461E4714C}"/>
          </ac:spMkLst>
        </pc:spChg>
        <pc:spChg chg="add mod ord">
          <ac:chgData name="Craig Thomas" userId="00ea655f176af39b" providerId="LiveId" clId="{B43DC0E6-24C0-4D46-932A-4DFF1B47C9D1}" dt="2018-09-15T16:55:22.051" v="7633" actId="1076"/>
          <ac:spMkLst>
            <pc:docMk/>
            <pc:sldMk cId="2187136123" sldId="270"/>
            <ac:spMk id="80" creationId="{A57B7ABF-9DFA-4ACB-9A9E-4CF1613AAE04}"/>
          </ac:spMkLst>
        </pc:spChg>
        <pc:spChg chg="add mod">
          <ac:chgData name="Craig Thomas" userId="00ea655f176af39b" providerId="LiveId" clId="{B43DC0E6-24C0-4D46-932A-4DFF1B47C9D1}" dt="2018-09-15T16:55:35.230" v="7635" actId="1076"/>
          <ac:spMkLst>
            <pc:docMk/>
            <pc:sldMk cId="2187136123" sldId="270"/>
            <ac:spMk id="81" creationId="{AF2A3E39-9142-4B22-9640-AD871B829B71}"/>
          </ac:spMkLst>
        </pc:spChg>
        <pc:spChg chg="add mod">
          <ac:chgData name="Craig Thomas" userId="00ea655f176af39b" providerId="LiveId" clId="{B43DC0E6-24C0-4D46-932A-4DFF1B47C9D1}" dt="2018-09-19T03:15:20.650" v="9714" actId="1076"/>
          <ac:spMkLst>
            <pc:docMk/>
            <pc:sldMk cId="2187136123" sldId="270"/>
            <ac:spMk id="82" creationId="{8F75FE0E-F596-4728-91A2-87AF73714C46}"/>
          </ac:spMkLst>
        </pc:spChg>
        <pc:spChg chg="add ord">
          <ac:chgData name="Craig Thomas" userId="00ea655f176af39b" providerId="LiveId" clId="{B43DC0E6-24C0-4D46-932A-4DFF1B47C9D1}" dt="2018-09-13T15:13:51.818" v="4685" actId="167"/>
          <ac:spMkLst>
            <pc:docMk/>
            <pc:sldMk cId="2187136123" sldId="270"/>
            <ac:spMk id="83" creationId="{AB4B6CC1-B33B-47A5-B8C0-D61EBE85228E}"/>
          </ac:spMkLst>
        </pc:spChg>
        <pc:spChg chg="add ord">
          <ac:chgData name="Craig Thomas" userId="00ea655f176af39b" providerId="LiveId" clId="{B43DC0E6-24C0-4D46-932A-4DFF1B47C9D1}" dt="2018-09-13T15:13:51.818" v="4685" actId="167"/>
          <ac:spMkLst>
            <pc:docMk/>
            <pc:sldMk cId="2187136123" sldId="270"/>
            <ac:spMk id="84" creationId="{65BE3A58-A294-496C-8779-A7BBA55E6028}"/>
          </ac:spMkLst>
        </pc:spChg>
        <pc:spChg chg="add ord">
          <ac:chgData name="Craig Thomas" userId="00ea655f176af39b" providerId="LiveId" clId="{B43DC0E6-24C0-4D46-932A-4DFF1B47C9D1}" dt="2018-09-13T16:23:15.036" v="5136" actId="167"/>
          <ac:spMkLst>
            <pc:docMk/>
            <pc:sldMk cId="2187136123" sldId="270"/>
            <ac:spMk id="85" creationId="{254E8D8A-DEF9-456A-81C9-1C6F06404729}"/>
          </ac:spMkLst>
        </pc:spChg>
        <pc:spChg chg="add">
          <ac:chgData name="Craig Thomas" userId="00ea655f176af39b" providerId="LiveId" clId="{B43DC0E6-24C0-4D46-932A-4DFF1B47C9D1}" dt="2018-09-13T17:17:02.786" v="5937"/>
          <ac:spMkLst>
            <pc:docMk/>
            <pc:sldMk cId="2187136123" sldId="270"/>
            <ac:spMk id="86" creationId="{3BFEC858-1710-4CBE-A432-E201EC111216}"/>
          </ac:spMkLst>
        </pc:spChg>
        <pc:spChg chg="add">
          <ac:chgData name="Craig Thomas" userId="00ea655f176af39b" providerId="LiveId" clId="{B43DC0E6-24C0-4D46-932A-4DFF1B47C9D1}" dt="2018-09-13T17:59:30.377" v="7199"/>
          <ac:spMkLst>
            <pc:docMk/>
            <pc:sldMk cId="2187136123" sldId="270"/>
            <ac:spMk id="87" creationId="{56F9DDD7-887D-4AD8-AF6C-8DB5E0D99F2E}"/>
          </ac:spMkLst>
        </pc:spChg>
        <pc:spChg chg="add ord">
          <ac:chgData name="Craig Thomas" userId="00ea655f176af39b" providerId="LiveId" clId="{B43DC0E6-24C0-4D46-932A-4DFF1B47C9D1}" dt="2018-09-13T18:20:13.271" v="7299" actId="167"/>
          <ac:spMkLst>
            <pc:docMk/>
            <pc:sldMk cId="2187136123" sldId="270"/>
            <ac:spMk id="88" creationId="{C3791696-BE6D-420C-8FA6-DBF786401C09}"/>
          </ac:spMkLst>
        </pc:spChg>
        <pc:spChg chg="mod">
          <ac:chgData name="Craig Thomas" userId="00ea655f176af39b" providerId="LiveId" clId="{B43DC0E6-24C0-4D46-932A-4DFF1B47C9D1}" dt="2018-09-13T14:07:24.924" v="3433" actId="6549"/>
          <ac:spMkLst>
            <pc:docMk/>
            <pc:sldMk cId="2187136123" sldId="270"/>
            <ac:spMk id="3079" creationId="{00000000-0000-0000-0000-000000000000}"/>
          </ac:spMkLst>
        </pc:spChg>
        <pc:spChg chg="del">
          <ac:chgData name="Craig Thomas" userId="00ea655f176af39b" providerId="LiveId" clId="{B43DC0E6-24C0-4D46-932A-4DFF1B47C9D1}" dt="2018-09-13T18:20:08.606" v="7297" actId="478"/>
          <ac:spMkLst>
            <pc:docMk/>
            <pc:sldMk cId="2187136123" sldId="270"/>
            <ac:spMk id="3107" creationId="{00000000-0000-0000-0000-000000000000}"/>
          </ac:spMkLst>
        </pc:spChg>
        <pc:spChg chg="mod">
          <ac:chgData name="Craig Thomas" userId="00ea655f176af39b" providerId="LiveId" clId="{B43DC0E6-24C0-4D46-932A-4DFF1B47C9D1}" dt="2018-09-13T14:22:52.216" v="3706" actId="20577"/>
          <ac:spMkLst>
            <pc:docMk/>
            <pc:sldMk cId="2187136123" sldId="270"/>
            <ac:spMk id="3111" creationId="{00000000-0000-0000-0000-000000000000}"/>
          </ac:spMkLst>
        </pc:spChg>
        <pc:spChg chg="del">
          <ac:chgData name="Craig Thomas" userId="00ea655f176af39b" providerId="LiveId" clId="{B43DC0E6-24C0-4D46-932A-4DFF1B47C9D1}" dt="2018-09-13T17:17:01.450" v="5936" actId="478"/>
          <ac:spMkLst>
            <pc:docMk/>
            <pc:sldMk cId="2187136123" sldId="270"/>
            <ac:spMk id="3112" creationId="{00000000-0000-0000-0000-000000000000}"/>
          </ac:spMkLst>
        </pc:spChg>
        <pc:spChg chg="del">
          <ac:chgData name="Craig Thomas" userId="00ea655f176af39b" providerId="LiveId" clId="{B43DC0E6-24C0-4D46-932A-4DFF1B47C9D1}" dt="2018-09-13T15:13:46.598" v="4683" actId="478"/>
          <ac:spMkLst>
            <pc:docMk/>
            <pc:sldMk cId="2187136123" sldId="270"/>
            <ac:spMk id="3114" creationId="{00000000-0000-0000-0000-000000000000}"/>
          </ac:spMkLst>
        </pc:spChg>
        <pc:spChg chg="del">
          <ac:chgData name="Craig Thomas" userId="00ea655f176af39b" providerId="LiveId" clId="{B43DC0E6-24C0-4D46-932A-4DFF1B47C9D1}" dt="2018-09-13T15:13:46.598" v="4683" actId="478"/>
          <ac:spMkLst>
            <pc:docMk/>
            <pc:sldMk cId="2187136123" sldId="270"/>
            <ac:spMk id="3115" creationId="{00000000-0000-0000-0000-000000000000}"/>
          </ac:spMkLst>
        </pc:spChg>
        <pc:spChg chg="del">
          <ac:chgData name="Craig Thomas" userId="00ea655f176af39b" providerId="LiveId" clId="{B43DC0E6-24C0-4D46-932A-4DFF1B47C9D1}" dt="2018-09-13T16:23:07.910" v="5134" actId="478"/>
          <ac:spMkLst>
            <pc:docMk/>
            <pc:sldMk cId="2187136123" sldId="270"/>
            <ac:spMk id="3116" creationId="{00000000-0000-0000-0000-000000000000}"/>
          </ac:spMkLst>
        </pc:spChg>
        <pc:spChg chg="del">
          <ac:chgData name="Craig Thomas" userId="00ea655f176af39b" providerId="LiveId" clId="{B43DC0E6-24C0-4D46-932A-4DFF1B47C9D1}" dt="2018-09-13T17:59:29.030" v="7198" actId="478"/>
          <ac:spMkLst>
            <pc:docMk/>
            <pc:sldMk cId="2187136123" sldId="270"/>
            <ac:spMk id="3122" creationId="{00000000-0000-0000-0000-000000000000}"/>
          </ac:spMkLst>
        </pc:spChg>
      </pc:sldChg>
      <pc:sldChg chg="addSp delSp modSp add addAnim delAnim modAnim">
        <pc:chgData name="Craig Thomas" userId="00ea655f176af39b" providerId="LiveId" clId="{B43DC0E6-24C0-4D46-932A-4DFF1B47C9D1}" dt="2018-09-16T17:56:47.247" v="7958"/>
        <pc:sldMkLst>
          <pc:docMk/>
          <pc:sldMk cId="4270871512" sldId="271"/>
        </pc:sldMkLst>
        <pc:spChg chg="mod">
          <ac:chgData name="Craig Thomas" userId="00ea655f176af39b" providerId="LiveId" clId="{B43DC0E6-24C0-4D46-932A-4DFF1B47C9D1}" dt="2018-09-13T14:24:36.811" v="3720" actId="1076"/>
          <ac:spMkLst>
            <pc:docMk/>
            <pc:sldMk cId="4270871512" sldId="271"/>
            <ac:spMk id="2" creationId="{00000000-0000-0000-0000-000000000000}"/>
          </ac:spMkLst>
        </pc:spChg>
        <pc:spChg chg="add del mod">
          <ac:chgData name="Craig Thomas" userId="00ea655f176af39b" providerId="LiveId" clId="{B43DC0E6-24C0-4D46-932A-4DFF1B47C9D1}" dt="2018-09-13T18:20:31.757" v="7304" actId="1076"/>
          <ac:spMkLst>
            <pc:docMk/>
            <pc:sldMk cId="4270871512" sldId="271"/>
            <ac:spMk id="61" creationId="{70978BE5-483D-4AFD-86B9-39EB0F349FCF}"/>
          </ac:spMkLst>
        </pc:spChg>
        <pc:spChg chg="add mod">
          <ac:chgData name="Craig Thomas" userId="00ea655f176af39b" providerId="LiveId" clId="{B43DC0E6-24C0-4D46-932A-4DFF1B47C9D1}" dt="2018-09-16T17:56:13.431" v="7954" actId="1076"/>
          <ac:spMkLst>
            <pc:docMk/>
            <pc:sldMk cId="4270871512" sldId="271"/>
            <ac:spMk id="63" creationId="{704A0525-1B9F-46D9-BD7D-C229B4D1CDD9}"/>
          </ac:spMkLst>
        </pc:spChg>
        <pc:spChg chg="add ord">
          <ac:chgData name="Craig Thomas" userId="00ea655f176af39b" providerId="LiveId" clId="{B43DC0E6-24C0-4D46-932A-4DFF1B47C9D1}" dt="2018-09-13T15:13:31.835" v="4680" actId="167"/>
          <ac:spMkLst>
            <pc:docMk/>
            <pc:sldMk cId="4270871512" sldId="271"/>
            <ac:spMk id="67" creationId="{D3B122EC-EF7C-4E15-AC55-0ED350A11B19}"/>
          </ac:spMkLst>
        </pc:spChg>
        <pc:spChg chg="add ord">
          <ac:chgData name="Craig Thomas" userId="00ea655f176af39b" providerId="LiveId" clId="{B43DC0E6-24C0-4D46-932A-4DFF1B47C9D1}" dt="2018-09-13T15:13:31.835" v="4680" actId="167"/>
          <ac:spMkLst>
            <pc:docMk/>
            <pc:sldMk cId="4270871512" sldId="271"/>
            <ac:spMk id="68" creationId="{C749E6E4-5021-42AF-8B89-8FA8D68CFDE1}"/>
          </ac:spMkLst>
        </pc:spChg>
        <pc:spChg chg="add ord">
          <ac:chgData name="Craig Thomas" userId="00ea655f176af39b" providerId="LiveId" clId="{B43DC0E6-24C0-4D46-932A-4DFF1B47C9D1}" dt="2018-09-13T16:23:02.864" v="5133" actId="167"/>
          <ac:spMkLst>
            <pc:docMk/>
            <pc:sldMk cId="4270871512" sldId="271"/>
            <ac:spMk id="69" creationId="{3A2888FB-1FD4-43AF-9335-FF3B4CD20640}"/>
          </ac:spMkLst>
        </pc:spChg>
        <pc:spChg chg="del">
          <ac:chgData name="Craig Thomas" userId="00ea655f176af39b" providerId="LiveId" clId="{B43DC0E6-24C0-4D46-932A-4DFF1B47C9D1}" dt="2018-09-13T14:25:02.744" v="3725" actId="478"/>
          <ac:spMkLst>
            <pc:docMk/>
            <pc:sldMk cId="4270871512" sldId="271"/>
            <ac:spMk id="70" creationId="{2FA7CA79-F5CB-4D9A-9940-F8CDCBDA2CAE}"/>
          </ac:spMkLst>
        </pc:spChg>
        <pc:spChg chg="add ord">
          <ac:chgData name="Craig Thomas" userId="00ea655f176af39b" providerId="LiveId" clId="{B43DC0E6-24C0-4D46-932A-4DFF1B47C9D1}" dt="2018-09-13T17:16:47.603" v="5934" actId="167"/>
          <ac:spMkLst>
            <pc:docMk/>
            <pc:sldMk cId="4270871512" sldId="271"/>
            <ac:spMk id="71" creationId="{C4CD388E-789A-4875-9336-EB60B5475F04}"/>
          </ac:spMkLst>
        </pc:spChg>
        <pc:spChg chg="add ord">
          <ac:chgData name="Craig Thomas" userId="00ea655f176af39b" providerId="LiveId" clId="{B43DC0E6-24C0-4D46-932A-4DFF1B47C9D1}" dt="2018-09-13T17:59:43.897" v="7203" actId="167"/>
          <ac:spMkLst>
            <pc:docMk/>
            <pc:sldMk cId="4270871512" sldId="271"/>
            <ac:spMk id="72" creationId="{F1111063-1B23-44C1-902A-AC10A15BD31B}"/>
          </ac:spMkLst>
        </pc:spChg>
        <pc:spChg chg="add ord">
          <ac:chgData name="Craig Thomas" userId="00ea655f176af39b" providerId="LiveId" clId="{B43DC0E6-24C0-4D46-932A-4DFF1B47C9D1}" dt="2018-09-13T18:20:26.752" v="7303" actId="167"/>
          <ac:spMkLst>
            <pc:docMk/>
            <pc:sldMk cId="4270871512" sldId="271"/>
            <ac:spMk id="73" creationId="{959C0278-61C3-40A9-83A6-CBA27F0F0265}"/>
          </ac:spMkLst>
        </pc:spChg>
        <pc:spChg chg="mod">
          <ac:chgData name="Craig Thomas" userId="00ea655f176af39b" providerId="LiveId" clId="{B43DC0E6-24C0-4D46-932A-4DFF1B47C9D1}" dt="2018-09-13T14:24:52.959" v="3724" actId="1036"/>
          <ac:spMkLst>
            <pc:docMk/>
            <pc:sldMk cId="4270871512" sldId="271"/>
            <ac:spMk id="79" creationId="{E8E8200A-1ABE-43DC-B4C2-9C7461E4714C}"/>
          </ac:spMkLst>
        </pc:spChg>
        <pc:spChg chg="del">
          <ac:chgData name="Craig Thomas" userId="00ea655f176af39b" providerId="LiveId" clId="{B43DC0E6-24C0-4D46-932A-4DFF1B47C9D1}" dt="2018-09-13T14:24:21.541" v="3715" actId="478"/>
          <ac:spMkLst>
            <pc:docMk/>
            <pc:sldMk cId="4270871512" sldId="271"/>
            <ac:spMk id="80" creationId="{A57B7ABF-9DFA-4ACB-9A9E-4CF1613AAE04}"/>
          </ac:spMkLst>
        </pc:spChg>
        <pc:spChg chg="del">
          <ac:chgData name="Craig Thomas" userId="00ea655f176af39b" providerId="LiveId" clId="{B43DC0E6-24C0-4D46-932A-4DFF1B47C9D1}" dt="2018-09-13T14:24:19.903" v="3714" actId="478"/>
          <ac:spMkLst>
            <pc:docMk/>
            <pc:sldMk cId="4270871512" sldId="271"/>
            <ac:spMk id="81" creationId="{AF2A3E39-9142-4B22-9640-AD871B829B71}"/>
          </ac:spMkLst>
        </pc:spChg>
        <pc:spChg chg="del">
          <ac:chgData name="Craig Thomas" userId="00ea655f176af39b" providerId="LiveId" clId="{B43DC0E6-24C0-4D46-932A-4DFF1B47C9D1}" dt="2018-09-13T14:24:18.939" v="3713" actId="478"/>
          <ac:spMkLst>
            <pc:docMk/>
            <pc:sldMk cId="4270871512" sldId="271"/>
            <ac:spMk id="82" creationId="{8F75FE0E-F596-4728-91A2-87AF73714C46}"/>
          </ac:spMkLst>
        </pc:spChg>
        <pc:spChg chg="del">
          <ac:chgData name="Craig Thomas" userId="00ea655f176af39b" providerId="LiveId" clId="{B43DC0E6-24C0-4D46-932A-4DFF1B47C9D1}" dt="2018-09-13T18:20:20.535" v="7301" actId="478"/>
          <ac:spMkLst>
            <pc:docMk/>
            <pc:sldMk cId="4270871512" sldId="271"/>
            <ac:spMk id="3107" creationId="{00000000-0000-0000-0000-000000000000}"/>
          </ac:spMkLst>
        </pc:spChg>
        <pc:spChg chg="del">
          <ac:chgData name="Craig Thomas" userId="00ea655f176af39b" providerId="LiveId" clId="{B43DC0E6-24C0-4D46-932A-4DFF1B47C9D1}" dt="2018-09-13T17:16:40.390" v="5932" actId="478"/>
          <ac:spMkLst>
            <pc:docMk/>
            <pc:sldMk cId="4270871512" sldId="271"/>
            <ac:spMk id="3112" creationId="{00000000-0000-0000-0000-000000000000}"/>
          </ac:spMkLst>
        </pc:spChg>
        <pc:spChg chg="del">
          <ac:chgData name="Craig Thomas" userId="00ea655f176af39b" providerId="LiveId" clId="{B43DC0E6-24C0-4D46-932A-4DFF1B47C9D1}" dt="2018-09-13T15:13:25.167" v="4678" actId="478"/>
          <ac:spMkLst>
            <pc:docMk/>
            <pc:sldMk cId="4270871512" sldId="271"/>
            <ac:spMk id="3114" creationId="{00000000-0000-0000-0000-000000000000}"/>
          </ac:spMkLst>
        </pc:spChg>
        <pc:spChg chg="del">
          <ac:chgData name="Craig Thomas" userId="00ea655f176af39b" providerId="LiveId" clId="{B43DC0E6-24C0-4D46-932A-4DFF1B47C9D1}" dt="2018-09-13T15:13:25.167" v="4678" actId="478"/>
          <ac:spMkLst>
            <pc:docMk/>
            <pc:sldMk cId="4270871512" sldId="271"/>
            <ac:spMk id="3115" creationId="{00000000-0000-0000-0000-000000000000}"/>
          </ac:spMkLst>
        </pc:spChg>
        <pc:spChg chg="del">
          <ac:chgData name="Craig Thomas" userId="00ea655f176af39b" providerId="LiveId" clId="{B43DC0E6-24C0-4D46-932A-4DFF1B47C9D1}" dt="2018-09-13T16:22:56.387" v="5131" actId="478"/>
          <ac:spMkLst>
            <pc:docMk/>
            <pc:sldMk cId="4270871512" sldId="271"/>
            <ac:spMk id="3116" creationId="{00000000-0000-0000-0000-000000000000}"/>
          </ac:spMkLst>
        </pc:spChg>
        <pc:spChg chg="del">
          <ac:chgData name="Craig Thomas" userId="00ea655f176af39b" providerId="LiveId" clId="{B43DC0E6-24C0-4D46-932A-4DFF1B47C9D1}" dt="2018-09-13T17:59:38.455" v="7201" actId="478"/>
          <ac:spMkLst>
            <pc:docMk/>
            <pc:sldMk cId="4270871512" sldId="271"/>
            <ac:spMk id="3122" creationId="{00000000-0000-0000-0000-000000000000}"/>
          </ac:spMkLst>
        </pc:spChg>
        <pc:grpChg chg="mod">
          <ac:chgData name="Craig Thomas" userId="00ea655f176af39b" providerId="LiveId" clId="{B43DC0E6-24C0-4D46-932A-4DFF1B47C9D1}" dt="2018-09-16T17:56:02.633" v="7952" actId="1076"/>
          <ac:grpSpMkLst>
            <pc:docMk/>
            <pc:sldMk cId="4270871512" sldId="271"/>
            <ac:grpSpMk id="3119" creationId="{00000000-0000-0000-0000-000000000000}"/>
          </ac:grpSpMkLst>
        </pc:grpChg>
      </pc:sldChg>
      <pc:sldChg chg="addSp delSp modSp add modAnim">
        <pc:chgData name="Craig Thomas" userId="00ea655f176af39b" providerId="LiveId" clId="{B43DC0E6-24C0-4D46-932A-4DFF1B47C9D1}" dt="2018-09-16T17:57:44.772" v="8077" actId="1036"/>
        <pc:sldMkLst>
          <pc:docMk/>
          <pc:sldMk cId="84665455" sldId="272"/>
        </pc:sldMkLst>
        <pc:spChg chg="add mod ord">
          <ac:chgData name="Craig Thomas" userId="00ea655f176af39b" providerId="LiveId" clId="{B43DC0E6-24C0-4D46-932A-4DFF1B47C9D1}" dt="2018-09-13T14:51:19.096" v="4257" actId="167"/>
          <ac:spMkLst>
            <pc:docMk/>
            <pc:sldMk cId="84665455" sldId="272"/>
            <ac:spMk id="3" creationId="{18CE1E28-69F7-49E3-B1F7-D2587C10F13B}"/>
          </ac:spMkLst>
        </pc:spChg>
        <pc:spChg chg="mod">
          <ac:chgData name="Craig Thomas" userId="00ea655f176af39b" providerId="LiveId" clId="{B43DC0E6-24C0-4D46-932A-4DFF1B47C9D1}" dt="2018-09-16T17:57:44.147" v="8076" actId="1036"/>
          <ac:spMkLst>
            <pc:docMk/>
            <pc:sldMk cId="84665455" sldId="272"/>
            <ac:spMk id="61" creationId="{70978BE5-483D-4AFD-86B9-39EB0F349FCF}"/>
          </ac:spMkLst>
        </pc:spChg>
        <pc:spChg chg="add mod">
          <ac:chgData name="Craig Thomas" userId="00ea655f176af39b" providerId="LiveId" clId="{B43DC0E6-24C0-4D46-932A-4DFF1B47C9D1}" dt="2018-09-16T17:57:44.772" v="8077" actId="1036"/>
          <ac:spMkLst>
            <pc:docMk/>
            <pc:sldMk cId="84665455" sldId="272"/>
            <ac:spMk id="63" creationId="{ACF0D7F3-927C-4B9D-9222-BD212378F721}"/>
          </ac:spMkLst>
        </pc:spChg>
        <pc:spChg chg="add del mod">
          <ac:chgData name="Craig Thomas" userId="00ea655f176af39b" providerId="LiveId" clId="{B43DC0E6-24C0-4D46-932A-4DFF1B47C9D1}" dt="2018-09-13T14:49:56.773" v="4249" actId="478"/>
          <ac:spMkLst>
            <pc:docMk/>
            <pc:sldMk cId="84665455" sldId="272"/>
            <ac:spMk id="64" creationId="{39356F07-30BC-4ED1-8C9E-C7CF9FDE4D6D}"/>
          </ac:spMkLst>
        </pc:spChg>
        <pc:spChg chg="add ord">
          <ac:chgData name="Craig Thomas" userId="00ea655f176af39b" providerId="LiveId" clId="{B43DC0E6-24C0-4D46-932A-4DFF1B47C9D1}" dt="2018-09-13T15:12:52.149" v="4659" actId="167"/>
          <ac:spMkLst>
            <pc:docMk/>
            <pc:sldMk cId="84665455" sldId="272"/>
            <ac:spMk id="66" creationId="{C65B6A88-C0BF-4759-AD6B-5981FA46A729}"/>
          </ac:spMkLst>
        </pc:spChg>
        <pc:spChg chg="add ord">
          <ac:chgData name="Craig Thomas" userId="00ea655f176af39b" providerId="LiveId" clId="{B43DC0E6-24C0-4D46-932A-4DFF1B47C9D1}" dt="2018-09-13T15:12:52.149" v="4659" actId="167"/>
          <ac:spMkLst>
            <pc:docMk/>
            <pc:sldMk cId="84665455" sldId="272"/>
            <ac:spMk id="67" creationId="{6C5BDEF1-015E-4F2D-9B9E-47F318F3CC59}"/>
          </ac:spMkLst>
        </pc:spChg>
        <pc:spChg chg="add ord">
          <ac:chgData name="Craig Thomas" userId="00ea655f176af39b" providerId="LiveId" clId="{B43DC0E6-24C0-4D46-932A-4DFF1B47C9D1}" dt="2018-09-13T16:22:50.802" v="5130" actId="167"/>
          <ac:spMkLst>
            <pc:docMk/>
            <pc:sldMk cId="84665455" sldId="272"/>
            <ac:spMk id="68" creationId="{1BF8C363-4AB7-4F4D-8D37-90F68CC5639D}"/>
          </ac:spMkLst>
        </pc:spChg>
        <pc:spChg chg="add ord">
          <ac:chgData name="Craig Thomas" userId="00ea655f176af39b" providerId="LiveId" clId="{B43DC0E6-24C0-4D46-932A-4DFF1B47C9D1}" dt="2018-09-13T17:18:27.104" v="5972" actId="167"/>
          <ac:spMkLst>
            <pc:docMk/>
            <pc:sldMk cId="84665455" sldId="272"/>
            <ac:spMk id="69" creationId="{2A248F4E-26C0-44B8-80CD-CA7263364ABF}"/>
          </ac:spMkLst>
        </pc:spChg>
        <pc:spChg chg="add ord">
          <ac:chgData name="Craig Thomas" userId="00ea655f176af39b" providerId="LiveId" clId="{B43DC0E6-24C0-4D46-932A-4DFF1B47C9D1}" dt="2018-09-13T17:59:59.251" v="7207" actId="167"/>
          <ac:spMkLst>
            <pc:docMk/>
            <pc:sldMk cId="84665455" sldId="272"/>
            <ac:spMk id="70" creationId="{E704DD11-2178-463B-B23A-D057B775A5D1}"/>
          </ac:spMkLst>
        </pc:spChg>
        <pc:spChg chg="add ord">
          <ac:chgData name="Craig Thomas" userId="00ea655f176af39b" providerId="LiveId" clId="{B43DC0E6-24C0-4D46-932A-4DFF1B47C9D1}" dt="2018-09-13T18:20:52.594" v="7363" actId="167"/>
          <ac:spMkLst>
            <pc:docMk/>
            <pc:sldMk cId="84665455" sldId="272"/>
            <ac:spMk id="71" creationId="{C5134201-1A27-49B9-AEFE-294C20CB0643}"/>
          </ac:spMkLst>
        </pc:spChg>
        <pc:spChg chg="del">
          <ac:chgData name="Craig Thomas" userId="00ea655f176af39b" providerId="LiveId" clId="{B43DC0E6-24C0-4D46-932A-4DFF1B47C9D1}" dt="2018-09-13T18:20:48.455" v="7361" actId="478"/>
          <ac:spMkLst>
            <pc:docMk/>
            <pc:sldMk cId="84665455" sldId="272"/>
            <ac:spMk id="3107" creationId="{00000000-0000-0000-0000-000000000000}"/>
          </ac:spMkLst>
        </pc:spChg>
        <pc:spChg chg="del">
          <ac:chgData name="Craig Thomas" userId="00ea655f176af39b" providerId="LiveId" clId="{B43DC0E6-24C0-4D46-932A-4DFF1B47C9D1}" dt="2018-09-13T17:15:51.024" v="5925" actId="478"/>
          <ac:spMkLst>
            <pc:docMk/>
            <pc:sldMk cId="84665455" sldId="272"/>
            <ac:spMk id="3112" creationId="{00000000-0000-0000-0000-000000000000}"/>
          </ac:spMkLst>
        </pc:spChg>
        <pc:spChg chg="del mod">
          <ac:chgData name="Craig Thomas" userId="00ea655f176af39b" providerId="LiveId" clId="{B43DC0E6-24C0-4D46-932A-4DFF1B47C9D1}" dt="2018-09-13T15:12:44.418" v="4657" actId="478"/>
          <ac:spMkLst>
            <pc:docMk/>
            <pc:sldMk cId="84665455" sldId="272"/>
            <ac:spMk id="3114" creationId="{00000000-0000-0000-0000-000000000000}"/>
          </ac:spMkLst>
        </pc:spChg>
        <pc:spChg chg="del">
          <ac:chgData name="Craig Thomas" userId="00ea655f176af39b" providerId="LiveId" clId="{B43DC0E6-24C0-4D46-932A-4DFF1B47C9D1}" dt="2018-09-13T15:12:44.418" v="4657" actId="478"/>
          <ac:spMkLst>
            <pc:docMk/>
            <pc:sldMk cId="84665455" sldId="272"/>
            <ac:spMk id="3115" creationId="{00000000-0000-0000-0000-000000000000}"/>
          </ac:spMkLst>
        </pc:spChg>
        <pc:spChg chg="del">
          <ac:chgData name="Craig Thomas" userId="00ea655f176af39b" providerId="LiveId" clId="{B43DC0E6-24C0-4D46-932A-4DFF1B47C9D1}" dt="2018-09-13T16:22:45.774" v="5128" actId="478"/>
          <ac:spMkLst>
            <pc:docMk/>
            <pc:sldMk cId="84665455" sldId="272"/>
            <ac:spMk id="3116" creationId="{00000000-0000-0000-0000-000000000000}"/>
          </ac:spMkLst>
        </pc:spChg>
        <pc:spChg chg="del">
          <ac:chgData name="Craig Thomas" userId="00ea655f176af39b" providerId="LiveId" clId="{B43DC0E6-24C0-4D46-932A-4DFF1B47C9D1}" dt="2018-09-13T17:59:54.067" v="7205" actId="478"/>
          <ac:spMkLst>
            <pc:docMk/>
            <pc:sldMk cId="84665455" sldId="272"/>
            <ac:spMk id="3122" creationId="{00000000-0000-0000-0000-000000000000}"/>
          </ac:spMkLst>
        </pc:spChg>
      </pc:sldChg>
      <pc:sldChg chg="addSp delSp modSp add delAnim modAnim">
        <pc:chgData name="Craig Thomas" userId="00ea655f176af39b" providerId="LiveId" clId="{B43DC0E6-24C0-4D46-932A-4DFF1B47C9D1}" dt="2018-09-13T18:21:11.026" v="7421" actId="167"/>
        <pc:sldMkLst>
          <pc:docMk/>
          <pc:sldMk cId="77929318" sldId="273"/>
        </pc:sldMkLst>
        <pc:spChg chg="mod">
          <ac:chgData name="Craig Thomas" userId="00ea655f176af39b" providerId="LiveId" clId="{B43DC0E6-24C0-4D46-932A-4DFF1B47C9D1}" dt="2018-09-13T14:52:35.366" v="4270" actId="1076"/>
          <ac:spMkLst>
            <pc:docMk/>
            <pc:sldMk cId="77929318" sldId="273"/>
            <ac:spMk id="61" creationId="{70978BE5-483D-4AFD-86B9-39EB0F349FCF}"/>
          </ac:spMkLst>
        </pc:spChg>
        <pc:spChg chg="del">
          <ac:chgData name="Craig Thomas" userId="00ea655f176af39b" providerId="LiveId" clId="{B43DC0E6-24C0-4D46-932A-4DFF1B47C9D1}" dt="2018-09-13T14:41:22.895" v="4060" actId="478"/>
          <ac:spMkLst>
            <pc:docMk/>
            <pc:sldMk cId="77929318" sldId="273"/>
            <ac:spMk id="63" creationId="{ACF0D7F3-927C-4B9D-9222-BD212378F721}"/>
          </ac:spMkLst>
        </pc:spChg>
        <pc:spChg chg="add mod">
          <ac:chgData name="Craig Thomas" userId="00ea655f176af39b" providerId="LiveId" clId="{B43DC0E6-24C0-4D46-932A-4DFF1B47C9D1}" dt="2018-09-13T14:52:41.476" v="4271" actId="1076"/>
          <ac:spMkLst>
            <pc:docMk/>
            <pc:sldMk cId="77929318" sldId="273"/>
            <ac:spMk id="64" creationId="{FB20EC21-2FDC-4F90-8941-9C0D4A568852}"/>
          </ac:spMkLst>
        </pc:spChg>
        <pc:spChg chg="add ord">
          <ac:chgData name="Craig Thomas" userId="00ea655f176af39b" providerId="LiveId" clId="{B43DC0E6-24C0-4D46-932A-4DFF1B47C9D1}" dt="2018-09-13T15:12:27.376" v="4655" actId="167"/>
          <ac:spMkLst>
            <pc:docMk/>
            <pc:sldMk cId="77929318" sldId="273"/>
            <ac:spMk id="65" creationId="{110553AE-468D-4D5C-91C7-FF9F839A26DD}"/>
          </ac:spMkLst>
        </pc:spChg>
        <pc:spChg chg="add ord">
          <ac:chgData name="Craig Thomas" userId="00ea655f176af39b" providerId="LiveId" clId="{B43DC0E6-24C0-4D46-932A-4DFF1B47C9D1}" dt="2018-09-13T15:12:27.376" v="4655" actId="167"/>
          <ac:spMkLst>
            <pc:docMk/>
            <pc:sldMk cId="77929318" sldId="273"/>
            <ac:spMk id="66" creationId="{CFE00F69-3A35-4F99-B973-76969D61409E}"/>
          </ac:spMkLst>
        </pc:spChg>
        <pc:spChg chg="add ord">
          <ac:chgData name="Craig Thomas" userId="00ea655f176af39b" providerId="LiveId" clId="{B43DC0E6-24C0-4D46-932A-4DFF1B47C9D1}" dt="2018-09-13T16:22:39.794" v="5127" actId="167"/>
          <ac:spMkLst>
            <pc:docMk/>
            <pc:sldMk cId="77929318" sldId="273"/>
            <ac:spMk id="67" creationId="{02A553F9-76FC-4AFA-9847-2C2DBA5DB352}"/>
          </ac:spMkLst>
        </pc:spChg>
        <pc:spChg chg="add ord">
          <ac:chgData name="Craig Thomas" userId="00ea655f176af39b" providerId="LiveId" clId="{B43DC0E6-24C0-4D46-932A-4DFF1B47C9D1}" dt="2018-09-13T17:15:43.661" v="5923" actId="167"/>
          <ac:spMkLst>
            <pc:docMk/>
            <pc:sldMk cId="77929318" sldId="273"/>
            <ac:spMk id="68" creationId="{B23390C8-ECF2-4CD6-84B6-48FF1B1C01A0}"/>
          </ac:spMkLst>
        </pc:spChg>
        <pc:spChg chg="add ord">
          <ac:chgData name="Craig Thomas" userId="00ea655f176af39b" providerId="LiveId" clId="{B43DC0E6-24C0-4D46-932A-4DFF1B47C9D1}" dt="2018-09-13T18:00:10.585" v="7210" actId="167"/>
          <ac:spMkLst>
            <pc:docMk/>
            <pc:sldMk cId="77929318" sldId="273"/>
            <ac:spMk id="69" creationId="{65C7B8D7-F703-4238-BB02-27E9D0719406}"/>
          </ac:spMkLst>
        </pc:spChg>
        <pc:spChg chg="add ord">
          <ac:chgData name="Craig Thomas" userId="00ea655f176af39b" providerId="LiveId" clId="{B43DC0E6-24C0-4D46-932A-4DFF1B47C9D1}" dt="2018-09-13T18:21:11.026" v="7421" actId="167"/>
          <ac:spMkLst>
            <pc:docMk/>
            <pc:sldMk cId="77929318" sldId="273"/>
            <ac:spMk id="70" creationId="{01E6B3DB-2765-40D4-8636-3BEC63EFE9C9}"/>
          </ac:spMkLst>
        </pc:spChg>
        <pc:spChg chg="del">
          <ac:chgData name="Craig Thomas" userId="00ea655f176af39b" providerId="LiveId" clId="{B43DC0E6-24C0-4D46-932A-4DFF1B47C9D1}" dt="2018-09-13T18:21:07.346" v="7419" actId="478"/>
          <ac:spMkLst>
            <pc:docMk/>
            <pc:sldMk cId="77929318" sldId="273"/>
            <ac:spMk id="3107" creationId="{00000000-0000-0000-0000-000000000000}"/>
          </ac:spMkLst>
        </pc:spChg>
        <pc:spChg chg="del">
          <ac:chgData name="Craig Thomas" userId="00ea655f176af39b" providerId="LiveId" clId="{B43DC0E6-24C0-4D46-932A-4DFF1B47C9D1}" dt="2018-09-13T17:15:39.670" v="5921" actId="478"/>
          <ac:spMkLst>
            <pc:docMk/>
            <pc:sldMk cId="77929318" sldId="273"/>
            <ac:spMk id="3112" creationId="{00000000-0000-0000-0000-000000000000}"/>
          </ac:spMkLst>
        </pc:spChg>
        <pc:spChg chg="del mod">
          <ac:chgData name="Craig Thomas" userId="00ea655f176af39b" providerId="LiveId" clId="{B43DC0E6-24C0-4D46-932A-4DFF1B47C9D1}" dt="2018-09-13T15:12:21.587" v="4653" actId="478"/>
          <ac:spMkLst>
            <pc:docMk/>
            <pc:sldMk cId="77929318" sldId="273"/>
            <ac:spMk id="3114" creationId="{00000000-0000-0000-0000-000000000000}"/>
          </ac:spMkLst>
        </pc:spChg>
        <pc:spChg chg="del">
          <ac:chgData name="Craig Thomas" userId="00ea655f176af39b" providerId="LiveId" clId="{B43DC0E6-24C0-4D46-932A-4DFF1B47C9D1}" dt="2018-09-13T15:12:21.587" v="4653" actId="478"/>
          <ac:spMkLst>
            <pc:docMk/>
            <pc:sldMk cId="77929318" sldId="273"/>
            <ac:spMk id="3115" creationId="{00000000-0000-0000-0000-000000000000}"/>
          </ac:spMkLst>
        </pc:spChg>
        <pc:spChg chg="del">
          <ac:chgData name="Craig Thomas" userId="00ea655f176af39b" providerId="LiveId" clId="{B43DC0E6-24C0-4D46-932A-4DFF1B47C9D1}" dt="2018-09-13T16:22:32.904" v="5125" actId="478"/>
          <ac:spMkLst>
            <pc:docMk/>
            <pc:sldMk cId="77929318" sldId="273"/>
            <ac:spMk id="3116" creationId="{00000000-0000-0000-0000-000000000000}"/>
          </ac:spMkLst>
        </pc:spChg>
        <pc:spChg chg="del">
          <ac:chgData name="Craig Thomas" userId="00ea655f176af39b" providerId="LiveId" clId="{B43DC0E6-24C0-4D46-932A-4DFF1B47C9D1}" dt="2018-09-13T18:00:04.552" v="7208" actId="478"/>
          <ac:spMkLst>
            <pc:docMk/>
            <pc:sldMk cId="77929318" sldId="273"/>
            <ac:spMk id="3122" creationId="{00000000-0000-0000-0000-000000000000}"/>
          </ac:spMkLst>
        </pc:spChg>
      </pc:sldChg>
      <pc:sldChg chg="addSp delSp modSp add delAnim modAnim">
        <pc:chgData name="Craig Thomas" userId="00ea655f176af39b" providerId="LiveId" clId="{B43DC0E6-24C0-4D46-932A-4DFF1B47C9D1}" dt="2018-09-16T17:58:37.178" v="8078"/>
        <pc:sldMkLst>
          <pc:docMk/>
          <pc:sldMk cId="4293023573" sldId="274"/>
        </pc:sldMkLst>
        <pc:spChg chg="mod">
          <ac:chgData name="Craig Thomas" userId="00ea655f176af39b" providerId="LiveId" clId="{B43DC0E6-24C0-4D46-932A-4DFF1B47C9D1}" dt="2018-09-13T14:54:15.372" v="4311" actId="14100"/>
          <ac:spMkLst>
            <pc:docMk/>
            <pc:sldMk cId="4293023573" sldId="274"/>
            <ac:spMk id="61" creationId="{70978BE5-483D-4AFD-86B9-39EB0F349FCF}"/>
          </ac:spMkLst>
        </pc:spChg>
        <pc:spChg chg="add mod">
          <ac:chgData name="Craig Thomas" userId="00ea655f176af39b" providerId="LiveId" clId="{B43DC0E6-24C0-4D46-932A-4DFF1B47C9D1}" dt="2018-09-15T17:01:08.382" v="7676" actId="1076"/>
          <ac:spMkLst>
            <pc:docMk/>
            <pc:sldMk cId="4293023573" sldId="274"/>
            <ac:spMk id="63" creationId="{EAB0A61D-50D3-41D6-890E-2432CAAF0C7D}"/>
          </ac:spMkLst>
        </pc:spChg>
        <pc:spChg chg="del">
          <ac:chgData name="Craig Thomas" userId="00ea655f176af39b" providerId="LiveId" clId="{B43DC0E6-24C0-4D46-932A-4DFF1B47C9D1}" dt="2018-09-13T14:52:57.932" v="4273" actId="478"/>
          <ac:spMkLst>
            <pc:docMk/>
            <pc:sldMk cId="4293023573" sldId="274"/>
            <ac:spMk id="64" creationId="{FB20EC21-2FDC-4F90-8941-9C0D4A568852}"/>
          </ac:spMkLst>
        </pc:spChg>
        <pc:spChg chg="add ord">
          <ac:chgData name="Craig Thomas" userId="00ea655f176af39b" providerId="LiveId" clId="{B43DC0E6-24C0-4D46-932A-4DFF1B47C9D1}" dt="2018-09-13T15:12:14.882" v="4652" actId="167"/>
          <ac:spMkLst>
            <pc:docMk/>
            <pc:sldMk cId="4293023573" sldId="274"/>
            <ac:spMk id="65" creationId="{CB412764-FA98-4372-9032-D1CAE797D29E}"/>
          </ac:spMkLst>
        </pc:spChg>
        <pc:spChg chg="add ord">
          <ac:chgData name="Craig Thomas" userId="00ea655f176af39b" providerId="LiveId" clId="{B43DC0E6-24C0-4D46-932A-4DFF1B47C9D1}" dt="2018-09-13T15:12:14.882" v="4652" actId="167"/>
          <ac:spMkLst>
            <pc:docMk/>
            <pc:sldMk cId="4293023573" sldId="274"/>
            <ac:spMk id="66" creationId="{73F65927-7772-4BA5-8446-5126FC26DA7D}"/>
          </ac:spMkLst>
        </pc:spChg>
        <pc:spChg chg="add ord">
          <ac:chgData name="Craig Thomas" userId="00ea655f176af39b" providerId="LiveId" clId="{B43DC0E6-24C0-4D46-932A-4DFF1B47C9D1}" dt="2018-09-13T16:22:27.345" v="5124" actId="167"/>
          <ac:spMkLst>
            <pc:docMk/>
            <pc:sldMk cId="4293023573" sldId="274"/>
            <ac:spMk id="67" creationId="{A66A26BC-AC08-4973-AAEB-5E59AECA9B08}"/>
          </ac:spMkLst>
        </pc:spChg>
        <pc:spChg chg="add del ord">
          <ac:chgData name="Craig Thomas" userId="00ea655f176af39b" providerId="LiveId" clId="{B43DC0E6-24C0-4D46-932A-4DFF1B47C9D1}" dt="2018-09-13T17:16:15.510" v="5928" actId="478"/>
          <ac:spMkLst>
            <pc:docMk/>
            <pc:sldMk cId="4293023573" sldId="274"/>
            <ac:spMk id="68" creationId="{30AF191E-ED1B-403F-9350-2DD8E2012AE7}"/>
          </ac:spMkLst>
        </pc:spChg>
        <pc:spChg chg="add ord">
          <ac:chgData name="Craig Thomas" userId="00ea655f176af39b" providerId="LiveId" clId="{B43DC0E6-24C0-4D46-932A-4DFF1B47C9D1}" dt="2018-09-13T17:16:21.727" v="5930" actId="167"/>
          <ac:spMkLst>
            <pc:docMk/>
            <pc:sldMk cId="4293023573" sldId="274"/>
            <ac:spMk id="69" creationId="{0AF54439-872C-4E60-B841-DB2B441DD519}"/>
          </ac:spMkLst>
        </pc:spChg>
        <pc:spChg chg="add ord">
          <ac:chgData name="Craig Thomas" userId="00ea655f176af39b" providerId="LiveId" clId="{B43DC0E6-24C0-4D46-932A-4DFF1B47C9D1}" dt="2018-09-13T18:00:19.504" v="7213" actId="167"/>
          <ac:spMkLst>
            <pc:docMk/>
            <pc:sldMk cId="4293023573" sldId="274"/>
            <ac:spMk id="70" creationId="{62A505A7-4087-488F-B059-FFA03E18536C}"/>
          </ac:spMkLst>
        </pc:spChg>
        <pc:spChg chg="add ord">
          <ac:chgData name="Craig Thomas" userId="00ea655f176af39b" providerId="LiveId" clId="{B43DC0E6-24C0-4D46-932A-4DFF1B47C9D1}" dt="2018-09-13T18:21:20.315" v="7424" actId="167"/>
          <ac:spMkLst>
            <pc:docMk/>
            <pc:sldMk cId="4293023573" sldId="274"/>
            <ac:spMk id="71" creationId="{DDA091E5-0ABF-4ADC-8F51-90F4AFC3BA73}"/>
          </ac:spMkLst>
        </pc:spChg>
        <pc:spChg chg="del">
          <ac:chgData name="Craig Thomas" userId="00ea655f176af39b" providerId="LiveId" clId="{B43DC0E6-24C0-4D46-932A-4DFF1B47C9D1}" dt="2018-09-13T18:21:16.549" v="7422" actId="478"/>
          <ac:spMkLst>
            <pc:docMk/>
            <pc:sldMk cId="4293023573" sldId="274"/>
            <ac:spMk id="3107" creationId="{00000000-0000-0000-0000-000000000000}"/>
          </ac:spMkLst>
        </pc:spChg>
        <pc:spChg chg="del">
          <ac:chgData name="Craig Thomas" userId="00ea655f176af39b" providerId="LiveId" clId="{B43DC0E6-24C0-4D46-932A-4DFF1B47C9D1}" dt="2018-09-13T17:15:29.496" v="5918" actId="478"/>
          <ac:spMkLst>
            <pc:docMk/>
            <pc:sldMk cId="4293023573" sldId="274"/>
            <ac:spMk id="3112" creationId="{00000000-0000-0000-0000-000000000000}"/>
          </ac:spMkLst>
        </pc:spChg>
        <pc:spChg chg="del mod">
          <ac:chgData name="Craig Thomas" userId="00ea655f176af39b" providerId="LiveId" clId="{B43DC0E6-24C0-4D46-932A-4DFF1B47C9D1}" dt="2018-09-13T15:12:06.625" v="4650" actId="478"/>
          <ac:spMkLst>
            <pc:docMk/>
            <pc:sldMk cId="4293023573" sldId="274"/>
            <ac:spMk id="3114" creationId="{00000000-0000-0000-0000-000000000000}"/>
          </ac:spMkLst>
        </pc:spChg>
        <pc:spChg chg="del">
          <ac:chgData name="Craig Thomas" userId="00ea655f176af39b" providerId="LiveId" clId="{B43DC0E6-24C0-4D46-932A-4DFF1B47C9D1}" dt="2018-09-13T15:12:06.625" v="4650" actId="478"/>
          <ac:spMkLst>
            <pc:docMk/>
            <pc:sldMk cId="4293023573" sldId="274"/>
            <ac:spMk id="3115" creationId="{00000000-0000-0000-0000-000000000000}"/>
          </ac:spMkLst>
        </pc:spChg>
        <pc:spChg chg="del">
          <ac:chgData name="Craig Thomas" userId="00ea655f176af39b" providerId="LiveId" clId="{B43DC0E6-24C0-4D46-932A-4DFF1B47C9D1}" dt="2018-09-13T16:22:09.828" v="5122" actId="478"/>
          <ac:spMkLst>
            <pc:docMk/>
            <pc:sldMk cId="4293023573" sldId="274"/>
            <ac:spMk id="3116" creationId="{00000000-0000-0000-0000-000000000000}"/>
          </ac:spMkLst>
        </pc:spChg>
        <pc:spChg chg="del">
          <ac:chgData name="Craig Thomas" userId="00ea655f176af39b" providerId="LiveId" clId="{B43DC0E6-24C0-4D46-932A-4DFF1B47C9D1}" dt="2018-09-13T18:00:14.713" v="7211" actId="478"/>
          <ac:spMkLst>
            <pc:docMk/>
            <pc:sldMk cId="4293023573" sldId="274"/>
            <ac:spMk id="3122" creationId="{00000000-0000-0000-0000-000000000000}"/>
          </ac:spMkLst>
        </pc:spChg>
      </pc:sldChg>
      <pc:sldChg chg="addSp delSp modSp add modAnim">
        <pc:chgData name="Craig Thomas" userId="00ea655f176af39b" providerId="LiveId" clId="{B43DC0E6-24C0-4D46-932A-4DFF1B47C9D1}" dt="2018-09-19T03:16:22.128" v="9716" actId="1076"/>
        <pc:sldMkLst>
          <pc:docMk/>
          <pc:sldMk cId="2666649303" sldId="275"/>
        </pc:sldMkLst>
        <pc:spChg chg="mod">
          <ac:chgData name="Craig Thomas" userId="00ea655f176af39b" providerId="LiveId" clId="{B43DC0E6-24C0-4D46-932A-4DFF1B47C9D1}" dt="2018-09-15T17:03:38.990" v="7724" actId="1076"/>
          <ac:spMkLst>
            <pc:docMk/>
            <pc:sldMk cId="2666649303" sldId="275"/>
            <ac:spMk id="61" creationId="{70978BE5-483D-4AFD-86B9-39EB0F349FCF}"/>
          </ac:spMkLst>
        </pc:spChg>
        <pc:spChg chg="add mod">
          <ac:chgData name="Craig Thomas" userId="00ea655f176af39b" providerId="LiveId" clId="{B43DC0E6-24C0-4D46-932A-4DFF1B47C9D1}" dt="2018-09-15T17:19:29.590" v="7822" actId="1076"/>
          <ac:spMkLst>
            <pc:docMk/>
            <pc:sldMk cId="2666649303" sldId="275"/>
            <ac:spMk id="63" creationId="{165D48FA-6FF9-419B-975A-A7993E283750}"/>
          </ac:spMkLst>
        </pc:spChg>
        <pc:spChg chg="add mod">
          <ac:chgData name="Craig Thomas" userId="00ea655f176af39b" providerId="LiveId" clId="{B43DC0E6-24C0-4D46-932A-4DFF1B47C9D1}" dt="2018-09-15T17:04:02.084" v="7729" actId="1076"/>
          <ac:spMkLst>
            <pc:docMk/>
            <pc:sldMk cId="2666649303" sldId="275"/>
            <ac:spMk id="64" creationId="{4E44BB3F-0614-4C6E-BBD8-C853B33D9788}"/>
          </ac:spMkLst>
        </pc:spChg>
        <pc:spChg chg="add mod">
          <ac:chgData name="Craig Thomas" userId="00ea655f176af39b" providerId="LiveId" clId="{B43DC0E6-24C0-4D46-932A-4DFF1B47C9D1}" dt="2018-09-15T17:19:37.114" v="7823" actId="1076"/>
          <ac:spMkLst>
            <pc:docMk/>
            <pc:sldMk cId="2666649303" sldId="275"/>
            <ac:spMk id="65" creationId="{D56D7E69-452F-496D-AB28-4822F1C362F9}"/>
          </ac:spMkLst>
        </pc:spChg>
        <pc:spChg chg="add mod">
          <ac:chgData name="Craig Thomas" userId="00ea655f176af39b" providerId="LiveId" clId="{B43DC0E6-24C0-4D46-932A-4DFF1B47C9D1}" dt="2018-09-19T03:16:22.128" v="9716" actId="1076"/>
          <ac:spMkLst>
            <pc:docMk/>
            <pc:sldMk cId="2666649303" sldId="275"/>
            <ac:spMk id="66" creationId="{12EB2806-A0C7-4948-A0A9-650D9C11495A}"/>
          </ac:spMkLst>
        </pc:spChg>
        <pc:spChg chg="add ord">
          <ac:chgData name="Craig Thomas" userId="00ea655f176af39b" providerId="LiveId" clId="{B43DC0E6-24C0-4D46-932A-4DFF1B47C9D1}" dt="2018-09-13T16:22:03.046" v="5121" actId="167"/>
          <ac:spMkLst>
            <pc:docMk/>
            <pc:sldMk cId="2666649303" sldId="275"/>
            <ac:spMk id="67" creationId="{BF25D9CF-23F5-4774-97BF-192A0EE2F6F5}"/>
          </ac:spMkLst>
        </pc:spChg>
        <pc:spChg chg="add ord">
          <ac:chgData name="Craig Thomas" userId="00ea655f176af39b" providerId="LiveId" clId="{B43DC0E6-24C0-4D46-932A-4DFF1B47C9D1}" dt="2018-09-13T17:16:09.957" v="5927" actId="167"/>
          <ac:spMkLst>
            <pc:docMk/>
            <pc:sldMk cId="2666649303" sldId="275"/>
            <ac:spMk id="68" creationId="{3202009F-E5AB-4288-B39F-98DD629B2BA2}"/>
          </ac:spMkLst>
        </pc:spChg>
        <pc:spChg chg="add ord">
          <ac:chgData name="Craig Thomas" userId="00ea655f176af39b" providerId="LiveId" clId="{B43DC0E6-24C0-4D46-932A-4DFF1B47C9D1}" dt="2018-09-13T18:00:29.830" v="7216" actId="167"/>
          <ac:spMkLst>
            <pc:docMk/>
            <pc:sldMk cId="2666649303" sldId="275"/>
            <ac:spMk id="69" creationId="{49F1C142-C898-44D9-BD41-5A922CFC6316}"/>
          </ac:spMkLst>
        </pc:spChg>
        <pc:spChg chg="add ord">
          <ac:chgData name="Craig Thomas" userId="00ea655f176af39b" providerId="LiveId" clId="{B43DC0E6-24C0-4D46-932A-4DFF1B47C9D1}" dt="2018-09-13T18:21:38.783" v="7428" actId="167"/>
          <ac:spMkLst>
            <pc:docMk/>
            <pc:sldMk cId="2666649303" sldId="275"/>
            <ac:spMk id="70" creationId="{865302A5-19BA-42B7-8CE7-70ADD1679C55}"/>
          </ac:spMkLst>
        </pc:spChg>
        <pc:spChg chg="add ord">
          <ac:chgData name="Craig Thomas" userId="00ea655f176af39b" providerId="LiveId" clId="{B43DC0E6-24C0-4D46-932A-4DFF1B47C9D1}" dt="2018-09-16T22:05:17.873" v="8081" actId="167"/>
          <ac:spMkLst>
            <pc:docMk/>
            <pc:sldMk cId="2666649303" sldId="275"/>
            <ac:spMk id="71" creationId="{9FE86072-E448-4441-9E92-EACC4F76A01E}"/>
          </ac:spMkLst>
        </pc:spChg>
        <pc:spChg chg="mod">
          <ac:chgData name="Craig Thomas" userId="00ea655f176af39b" providerId="LiveId" clId="{B43DC0E6-24C0-4D46-932A-4DFF1B47C9D1}" dt="2018-09-13T14:54:56.230" v="4318" actId="14100"/>
          <ac:spMkLst>
            <pc:docMk/>
            <pc:sldMk cId="2666649303" sldId="275"/>
            <ac:spMk id="79" creationId="{E8E8200A-1ABE-43DC-B4C2-9C7461E4714C}"/>
          </ac:spMkLst>
        </pc:spChg>
        <pc:spChg chg="del mod">
          <ac:chgData name="Craig Thomas" userId="00ea655f176af39b" providerId="LiveId" clId="{B43DC0E6-24C0-4D46-932A-4DFF1B47C9D1}" dt="2018-09-15T17:03:17.178" v="7722" actId="478"/>
          <ac:spMkLst>
            <pc:docMk/>
            <pc:sldMk cId="2666649303" sldId="275"/>
            <ac:spMk id="3098" creationId="{00000000-0000-0000-0000-000000000000}"/>
          </ac:spMkLst>
        </pc:spChg>
        <pc:spChg chg="del">
          <ac:chgData name="Craig Thomas" userId="00ea655f176af39b" providerId="LiveId" clId="{B43DC0E6-24C0-4D46-932A-4DFF1B47C9D1}" dt="2018-09-13T18:21:35.299" v="7426" actId="478"/>
          <ac:spMkLst>
            <pc:docMk/>
            <pc:sldMk cId="2666649303" sldId="275"/>
            <ac:spMk id="3107" creationId="{00000000-0000-0000-0000-000000000000}"/>
          </ac:spMkLst>
        </pc:spChg>
        <pc:spChg chg="del">
          <ac:chgData name="Craig Thomas" userId="00ea655f176af39b" providerId="LiveId" clId="{B43DC0E6-24C0-4D46-932A-4DFF1B47C9D1}" dt="2018-09-13T17:15:17.208" v="5915" actId="478"/>
          <ac:spMkLst>
            <pc:docMk/>
            <pc:sldMk cId="2666649303" sldId="275"/>
            <ac:spMk id="3112" creationId="{00000000-0000-0000-0000-000000000000}"/>
          </ac:spMkLst>
        </pc:spChg>
        <pc:spChg chg="mod">
          <ac:chgData name="Craig Thomas" userId="00ea655f176af39b" providerId="LiveId" clId="{B43DC0E6-24C0-4D46-932A-4DFF1B47C9D1}" dt="2018-09-13T14:59:51.361" v="4394" actId="20577"/>
          <ac:spMkLst>
            <pc:docMk/>
            <pc:sldMk cId="2666649303" sldId="275"/>
            <ac:spMk id="3115" creationId="{00000000-0000-0000-0000-000000000000}"/>
          </ac:spMkLst>
        </pc:spChg>
        <pc:spChg chg="del">
          <ac:chgData name="Craig Thomas" userId="00ea655f176af39b" providerId="LiveId" clId="{B43DC0E6-24C0-4D46-932A-4DFF1B47C9D1}" dt="2018-09-13T16:21:58.009" v="5119" actId="478"/>
          <ac:spMkLst>
            <pc:docMk/>
            <pc:sldMk cId="2666649303" sldId="275"/>
            <ac:spMk id="3116" creationId="{00000000-0000-0000-0000-000000000000}"/>
          </ac:spMkLst>
        </pc:spChg>
        <pc:spChg chg="del">
          <ac:chgData name="Craig Thomas" userId="00ea655f176af39b" providerId="LiveId" clId="{B43DC0E6-24C0-4D46-932A-4DFF1B47C9D1}" dt="2018-09-13T18:00:25.190" v="7214" actId="478"/>
          <ac:spMkLst>
            <pc:docMk/>
            <pc:sldMk cId="2666649303" sldId="275"/>
            <ac:spMk id="3122" creationId="{00000000-0000-0000-0000-000000000000}"/>
          </ac:spMkLst>
        </pc:spChg>
        <pc:spChg chg="mod">
          <ac:chgData name="Craig Thomas" userId="00ea655f176af39b" providerId="LiveId" clId="{B43DC0E6-24C0-4D46-932A-4DFF1B47C9D1}" dt="2018-09-15T17:02:47.161" v="7679" actId="1076"/>
          <ac:spMkLst>
            <pc:docMk/>
            <pc:sldMk cId="2666649303" sldId="275"/>
            <ac:spMk id="3128" creationId="{00000000-0000-0000-0000-000000000000}"/>
          </ac:spMkLst>
        </pc:spChg>
      </pc:sldChg>
      <pc:sldChg chg="addSp delSp modSp add delAnim modAnim">
        <pc:chgData name="Craig Thomas" userId="00ea655f176af39b" providerId="LiveId" clId="{B43DC0E6-24C0-4D46-932A-4DFF1B47C9D1}" dt="2018-09-19T03:16:42.841" v="9718" actId="1076"/>
        <pc:sldMkLst>
          <pc:docMk/>
          <pc:sldMk cId="1960790082" sldId="276"/>
        </pc:sldMkLst>
        <pc:spChg chg="mod ord">
          <ac:chgData name="Craig Thomas" userId="00ea655f176af39b" providerId="LiveId" clId="{B43DC0E6-24C0-4D46-932A-4DFF1B47C9D1}" dt="2018-09-13T15:19:20.612" v="4743" actId="166"/>
          <ac:spMkLst>
            <pc:docMk/>
            <pc:sldMk cId="1960790082" sldId="276"/>
            <ac:spMk id="61" creationId="{70978BE5-483D-4AFD-86B9-39EB0F349FCF}"/>
          </ac:spMkLst>
        </pc:spChg>
        <pc:spChg chg="del mod">
          <ac:chgData name="Craig Thomas" userId="00ea655f176af39b" providerId="LiveId" clId="{B43DC0E6-24C0-4D46-932A-4DFF1B47C9D1}" dt="2018-09-13T15:15:58.186" v="4702" actId="478"/>
          <ac:spMkLst>
            <pc:docMk/>
            <pc:sldMk cId="1960790082" sldId="276"/>
            <ac:spMk id="63" creationId="{165D48FA-6FF9-419B-975A-A7993E283750}"/>
          </ac:spMkLst>
        </pc:spChg>
        <pc:spChg chg="del">
          <ac:chgData name="Craig Thomas" userId="00ea655f176af39b" providerId="LiveId" clId="{B43DC0E6-24C0-4D46-932A-4DFF1B47C9D1}" dt="2018-09-13T15:15:41.589" v="4699" actId="478"/>
          <ac:spMkLst>
            <pc:docMk/>
            <pc:sldMk cId="1960790082" sldId="276"/>
            <ac:spMk id="64" creationId="{4E44BB3F-0614-4C6E-BBD8-C853B33D9788}"/>
          </ac:spMkLst>
        </pc:spChg>
        <pc:spChg chg="add ord">
          <ac:chgData name="Craig Thomas" userId="00ea655f176af39b" providerId="LiveId" clId="{B43DC0E6-24C0-4D46-932A-4DFF1B47C9D1}" dt="2018-09-15T17:05:54.073" v="7734" actId="167"/>
          <ac:spMkLst>
            <pc:docMk/>
            <pc:sldMk cId="1960790082" sldId="276"/>
            <ac:spMk id="65" creationId="{9A372407-A4CA-40C0-B835-78D0CE83B951}"/>
          </ac:spMkLst>
        </pc:spChg>
        <pc:spChg chg="del">
          <ac:chgData name="Craig Thomas" userId="00ea655f176af39b" providerId="LiveId" clId="{B43DC0E6-24C0-4D46-932A-4DFF1B47C9D1}" dt="2018-09-13T15:15:38.596" v="4697" actId="478"/>
          <ac:spMkLst>
            <pc:docMk/>
            <pc:sldMk cId="1960790082" sldId="276"/>
            <ac:spMk id="65" creationId="{D56D7E69-452F-496D-AB28-4822F1C362F9}"/>
          </ac:spMkLst>
        </pc:spChg>
        <pc:spChg chg="del">
          <ac:chgData name="Craig Thomas" userId="00ea655f176af39b" providerId="LiveId" clId="{B43DC0E6-24C0-4D46-932A-4DFF1B47C9D1}" dt="2018-09-13T15:15:40.473" v="4698" actId="478"/>
          <ac:spMkLst>
            <pc:docMk/>
            <pc:sldMk cId="1960790082" sldId="276"/>
            <ac:spMk id="66" creationId="{12EB2806-A0C7-4948-A0A9-650D9C11495A}"/>
          </ac:spMkLst>
        </pc:spChg>
        <pc:spChg chg="add mod">
          <ac:chgData name="Craig Thomas" userId="00ea655f176af39b" providerId="LiveId" clId="{B43DC0E6-24C0-4D46-932A-4DFF1B47C9D1}" dt="2018-09-13T15:16:33.250" v="4707" actId="14100"/>
          <ac:spMkLst>
            <pc:docMk/>
            <pc:sldMk cId="1960790082" sldId="276"/>
            <ac:spMk id="67" creationId="{0BF0FD3E-64AF-4529-9210-1B2CA5422E81}"/>
          </ac:spMkLst>
        </pc:spChg>
        <pc:spChg chg="add mod">
          <ac:chgData name="Craig Thomas" userId="00ea655f176af39b" providerId="LiveId" clId="{B43DC0E6-24C0-4D46-932A-4DFF1B47C9D1}" dt="2018-09-13T15:21:25.266" v="4804" actId="14100"/>
          <ac:spMkLst>
            <pc:docMk/>
            <pc:sldMk cId="1960790082" sldId="276"/>
            <ac:spMk id="68" creationId="{AE6A06DC-96D6-4FB3-883C-361DD09D65A7}"/>
          </ac:spMkLst>
        </pc:spChg>
        <pc:spChg chg="add mod">
          <ac:chgData name="Craig Thomas" userId="00ea655f176af39b" providerId="LiveId" clId="{B43DC0E6-24C0-4D46-932A-4DFF1B47C9D1}" dt="2018-09-19T03:16:42.841" v="9718" actId="1076"/>
          <ac:spMkLst>
            <pc:docMk/>
            <pc:sldMk cId="1960790082" sldId="276"/>
            <ac:spMk id="69" creationId="{C57E11AB-96DE-469B-96C0-FCC1AE349494}"/>
          </ac:spMkLst>
        </pc:spChg>
        <pc:spChg chg="add ord">
          <ac:chgData name="Craig Thomas" userId="00ea655f176af39b" providerId="LiveId" clId="{B43DC0E6-24C0-4D46-932A-4DFF1B47C9D1}" dt="2018-09-13T16:21:51.213" v="5118" actId="167"/>
          <ac:spMkLst>
            <pc:docMk/>
            <pc:sldMk cId="1960790082" sldId="276"/>
            <ac:spMk id="70" creationId="{AD563EF5-B421-4495-9536-47CBB5ECEA58}"/>
          </ac:spMkLst>
        </pc:spChg>
        <pc:spChg chg="add ord">
          <ac:chgData name="Craig Thomas" userId="00ea655f176af39b" providerId="LiveId" clId="{B43DC0E6-24C0-4D46-932A-4DFF1B47C9D1}" dt="2018-09-13T17:15:12.061" v="5914" actId="167"/>
          <ac:spMkLst>
            <pc:docMk/>
            <pc:sldMk cId="1960790082" sldId="276"/>
            <ac:spMk id="71" creationId="{CB841E4E-68EB-4A4E-BC33-7E0E33B95386}"/>
          </ac:spMkLst>
        </pc:spChg>
        <pc:spChg chg="add ord">
          <ac:chgData name="Craig Thomas" userId="00ea655f176af39b" providerId="LiveId" clId="{B43DC0E6-24C0-4D46-932A-4DFF1B47C9D1}" dt="2018-09-13T18:00:39.524" v="7219" actId="167"/>
          <ac:spMkLst>
            <pc:docMk/>
            <pc:sldMk cId="1960790082" sldId="276"/>
            <ac:spMk id="72" creationId="{C9924443-5180-48B2-BA4B-25C841F7A1F7}"/>
          </ac:spMkLst>
        </pc:spChg>
        <pc:spChg chg="add ord">
          <ac:chgData name="Craig Thomas" userId="00ea655f176af39b" providerId="LiveId" clId="{B43DC0E6-24C0-4D46-932A-4DFF1B47C9D1}" dt="2018-09-13T18:22:05.426" v="7433" actId="167"/>
          <ac:spMkLst>
            <pc:docMk/>
            <pc:sldMk cId="1960790082" sldId="276"/>
            <ac:spMk id="73" creationId="{22ED92D3-5876-418B-83C9-E245ECFC4080}"/>
          </ac:spMkLst>
        </pc:spChg>
        <pc:spChg chg="del">
          <ac:chgData name="Craig Thomas" userId="00ea655f176af39b" providerId="LiveId" clId="{B43DC0E6-24C0-4D46-932A-4DFF1B47C9D1}" dt="2018-09-13T15:15:52.756" v="4700" actId="478"/>
          <ac:spMkLst>
            <pc:docMk/>
            <pc:sldMk cId="1960790082" sldId="276"/>
            <ac:spMk id="79" creationId="{E8E8200A-1ABE-43DC-B4C2-9C7461E4714C}"/>
          </ac:spMkLst>
        </pc:spChg>
        <pc:spChg chg="del">
          <ac:chgData name="Craig Thomas" userId="00ea655f176af39b" providerId="LiveId" clId="{B43DC0E6-24C0-4D46-932A-4DFF1B47C9D1}" dt="2018-09-15T17:05:43.845" v="7732" actId="478"/>
          <ac:spMkLst>
            <pc:docMk/>
            <pc:sldMk cId="1960790082" sldId="276"/>
            <ac:spMk id="3098" creationId="{00000000-0000-0000-0000-000000000000}"/>
          </ac:spMkLst>
        </pc:spChg>
        <pc:spChg chg="del">
          <ac:chgData name="Craig Thomas" userId="00ea655f176af39b" providerId="LiveId" clId="{B43DC0E6-24C0-4D46-932A-4DFF1B47C9D1}" dt="2018-09-13T18:22:01.127" v="7431" actId="478"/>
          <ac:spMkLst>
            <pc:docMk/>
            <pc:sldMk cId="1960790082" sldId="276"/>
            <ac:spMk id="3107" creationId="{00000000-0000-0000-0000-000000000000}"/>
          </ac:spMkLst>
        </pc:spChg>
        <pc:spChg chg="del">
          <ac:chgData name="Craig Thomas" userId="00ea655f176af39b" providerId="LiveId" clId="{B43DC0E6-24C0-4D46-932A-4DFF1B47C9D1}" dt="2018-09-13T17:15:06.773" v="5912" actId="478"/>
          <ac:spMkLst>
            <pc:docMk/>
            <pc:sldMk cId="1960790082" sldId="276"/>
            <ac:spMk id="3112" creationId="{00000000-0000-0000-0000-000000000000}"/>
          </ac:spMkLst>
        </pc:spChg>
        <pc:spChg chg="del mod">
          <ac:chgData name="Craig Thomas" userId="00ea655f176af39b" providerId="LiveId" clId="{B43DC0E6-24C0-4D46-932A-4DFF1B47C9D1}" dt="2018-09-13T16:21:45.040" v="5116" actId="478"/>
          <ac:spMkLst>
            <pc:docMk/>
            <pc:sldMk cId="1960790082" sldId="276"/>
            <ac:spMk id="3116" creationId="{00000000-0000-0000-0000-000000000000}"/>
          </ac:spMkLst>
        </pc:spChg>
        <pc:spChg chg="del">
          <ac:chgData name="Craig Thomas" userId="00ea655f176af39b" providerId="LiveId" clId="{B43DC0E6-24C0-4D46-932A-4DFF1B47C9D1}" dt="2018-09-13T18:00:34.771" v="7217" actId="478"/>
          <ac:spMkLst>
            <pc:docMk/>
            <pc:sldMk cId="1960790082" sldId="276"/>
            <ac:spMk id="3122" creationId="{00000000-0000-0000-0000-000000000000}"/>
          </ac:spMkLst>
        </pc:spChg>
      </pc:sldChg>
      <pc:sldChg chg="addSp delSp modSp add delAnim modAnim">
        <pc:chgData name="Craig Thomas" userId="00ea655f176af39b" providerId="LiveId" clId="{B43DC0E6-24C0-4D46-932A-4DFF1B47C9D1}" dt="2018-09-15T17:22:50.384" v="7828" actId="1076"/>
        <pc:sldMkLst>
          <pc:docMk/>
          <pc:sldMk cId="1737704315" sldId="277"/>
        </pc:sldMkLst>
        <pc:spChg chg="add mod">
          <ac:chgData name="Craig Thomas" userId="00ea655f176af39b" providerId="LiveId" clId="{B43DC0E6-24C0-4D46-932A-4DFF1B47C9D1}" dt="2018-09-13T18:11:53.195" v="7260" actId="1076"/>
          <ac:spMkLst>
            <pc:docMk/>
            <pc:sldMk cId="1737704315" sldId="277"/>
            <ac:spMk id="3" creationId="{854CCF6D-7820-44F2-9741-0FF9EFD24D5E}"/>
          </ac:spMkLst>
        </pc:spChg>
        <pc:spChg chg="del">
          <ac:chgData name="Craig Thomas" userId="00ea655f176af39b" providerId="LiveId" clId="{B43DC0E6-24C0-4D46-932A-4DFF1B47C9D1}" dt="2018-09-13T15:24:05.531" v="4858" actId="478"/>
          <ac:spMkLst>
            <pc:docMk/>
            <pc:sldMk cId="1737704315" sldId="277"/>
            <ac:spMk id="61" creationId="{70978BE5-483D-4AFD-86B9-39EB0F349FCF}"/>
          </ac:spMkLst>
        </pc:spChg>
        <pc:spChg chg="add mod">
          <ac:chgData name="Craig Thomas" userId="00ea655f176af39b" providerId="LiveId" clId="{B43DC0E6-24C0-4D46-932A-4DFF1B47C9D1}" dt="2018-09-15T17:07:04.347" v="7747" actId="1076"/>
          <ac:spMkLst>
            <pc:docMk/>
            <pc:sldMk cId="1737704315" sldId="277"/>
            <ac:spMk id="65" creationId="{8A651E4D-1D86-454A-A128-447879916321}"/>
          </ac:spMkLst>
        </pc:spChg>
        <pc:spChg chg="add mod">
          <ac:chgData name="Craig Thomas" userId="00ea655f176af39b" providerId="LiveId" clId="{B43DC0E6-24C0-4D46-932A-4DFF1B47C9D1}" dt="2018-09-15T17:06:57.668" v="7746" actId="1076"/>
          <ac:spMkLst>
            <pc:docMk/>
            <pc:sldMk cId="1737704315" sldId="277"/>
            <ac:spMk id="66" creationId="{164952C2-9865-431D-871A-7E1A19E0F29C}"/>
          </ac:spMkLst>
        </pc:spChg>
        <pc:spChg chg="del">
          <ac:chgData name="Craig Thomas" userId="00ea655f176af39b" providerId="LiveId" clId="{B43DC0E6-24C0-4D46-932A-4DFF1B47C9D1}" dt="2018-09-13T15:24:03.920" v="4857" actId="478"/>
          <ac:spMkLst>
            <pc:docMk/>
            <pc:sldMk cId="1737704315" sldId="277"/>
            <ac:spMk id="68" creationId="{AE6A06DC-96D6-4FB3-883C-361DD09D65A7}"/>
          </ac:spMkLst>
        </pc:spChg>
        <pc:spChg chg="mod">
          <ac:chgData name="Craig Thomas" userId="00ea655f176af39b" providerId="LiveId" clId="{B43DC0E6-24C0-4D46-932A-4DFF1B47C9D1}" dt="2018-09-15T17:07:17.559" v="7748" actId="1076"/>
          <ac:spMkLst>
            <pc:docMk/>
            <pc:sldMk cId="1737704315" sldId="277"/>
            <ac:spMk id="69" creationId="{C57E11AB-96DE-469B-96C0-FCC1AE349494}"/>
          </ac:spMkLst>
        </pc:spChg>
        <pc:spChg chg="add mod">
          <ac:chgData name="Craig Thomas" userId="00ea655f176af39b" providerId="LiveId" clId="{B43DC0E6-24C0-4D46-932A-4DFF1B47C9D1}" dt="2018-09-15T17:21:33.112" v="7824" actId="1076"/>
          <ac:spMkLst>
            <pc:docMk/>
            <pc:sldMk cId="1737704315" sldId="277"/>
            <ac:spMk id="70" creationId="{B6E172EF-A949-47E6-8028-EAB3D1F7F94E}"/>
          </ac:spMkLst>
        </pc:spChg>
        <pc:spChg chg="add mod">
          <ac:chgData name="Craig Thomas" userId="00ea655f176af39b" providerId="LiveId" clId="{B43DC0E6-24C0-4D46-932A-4DFF1B47C9D1}" dt="2018-09-15T17:22:40.831" v="7827" actId="115"/>
          <ac:spMkLst>
            <pc:docMk/>
            <pc:sldMk cId="1737704315" sldId="277"/>
            <ac:spMk id="71" creationId="{0424B423-162D-4D71-8B23-FD6B5F53B558}"/>
          </ac:spMkLst>
        </pc:spChg>
        <pc:spChg chg="add mod ord">
          <ac:chgData name="Craig Thomas" userId="00ea655f176af39b" providerId="LiveId" clId="{B43DC0E6-24C0-4D46-932A-4DFF1B47C9D1}" dt="2018-09-15T17:22:50.384" v="7828" actId="1076"/>
          <ac:spMkLst>
            <pc:docMk/>
            <pc:sldMk cId="1737704315" sldId="277"/>
            <ac:spMk id="72" creationId="{1C3228A3-325A-4404-A69D-91AC421D9AAB}"/>
          </ac:spMkLst>
        </pc:spChg>
        <pc:spChg chg="add ord">
          <ac:chgData name="Craig Thomas" userId="00ea655f176af39b" providerId="LiveId" clId="{B43DC0E6-24C0-4D46-932A-4DFF1B47C9D1}" dt="2018-09-13T17:15:02.045" v="5911" actId="167"/>
          <ac:spMkLst>
            <pc:docMk/>
            <pc:sldMk cId="1737704315" sldId="277"/>
            <ac:spMk id="73" creationId="{0CD542FA-E4EA-43BF-8DA7-6DC879558F33}"/>
          </ac:spMkLst>
        </pc:spChg>
        <pc:spChg chg="add ord">
          <ac:chgData name="Craig Thomas" userId="00ea655f176af39b" providerId="LiveId" clId="{B43DC0E6-24C0-4D46-932A-4DFF1B47C9D1}" dt="2018-09-13T18:00:50.936" v="7222" actId="167"/>
          <ac:spMkLst>
            <pc:docMk/>
            <pc:sldMk cId="1737704315" sldId="277"/>
            <ac:spMk id="74" creationId="{370ADE37-90F3-45EE-9BB8-004B6762075E}"/>
          </ac:spMkLst>
        </pc:spChg>
        <pc:spChg chg="add mod">
          <ac:chgData name="Craig Thomas" userId="00ea655f176af39b" providerId="LiveId" clId="{B43DC0E6-24C0-4D46-932A-4DFF1B47C9D1}" dt="2018-09-13T18:12:54.492" v="7265" actId="1076"/>
          <ac:spMkLst>
            <pc:docMk/>
            <pc:sldMk cId="1737704315" sldId="277"/>
            <ac:spMk id="75" creationId="{0D7EFCF7-5A9A-4EF5-8052-D79485951109}"/>
          </ac:spMkLst>
        </pc:spChg>
        <pc:spChg chg="add ord">
          <ac:chgData name="Craig Thomas" userId="00ea655f176af39b" providerId="LiveId" clId="{B43DC0E6-24C0-4D46-932A-4DFF1B47C9D1}" dt="2018-09-13T18:22:14.270" v="7436" actId="167"/>
          <ac:spMkLst>
            <pc:docMk/>
            <pc:sldMk cId="1737704315" sldId="277"/>
            <ac:spMk id="76" creationId="{483E0647-4C02-4E35-BF01-B5365CBE0461}"/>
          </ac:spMkLst>
        </pc:spChg>
        <pc:spChg chg="add ord">
          <ac:chgData name="Craig Thomas" userId="00ea655f176af39b" providerId="LiveId" clId="{B43DC0E6-24C0-4D46-932A-4DFF1B47C9D1}" dt="2018-09-15T17:06:23.506" v="7743" actId="167"/>
          <ac:spMkLst>
            <pc:docMk/>
            <pc:sldMk cId="1737704315" sldId="277"/>
            <ac:spMk id="77" creationId="{6E730E12-40E3-430E-9E11-0E78368BED0F}"/>
          </ac:spMkLst>
        </pc:spChg>
        <pc:spChg chg="del">
          <ac:chgData name="Craig Thomas" userId="00ea655f176af39b" providerId="LiveId" clId="{B43DC0E6-24C0-4D46-932A-4DFF1B47C9D1}" dt="2018-09-15T17:06:15.261" v="7741" actId="478"/>
          <ac:spMkLst>
            <pc:docMk/>
            <pc:sldMk cId="1737704315" sldId="277"/>
            <ac:spMk id="3098" creationId="{00000000-0000-0000-0000-000000000000}"/>
          </ac:spMkLst>
        </pc:spChg>
        <pc:spChg chg="del">
          <ac:chgData name="Craig Thomas" userId="00ea655f176af39b" providerId="LiveId" clId="{B43DC0E6-24C0-4D46-932A-4DFF1B47C9D1}" dt="2018-09-13T18:22:09.072" v="7434" actId="478"/>
          <ac:spMkLst>
            <pc:docMk/>
            <pc:sldMk cId="1737704315" sldId="277"/>
            <ac:spMk id="3107" creationId="{00000000-0000-0000-0000-000000000000}"/>
          </ac:spMkLst>
        </pc:spChg>
        <pc:spChg chg="del">
          <ac:chgData name="Craig Thomas" userId="00ea655f176af39b" providerId="LiveId" clId="{B43DC0E6-24C0-4D46-932A-4DFF1B47C9D1}" dt="2018-09-13T17:14:57.424" v="5909" actId="478"/>
          <ac:spMkLst>
            <pc:docMk/>
            <pc:sldMk cId="1737704315" sldId="277"/>
            <ac:spMk id="3112" creationId="{00000000-0000-0000-0000-000000000000}"/>
          </ac:spMkLst>
        </pc:spChg>
        <pc:spChg chg="mod">
          <ac:chgData name="Craig Thomas" userId="00ea655f176af39b" providerId="LiveId" clId="{B43DC0E6-24C0-4D46-932A-4DFF1B47C9D1}" dt="2018-09-13T15:27:00.338" v="4934" actId="20577"/>
          <ac:spMkLst>
            <pc:docMk/>
            <pc:sldMk cId="1737704315" sldId="277"/>
            <ac:spMk id="3116" creationId="{00000000-0000-0000-0000-000000000000}"/>
          </ac:spMkLst>
        </pc:spChg>
        <pc:spChg chg="del">
          <ac:chgData name="Craig Thomas" userId="00ea655f176af39b" providerId="LiveId" clId="{B43DC0E6-24C0-4D46-932A-4DFF1B47C9D1}" dt="2018-09-13T18:00:45.408" v="7220" actId="478"/>
          <ac:spMkLst>
            <pc:docMk/>
            <pc:sldMk cId="1737704315" sldId="277"/>
            <ac:spMk id="3122" creationId="{00000000-0000-0000-0000-000000000000}"/>
          </ac:spMkLst>
        </pc:spChg>
      </pc:sldChg>
      <pc:sldChg chg="addSp delSp modSp add delAnim modAnim">
        <pc:chgData name="Craig Thomas" userId="00ea655f176af39b" providerId="LiveId" clId="{B43DC0E6-24C0-4D46-932A-4DFF1B47C9D1}" dt="2018-09-15T17:10:13.722" v="7770" actId="1076"/>
        <pc:sldMkLst>
          <pc:docMk/>
          <pc:sldMk cId="2634868753" sldId="278"/>
        </pc:sldMkLst>
        <pc:spChg chg="del mod">
          <ac:chgData name="Craig Thomas" userId="00ea655f176af39b" providerId="LiveId" clId="{B43DC0E6-24C0-4D46-932A-4DFF1B47C9D1}" dt="2018-09-13T16:30:59.245" v="5206" actId="478"/>
          <ac:spMkLst>
            <pc:docMk/>
            <pc:sldMk cId="2634868753" sldId="278"/>
            <ac:spMk id="65" creationId="{8A651E4D-1D86-454A-A128-447879916321}"/>
          </ac:spMkLst>
        </pc:spChg>
        <pc:spChg chg="del">
          <ac:chgData name="Craig Thomas" userId="00ea655f176af39b" providerId="LiveId" clId="{B43DC0E6-24C0-4D46-932A-4DFF1B47C9D1}" dt="2018-09-13T16:30:56.074" v="5204" actId="478"/>
          <ac:spMkLst>
            <pc:docMk/>
            <pc:sldMk cId="2634868753" sldId="278"/>
            <ac:spMk id="66" creationId="{164952C2-9865-431D-871A-7E1A19E0F29C}"/>
          </ac:spMkLst>
        </pc:spChg>
        <pc:spChg chg="mod">
          <ac:chgData name="Craig Thomas" userId="00ea655f176af39b" providerId="LiveId" clId="{B43DC0E6-24C0-4D46-932A-4DFF1B47C9D1}" dt="2018-09-13T16:31:31.048" v="5224" actId="1038"/>
          <ac:spMkLst>
            <pc:docMk/>
            <pc:sldMk cId="2634868753" sldId="278"/>
            <ac:spMk id="67" creationId="{0BF0FD3E-64AF-4529-9210-1B2CA5422E81}"/>
          </ac:spMkLst>
        </pc:spChg>
        <pc:spChg chg="add mod">
          <ac:chgData name="Craig Thomas" userId="00ea655f176af39b" providerId="LiveId" clId="{B43DC0E6-24C0-4D46-932A-4DFF1B47C9D1}" dt="2018-09-13T16:38:15.029" v="5296" actId="1035"/>
          <ac:spMkLst>
            <pc:docMk/>
            <pc:sldMk cId="2634868753" sldId="278"/>
            <ac:spMk id="68" creationId="{4CE79594-F97B-435E-AE81-CA72790D50E4}"/>
          </ac:spMkLst>
        </pc:spChg>
        <pc:spChg chg="mod">
          <ac:chgData name="Craig Thomas" userId="00ea655f176af39b" providerId="LiveId" clId="{B43DC0E6-24C0-4D46-932A-4DFF1B47C9D1}" dt="2018-09-15T17:10:06.456" v="7769" actId="1076"/>
          <ac:spMkLst>
            <pc:docMk/>
            <pc:sldMk cId="2634868753" sldId="278"/>
            <ac:spMk id="69" creationId="{C57E11AB-96DE-469B-96C0-FCC1AE349494}"/>
          </ac:spMkLst>
        </pc:spChg>
        <pc:spChg chg="del">
          <ac:chgData name="Craig Thomas" userId="00ea655f176af39b" providerId="LiveId" clId="{B43DC0E6-24C0-4D46-932A-4DFF1B47C9D1}" dt="2018-09-13T16:30:53.377" v="5203" actId="478"/>
          <ac:spMkLst>
            <pc:docMk/>
            <pc:sldMk cId="2634868753" sldId="278"/>
            <ac:spMk id="70" creationId="{B6E172EF-A949-47E6-8028-EAB3D1F7F94E}"/>
          </ac:spMkLst>
        </pc:spChg>
        <pc:spChg chg="del">
          <ac:chgData name="Craig Thomas" userId="00ea655f176af39b" providerId="LiveId" clId="{B43DC0E6-24C0-4D46-932A-4DFF1B47C9D1}" dt="2018-09-13T16:30:52.480" v="5202" actId="478"/>
          <ac:spMkLst>
            <pc:docMk/>
            <pc:sldMk cId="2634868753" sldId="278"/>
            <ac:spMk id="71" creationId="{0424B423-162D-4D71-8B23-FD6B5F53B558}"/>
          </ac:spMkLst>
        </pc:spChg>
        <pc:spChg chg="del">
          <ac:chgData name="Craig Thomas" userId="00ea655f176af39b" providerId="LiveId" clId="{B43DC0E6-24C0-4D46-932A-4DFF1B47C9D1}" dt="2018-09-13T16:30:49.838" v="5201" actId="478"/>
          <ac:spMkLst>
            <pc:docMk/>
            <pc:sldMk cId="2634868753" sldId="278"/>
            <ac:spMk id="72" creationId="{1C3228A3-325A-4404-A69D-91AC421D9AAB}"/>
          </ac:spMkLst>
        </pc:spChg>
        <pc:spChg chg="add ord">
          <ac:chgData name="Craig Thomas" userId="00ea655f176af39b" providerId="LiveId" clId="{B43DC0E6-24C0-4D46-932A-4DFF1B47C9D1}" dt="2018-09-15T17:07:50.382" v="7757" actId="167"/>
          <ac:spMkLst>
            <pc:docMk/>
            <pc:sldMk cId="2634868753" sldId="278"/>
            <ac:spMk id="72" creationId="{8857776F-5F19-4866-A12D-E8FFD100A3DA}"/>
          </ac:spMkLst>
        </pc:spChg>
        <pc:spChg chg="add mod">
          <ac:chgData name="Craig Thomas" userId="00ea655f176af39b" providerId="LiveId" clId="{B43DC0E6-24C0-4D46-932A-4DFF1B47C9D1}" dt="2018-09-13T16:40:30.216" v="5308" actId="1037"/>
          <ac:spMkLst>
            <pc:docMk/>
            <pc:sldMk cId="2634868753" sldId="278"/>
            <ac:spMk id="73" creationId="{FD48C1AC-6928-4544-BCCA-F0C162828240}"/>
          </ac:spMkLst>
        </pc:spChg>
        <pc:spChg chg="add mod">
          <ac:chgData name="Craig Thomas" userId="00ea655f176af39b" providerId="LiveId" clId="{B43DC0E6-24C0-4D46-932A-4DFF1B47C9D1}" dt="2018-09-13T16:42:37.670" v="5345" actId="6549"/>
          <ac:spMkLst>
            <pc:docMk/>
            <pc:sldMk cId="2634868753" sldId="278"/>
            <ac:spMk id="74" creationId="{5AD6C321-3648-4091-AFF2-58A63E87E811}"/>
          </ac:spMkLst>
        </pc:spChg>
        <pc:spChg chg="add mod">
          <ac:chgData name="Craig Thomas" userId="00ea655f176af39b" providerId="LiveId" clId="{B43DC0E6-24C0-4D46-932A-4DFF1B47C9D1}" dt="2018-09-13T16:44:32.734" v="5359" actId="14100"/>
          <ac:spMkLst>
            <pc:docMk/>
            <pc:sldMk cId="2634868753" sldId="278"/>
            <ac:spMk id="75" creationId="{7C8E1190-2C58-46CB-98B4-60350EE9394C}"/>
          </ac:spMkLst>
        </pc:spChg>
        <pc:spChg chg="add mod">
          <ac:chgData name="Craig Thomas" userId="00ea655f176af39b" providerId="LiveId" clId="{B43DC0E6-24C0-4D46-932A-4DFF1B47C9D1}" dt="2018-09-15T17:09:27.575" v="7766" actId="1076"/>
          <ac:spMkLst>
            <pc:docMk/>
            <pc:sldMk cId="2634868753" sldId="278"/>
            <ac:spMk id="76" creationId="{E5746DB0-1F16-4A47-B15B-03BD9EAA7D56}"/>
          </ac:spMkLst>
        </pc:spChg>
        <pc:spChg chg="add mod">
          <ac:chgData name="Craig Thomas" userId="00ea655f176af39b" providerId="LiveId" clId="{B43DC0E6-24C0-4D46-932A-4DFF1B47C9D1}" dt="2018-09-13T18:16:00.971" v="7279" actId="14100"/>
          <ac:spMkLst>
            <pc:docMk/>
            <pc:sldMk cId="2634868753" sldId="278"/>
            <ac:spMk id="77" creationId="{57D020E7-4C1D-409F-A39D-2E96551D9552}"/>
          </ac:spMkLst>
        </pc:spChg>
        <pc:spChg chg="add mod">
          <ac:chgData name="Craig Thomas" userId="00ea655f176af39b" providerId="LiveId" clId="{B43DC0E6-24C0-4D46-932A-4DFF1B47C9D1}" dt="2018-09-15T17:09:19.818" v="7765" actId="1076"/>
          <ac:spMkLst>
            <pc:docMk/>
            <pc:sldMk cId="2634868753" sldId="278"/>
            <ac:spMk id="78" creationId="{818FEAF0-F69F-48EF-B8FF-77B5C545EF1D}"/>
          </ac:spMkLst>
        </pc:spChg>
        <pc:spChg chg="add mod">
          <ac:chgData name="Craig Thomas" userId="00ea655f176af39b" providerId="LiveId" clId="{B43DC0E6-24C0-4D46-932A-4DFF1B47C9D1}" dt="2018-09-15T17:08:32.810" v="7759" actId="1076"/>
          <ac:spMkLst>
            <pc:docMk/>
            <pc:sldMk cId="2634868753" sldId="278"/>
            <ac:spMk id="79" creationId="{E030134B-CBF8-45F9-A86C-DCDA4D04E840}"/>
          </ac:spMkLst>
        </pc:spChg>
        <pc:spChg chg="add mod">
          <ac:chgData name="Craig Thomas" userId="00ea655f176af39b" providerId="LiveId" clId="{B43DC0E6-24C0-4D46-932A-4DFF1B47C9D1}" dt="2018-09-15T17:10:13.722" v="7770" actId="1076"/>
          <ac:spMkLst>
            <pc:docMk/>
            <pc:sldMk cId="2634868753" sldId="278"/>
            <ac:spMk id="80" creationId="{F731EF18-5064-4CB2-B8A9-BC5230B7198B}"/>
          </ac:spMkLst>
        </pc:spChg>
        <pc:spChg chg="add ord">
          <ac:chgData name="Craig Thomas" userId="00ea655f176af39b" providerId="LiveId" clId="{B43DC0E6-24C0-4D46-932A-4DFF1B47C9D1}" dt="2018-09-13T17:14:52.304" v="5908" actId="167"/>
          <ac:spMkLst>
            <pc:docMk/>
            <pc:sldMk cId="2634868753" sldId="278"/>
            <ac:spMk id="81" creationId="{77433684-B8E8-400E-9235-D0CF9AA75ADA}"/>
          </ac:spMkLst>
        </pc:spChg>
        <pc:spChg chg="add ord">
          <ac:chgData name="Craig Thomas" userId="00ea655f176af39b" providerId="LiveId" clId="{B43DC0E6-24C0-4D46-932A-4DFF1B47C9D1}" dt="2018-09-13T18:01:02.349" v="7225" actId="167"/>
          <ac:spMkLst>
            <pc:docMk/>
            <pc:sldMk cId="2634868753" sldId="278"/>
            <ac:spMk id="82" creationId="{D32C2B36-A90B-4E74-BD74-858B2461ADA5}"/>
          </ac:spMkLst>
        </pc:spChg>
        <pc:spChg chg="add ord">
          <ac:chgData name="Craig Thomas" userId="00ea655f176af39b" providerId="LiveId" clId="{B43DC0E6-24C0-4D46-932A-4DFF1B47C9D1}" dt="2018-09-13T18:22:22.557" v="7439" actId="167"/>
          <ac:spMkLst>
            <pc:docMk/>
            <pc:sldMk cId="2634868753" sldId="278"/>
            <ac:spMk id="83" creationId="{9B3E233C-1F37-4E8B-8FEE-1F8D2238ABA7}"/>
          </ac:spMkLst>
        </pc:spChg>
        <pc:spChg chg="mod">
          <ac:chgData name="Craig Thomas" userId="00ea655f176af39b" providerId="LiveId" clId="{B43DC0E6-24C0-4D46-932A-4DFF1B47C9D1}" dt="2018-09-13T16:31:04.979" v="5208" actId="1076"/>
          <ac:spMkLst>
            <pc:docMk/>
            <pc:sldMk cId="2634868753" sldId="278"/>
            <ac:spMk id="3083" creationId="{00000000-0000-0000-0000-000000000000}"/>
          </ac:spMkLst>
        </pc:spChg>
        <pc:spChg chg="mod">
          <ac:chgData name="Craig Thomas" userId="00ea655f176af39b" providerId="LiveId" clId="{B43DC0E6-24C0-4D46-932A-4DFF1B47C9D1}" dt="2018-09-13T16:36:59.955" v="5287" actId="948"/>
          <ac:spMkLst>
            <pc:docMk/>
            <pc:sldMk cId="2634868753" sldId="278"/>
            <ac:spMk id="3084" creationId="{00000000-0000-0000-0000-000000000000}"/>
          </ac:spMkLst>
        </pc:spChg>
        <pc:spChg chg="mod">
          <ac:chgData name="Craig Thomas" userId="00ea655f176af39b" providerId="LiveId" clId="{B43DC0E6-24C0-4D46-932A-4DFF1B47C9D1}" dt="2018-09-13T16:40:15.018" v="5302" actId="1076"/>
          <ac:spMkLst>
            <pc:docMk/>
            <pc:sldMk cId="2634868753" sldId="278"/>
            <ac:spMk id="3085" creationId="{00000000-0000-0000-0000-000000000000}"/>
          </ac:spMkLst>
        </pc:spChg>
        <pc:spChg chg="del">
          <ac:chgData name="Craig Thomas" userId="00ea655f176af39b" providerId="LiveId" clId="{B43DC0E6-24C0-4D46-932A-4DFF1B47C9D1}" dt="2018-09-15T17:07:43.962" v="7755" actId="478"/>
          <ac:spMkLst>
            <pc:docMk/>
            <pc:sldMk cId="2634868753" sldId="278"/>
            <ac:spMk id="3098" creationId="{00000000-0000-0000-0000-000000000000}"/>
          </ac:spMkLst>
        </pc:spChg>
        <pc:spChg chg="del">
          <ac:chgData name="Craig Thomas" userId="00ea655f176af39b" providerId="LiveId" clId="{B43DC0E6-24C0-4D46-932A-4DFF1B47C9D1}" dt="2018-09-13T18:22:18.821" v="7437" actId="478"/>
          <ac:spMkLst>
            <pc:docMk/>
            <pc:sldMk cId="2634868753" sldId="278"/>
            <ac:spMk id="3107" creationId="{00000000-0000-0000-0000-000000000000}"/>
          </ac:spMkLst>
        </pc:spChg>
        <pc:spChg chg="del mod">
          <ac:chgData name="Craig Thomas" userId="00ea655f176af39b" providerId="LiveId" clId="{B43DC0E6-24C0-4D46-932A-4DFF1B47C9D1}" dt="2018-09-13T17:14:46.555" v="5906" actId="478"/>
          <ac:spMkLst>
            <pc:docMk/>
            <pc:sldMk cId="2634868753" sldId="278"/>
            <ac:spMk id="3112" creationId="{00000000-0000-0000-0000-000000000000}"/>
          </ac:spMkLst>
        </pc:spChg>
        <pc:spChg chg="mod">
          <ac:chgData name="Craig Thomas" userId="00ea655f176af39b" providerId="LiveId" clId="{B43DC0E6-24C0-4D46-932A-4DFF1B47C9D1}" dt="2018-09-13T16:44:15.845" v="5354" actId="1076"/>
          <ac:spMkLst>
            <pc:docMk/>
            <pc:sldMk cId="2634868753" sldId="278"/>
            <ac:spMk id="3117" creationId="{00000000-0000-0000-0000-000000000000}"/>
          </ac:spMkLst>
        </pc:spChg>
        <pc:spChg chg="del">
          <ac:chgData name="Craig Thomas" userId="00ea655f176af39b" providerId="LiveId" clId="{B43DC0E6-24C0-4D46-932A-4DFF1B47C9D1}" dt="2018-09-13T18:00:55.691" v="7223" actId="478"/>
          <ac:spMkLst>
            <pc:docMk/>
            <pc:sldMk cId="2634868753" sldId="278"/>
            <ac:spMk id="3122" creationId="{00000000-0000-0000-0000-000000000000}"/>
          </ac:spMkLst>
        </pc:spChg>
      </pc:sldChg>
      <pc:sldChg chg="addSp delSp modSp add addAnim delAnim modAnim">
        <pc:chgData name="Craig Thomas" userId="00ea655f176af39b" providerId="LiveId" clId="{B43DC0E6-24C0-4D46-932A-4DFF1B47C9D1}" dt="2018-09-15T17:10:53.832" v="7779" actId="1076"/>
        <pc:sldMkLst>
          <pc:docMk/>
          <pc:sldMk cId="3662956123" sldId="279"/>
        </pc:sldMkLst>
        <pc:spChg chg="add ord">
          <ac:chgData name="Craig Thomas" userId="00ea655f176af39b" providerId="LiveId" clId="{B43DC0E6-24C0-4D46-932A-4DFF1B47C9D1}" dt="2018-09-15T17:10:34.022" v="7776" actId="167"/>
          <ac:spMkLst>
            <pc:docMk/>
            <pc:sldMk cId="3662956123" sldId="279"/>
            <ac:spMk id="66" creationId="{FF80BB4E-7239-4A9E-949A-25E14AE5F6BD}"/>
          </ac:spMkLst>
        </pc:spChg>
        <pc:spChg chg="del">
          <ac:chgData name="Craig Thomas" userId="00ea655f176af39b" providerId="LiveId" clId="{B43DC0E6-24C0-4D46-932A-4DFF1B47C9D1}" dt="2018-09-13T16:59:25.643" v="5632" actId="478"/>
          <ac:spMkLst>
            <pc:docMk/>
            <pc:sldMk cId="3662956123" sldId="279"/>
            <ac:spMk id="67" creationId="{0BF0FD3E-64AF-4529-9210-1B2CA5422E81}"/>
          </ac:spMkLst>
        </pc:spChg>
        <pc:spChg chg="del">
          <ac:chgData name="Craig Thomas" userId="00ea655f176af39b" providerId="LiveId" clId="{B43DC0E6-24C0-4D46-932A-4DFF1B47C9D1}" dt="2018-09-13T16:59:27.433" v="5633" actId="478"/>
          <ac:spMkLst>
            <pc:docMk/>
            <pc:sldMk cId="3662956123" sldId="279"/>
            <ac:spMk id="68" creationId="{4CE79594-F97B-435E-AE81-CA72790D50E4}"/>
          </ac:spMkLst>
        </pc:spChg>
        <pc:spChg chg="del">
          <ac:chgData name="Craig Thomas" userId="00ea655f176af39b" providerId="LiveId" clId="{B43DC0E6-24C0-4D46-932A-4DFF1B47C9D1}" dt="2018-09-13T16:59:22.920" v="5631" actId="478"/>
          <ac:spMkLst>
            <pc:docMk/>
            <pc:sldMk cId="3662956123" sldId="279"/>
            <ac:spMk id="69" creationId="{C57E11AB-96DE-469B-96C0-FCC1AE349494}"/>
          </ac:spMkLst>
        </pc:spChg>
        <pc:spChg chg="add mod">
          <ac:chgData name="Craig Thomas" userId="00ea655f176af39b" providerId="LiveId" clId="{B43DC0E6-24C0-4D46-932A-4DFF1B47C9D1}" dt="2018-09-15T17:10:53.832" v="7779" actId="1076"/>
          <ac:spMkLst>
            <pc:docMk/>
            <pc:sldMk cId="3662956123" sldId="279"/>
            <ac:spMk id="72" creationId="{B550708F-F687-47B1-8FCF-50054E385298}"/>
          </ac:spMkLst>
        </pc:spChg>
        <pc:spChg chg="add del">
          <ac:chgData name="Craig Thomas" userId="00ea655f176af39b" providerId="LiveId" clId="{B43DC0E6-24C0-4D46-932A-4DFF1B47C9D1}" dt="2018-09-13T17:12:19.385" v="5889" actId="478"/>
          <ac:spMkLst>
            <pc:docMk/>
            <pc:sldMk cId="3662956123" sldId="279"/>
            <ac:spMk id="73" creationId="{FD48C1AC-6928-4544-BCCA-F0C162828240}"/>
          </ac:spMkLst>
        </pc:spChg>
        <pc:spChg chg="del">
          <ac:chgData name="Craig Thomas" userId="00ea655f176af39b" providerId="LiveId" clId="{B43DC0E6-24C0-4D46-932A-4DFF1B47C9D1}" dt="2018-09-13T16:59:29.937" v="5634" actId="478"/>
          <ac:spMkLst>
            <pc:docMk/>
            <pc:sldMk cId="3662956123" sldId="279"/>
            <ac:spMk id="74" creationId="{5AD6C321-3648-4091-AFF2-58A63E87E811}"/>
          </ac:spMkLst>
        </pc:spChg>
        <pc:spChg chg="del">
          <ac:chgData name="Craig Thomas" userId="00ea655f176af39b" providerId="LiveId" clId="{B43DC0E6-24C0-4D46-932A-4DFF1B47C9D1}" dt="2018-09-13T17:12:34.183" v="5891" actId="478"/>
          <ac:spMkLst>
            <pc:docMk/>
            <pc:sldMk cId="3662956123" sldId="279"/>
            <ac:spMk id="75" creationId="{7C8E1190-2C58-46CB-98B4-60350EE9394C}"/>
          </ac:spMkLst>
        </pc:spChg>
        <pc:spChg chg="del">
          <ac:chgData name="Craig Thomas" userId="00ea655f176af39b" providerId="LiveId" clId="{B43DC0E6-24C0-4D46-932A-4DFF1B47C9D1}" dt="2018-09-13T16:59:21.591" v="5630" actId="478"/>
          <ac:spMkLst>
            <pc:docMk/>
            <pc:sldMk cId="3662956123" sldId="279"/>
            <ac:spMk id="76" creationId="{E5746DB0-1F16-4A47-B15B-03BD9EAA7D56}"/>
          </ac:spMkLst>
        </pc:spChg>
        <pc:spChg chg="mod">
          <ac:chgData name="Craig Thomas" userId="00ea655f176af39b" providerId="LiveId" clId="{B43DC0E6-24C0-4D46-932A-4DFF1B47C9D1}" dt="2018-09-13T16:59:45.628" v="5636" actId="14100"/>
          <ac:spMkLst>
            <pc:docMk/>
            <pc:sldMk cId="3662956123" sldId="279"/>
            <ac:spMk id="77" creationId="{57D020E7-4C1D-409F-A39D-2E96551D9552}"/>
          </ac:spMkLst>
        </pc:spChg>
        <pc:spChg chg="mod ord">
          <ac:chgData name="Craig Thomas" userId="00ea655f176af39b" providerId="LiveId" clId="{B43DC0E6-24C0-4D46-932A-4DFF1B47C9D1}" dt="2018-09-13T17:07:08.138" v="5782" actId="1076"/>
          <ac:spMkLst>
            <pc:docMk/>
            <pc:sldMk cId="3662956123" sldId="279"/>
            <ac:spMk id="78" creationId="{818FEAF0-F69F-48EF-B8FF-77B5C545EF1D}"/>
          </ac:spMkLst>
        </pc:spChg>
        <pc:spChg chg="del">
          <ac:chgData name="Craig Thomas" userId="00ea655f176af39b" providerId="LiveId" clId="{B43DC0E6-24C0-4D46-932A-4DFF1B47C9D1}" dt="2018-09-13T16:59:20.071" v="5629" actId="478"/>
          <ac:spMkLst>
            <pc:docMk/>
            <pc:sldMk cId="3662956123" sldId="279"/>
            <ac:spMk id="79" creationId="{E030134B-CBF8-45F9-A86C-DCDA4D04E840}"/>
          </ac:spMkLst>
        </pc:spChg>
        <pc:spChg chg="del">
          <ac:chgData name="Craig Thomas" userId="00ea655f176af39b" providerId="LiveId" clId="{B43DC0E6-24C0-4D46-932A-4DFF1B47C9D1}" dt="2018-09-13T16:59:18.418" v="5628" actId="478"/>
          <ac:spMkLst>
            <pc:docMk/>
            <pc:sldMk cId="3662956123" sldId="279"/>
            <ac:spMk id="80" creationId="{F731EF18-5064-4CB2-B8A9-BC5230B7198B}"/>
          </ac:spMkLst>
        </pc:spChg>
        <pc:spChg chg="add mod">
          <ac:chgData name="Craig Thomas" userId="00ea655f176af39b" providerId="LiveId" clId="{B43DC0E6-24C0-4D46-932A-4DFF1B47C9D1}" dt="2018-09-15T17:10:39.339" v="7777" actId="1076"/>
          <ac:spMkLst>
            <pc:docMk/>
            <pc:sldMk cId="3662956123" sldId="279"/>
            <ac:spMk id="81" creationId="{F34E8ECA-5026-43ED-BEB3-018492037774}"/>
          </ac:spMkLst>
        </pc:spChg>
        <pc:spChg chg="add mod">
          <ac:chgData name="Craig Thomas" userId="00ea655f176af39b" providerId="LiveId" clId="{B43DC0E6-24C0-4D46-932A-4DFF1B47C9D1}" dt="2018-09-15T17:10:46.510" v="7778" actId="1076"/>
          <ac:spMkLst>
            <pc:docMk/>
            <pc:sldMk cId="3662956123" sldId="279"/>
            <ac:spMk id="82" creationId="{CB4B29C8-5497-4E27-B915-7FEFE1DCEE16}"/>
          </ac:spMkLst>
        </pc:spChg>
        <pc:spChg chg="add del">
          <ac:chgData name="Craig Thomas" userId="00ea655f176af39b" providerId="LiveId" clId="{B43DC0E6-24C0-4D46-932A-4DFF1B47C9D1}" dt="2018-09-13T17:10:31.885" v="5833"/>
          <ac:spMkLst>
            <pc:docMk/>
            <pc:sldMk cId="3662956123" sldId="279"/>
            <ac:spMk id="83" creationId="{A1974215-95C9-42CC-871C-6260784FA063}"/>
          </ac:spMkLst>
        </pc:spChg>
        <pc:spChg chg="add">
          <ac:chgData name="Craig Thomas" userId="00ea655f176af39b" providerId="LiveId" clId="{B43DC0E6-24C0-4D46-932A-4DFF1B47C9D1}" dt="2018-09-13T17:12:29.388" v="5890"/>
          <ac:spMkLst>
            <pc:docMk/>
            <pc:sldMk cId="3662956123" sldId="279"/>
            <ac:spMk id="84" creationId="{A6603C20-0006-4658-8881-CD82B98DF3F3}"/>
          </ac:spMkLst>
        </pc:spChg>
        <pc:spChg chg="add ord">
          <ac:chgData name="Craig Thomas" userId="00ea655f176af39b" providerId="LiveId" clId="{B43DC0E6-24C0-4D46-932A-4DFF1B47C9D1}" dt="2018-09-13T17:14:38.766" v="5905" actId="167"/>
          <ac:spMkLst>
            <pc:docMk/>
            <pc:sldMk cId="3662956123" sldId="279"/>
            <ac:spMk id="85" creationId="{2A1A1485-EF93-4443-84AF-852ACF25580E}"/>
          </ac:spMkLst>
        </pc:spChg>
        <pc:spChg chg="add del mod">
          <ac:chgData name="Craig Thomas" userId="00ea655f176af39b" providerId="LiveId" clId="{B43DC0E6-24C0-4D46-932A-4DFF1B47C9D1}" dt="2018-09-13T17:24:52.078" v="6083" actId="478"/>
          <ac:spMkLst>
            <pc:docMk/>
            <pc:sldMk cId="3662956123" sldId="279"/>
            <ac:spMk id="86" creationId="{0ABEC958-21EB-4AA0-AC5D-596C748245CE}"/>
          </ac:spMkLst>
        </pc:spChg>
        <pc:spChg chg="add ord">
          <ac:chgData name="Craig Thomas" userId="00ea655f176af39b" providerId="LiveId" clId="{B43DC0E6-24C0-4D46-932A-4DFF1B47C9D1}" dt="2018-09-13T18:01:11.573" v="7228" actId="167"/>
          <ac:spMkLst>
            <pc:docMk/>
            <pc:sldMk cId="3662956123" sldId="279"/>
            <ac:spMk id="87" creationId="{E9DE6BD4-C56C-4AC3-8ADB-B988115EF467}"/>
          </ac:spMkLst>
        </pc:spChg>
        <pc:spChg chg="add ord">
          <ac:chgData name="Craig Thomas" userId="00ea655f176af39b" providerId="LiveId" clId="{B43DC0E6-24C0-4D46-932A-4DFF1B47C9D1}" dt="2018-09-13T18:22:32.843" v="7442" actId="167"/>
          <ac:spMkLst>
            <pc:docMk/>
            <pc:sldMk cId="3662956123" sldId="279"/>
            <ac:spMk id="88" creationId="{9D8CFE7D-DA5C-43CE-A9FA-51F8EF7112FD}"/>
          </ac:spMkLst>
        </pc:spChg>
        <pc:spChg chg="del">
          <ac:chgData name="Craig Thomas" userId="00ea655f176af39b" providerId="LiveId" clId="{B43DC0E6-24C0-4D46-932A-4DFF1B47C9D1}" dt="2018-09-13T16:59:34.148" v="5635" actId="478"/>
          <ac:spMkLst>
            <pc:docMk/>
            <pc:sldMk cId="3662956123" sldId="279"/>
            <ac:spMk id="3085" creationId="{00000000-0000-0000-0000-000000000000}"/>
          </ac:spMkLst>
        </pc:spChg>
        <pc:spChg chg="del">
          <ac:chgData name="Craig Thomas" userId="00ea655f176af39b" providerId="LiveId" clId="{B43DC0E6-24C0-4D46-932A-4DFF1B47C9D1}" dt="2018-09-15T17:10:25.906" v="7774" actId="478"/>
          <ac:spMkLst>
            <pc:docMk/>
            <pc:sldMk cId="3662956123" sldId="279"/>
            <ac:spMk id="3098" creationId="{00000000-0000-0000-0000-000000000000}"/>
          </ac:spMkLst>
        </pc:spChg>
        <pc:spChg chg="del">
          <ac:chgData name="Craig Thomas" userId="00ea655f176af39b" providerId="LiveId" clId="{B43DC0E6-24C0-4D46-932A-4DFF1B47C9D1}" dt="2018-09-13T18:22:27.715" v="7440" actId="478"/>
          <ac:spMkLst>
            <pc:docMk/>
            <pc:sldMk cId="3662956123" sldId="279"/>
            <ac:spMk id="3107" creationId="{00000000-0000-0000-0000-000000000000}"/>
          </ac:spMkLst>
        </pc:spChg>
        <pc:spChg chg="del mod">
          <ac:chgData name="Craig Thomas" userId="00ea655f176af39b" providerId="LiveId" clId="{B43DC0E6-24C0-4D46-932A-4DFF1B47C9D1}" dt="2018-09-13T17:14:33.599" v="5903" actId="478"/>
          <ac:spMkLst>
            <pc:docMk/>
            <pc:sldMk cId="3662956123" sldId="279"/>
            <ac:spMk id="3112" creationId="{00000000-0000-0000-0000-000000000000}"/>
          </ac:spMkLst>
        </pc:spChg>
        <pc:spChg chg="del">
          <ac:chgData name="Craig Thomas" userId="00ea655f176af39b" providerId="LiveId" clId="{B43DC0E6-24C0-4D46-932A-4DFF1B47C9D1}" dt="2018-09-13T18:01:06.867" v="7226" actId="478"/>
          <ac:spMkLst>
            <pc:docMk/>
            <pc:sldMk cId="3662956123" sldId="279"/>
            <ac:spMk id="3122" creationId="{00000000-0000-0000-0000-000000000000}"/>
          </ac:spMkLst>
        </pc:spChg>
      </pc:sldChg>
      <pc:sldChg chg="addSp delSp modSp add delAnim modAnim">
        <pc:chgData name="Craig Thomas" userId="00ea655f176af39b" providerId="LiveId" clId="{B43DC0E6-24C0-4D46-932A-4DFF1B47C9D1}" dt="2018-09-15T17:28:35.081" v="7853" actId="1076"/>
        <pc:sldMkLst>
          <pc:docMk/>
          <pc:sldMk cId="2487890471" sldId="280"/>
        </pc:sldMkLst>
        <pc:spChg chg="add ord">
          <ac:chgData name="Craig Thomas" userId="00ea655f176af39b" providerId="LiveId" clId="{B43DC0E6-24C0-4D46-932A-4DFF1B47C9D1}" dt="2018-09-15T17:11:10.732" v="7784" actId="167"/>
          <ac:spMkLst>
            <pc:docMk/>
            <pc:sldMk cId="2487890471" sldId="280"/>
            <ac:spMk id="63" creationId="{B4C6B1F5-4107-4ABC-BC03-D2E0CA79A71B}"/>
          </ac:spMkLst>
        </pc:spChg>
        <pc:spChg chg="add mod">
          <ac:chgData name="Craig Thomas" userId="00ea655f176af39b" providerId="LiveId" clId="{B43DC0E6-24C0-4D46-932A-4DFF1B47C9D1}" dt="2018-09-15T17:28:35.081" v="7853" actId="1076"/>
          <ac:spMkLst>
            <pc:docMk/>
            <pc:sldMk cId="2487890471" sldId="280"/>
            <ac:spMk id="66" creationId="{2856DE57-E901-402A-B346-FF9B618B55B2}"/>
          </ac:spMkLst>
        </pc:spChg>
        <pc:spChg chg="add del">
          <ac:chgData name="Craig Thomas" userId="00ea655f176af39b" providerId="LiveId" clId="{B43DC0E6-24C0-4D46-932A-4DFF1B47C9D1}" dt="2018-09-13T18:25:06.872" v="7447" actId="478"/>
          <ac:spMkLst>
            <pc:docMk/>
            <pc:sldMk cId="2487890471" sldId="280"/>
            <ac:spMk id="67" creationId="{DBC47FCC-C86B-4452-8391-ED4B8883442B}"/>
          </ac:spMkLst>
        </pc:spChg>
        <pc:spChg chg="add ord">
          <ac:chgData name="Craig Thomas" userId="00ea655f176af39b" providerId="LiveId" clId="{B43DC0E6-24C0-4D46-932A-4DFF1B47C9D1}" dt="2018-09-13T18:01:21.720" v="7231" actId="167"/>
          <ac:spMkLst>
            <pc:docMk/>
            <pc:sldMk cId="2487890471" sldId="280"/>
            <ac:spMk id="68" creationId="{EF7135E9-B21B-44C4-AD2D-2A1A43E06850}"/>
          </ac:spMkLst>
        </pc:spChg>
        <pc:spChg chg="del">
          <ac:chgData name="Craig Thomas" userId="00ea655f176af39b" providerId="LiveId" clId="{B43DC0E6-24C0-4D46-932A-4DFF1B47C9D1}" dt="2018-09-13T17:14:14.517" v="5899" actId="478"/>
          <ac:spMkLst>
            <pc:docMk/>
            <pc:sldMk cId="2487890471" sldId="280"/>
            <ac:spMk id="72" creationId="{B550708F-F687-47B1-8FCF-50054E385298}"/>
          </ac:spMkLst>
        </pc:spChg>
        <pc:spChg chg="del">
          <ac:chgData name="Craig Thomas" userId="00ea655f176af39b" providerId="LiveId" clId="{B43DC0E6-24C0-4D46-932A-4DFF1B47C9D1}" dt="2018-09-13T17:14:21.352" v="5902" actId="478"/>
          <ac:spMkLst>
            <pc:docMk/>
            <pc:sldMk cId="2487890471" sldId="280"/>
            <ac:spMk id="77" creationId="{57D020E7-4C1D-409F-A39D-2E96551D9552}"/>
          </ac:spMkLst>
        </pc:spChg>
        <pc:spChg chg="mod">
          <ac:chgData name="Craig Thomas" userId="00ea655f176af39b" providerId="LiveId" clId="{B43DC0E6-24C0-4D46-932A-4DFF1B47C9D1}" dt="2018-09-15T17:28:26.104" v="7852" actId="14100"/>
          <ac:spMkLst>
            <pc:docMk/>
            <pc:sldMk cId="2487890471" sldId="280"/>
            <ac:spMk id="78" creationId="{818FEAF0-F69F-48EF-B8FF-77B5C545EF1D}"/>
          </ac:spMkLst>
        </pc:spChg>
        <pc:spChg chg="del">
          <ac:chgData name="Craig Thomas" userId="00ea655f176af39b" providerId="LiveId" clId="{B43DC0E6-24C0-4D46-932A-4DFF1B47C9D1}" dt="2018-09-13T17:14:16.294" v="5900" actId="478"/>
          <ac:spMkLst>
            <pc:docMk/>
            <pc:sldMk cId="2487890471" sldId="280"/>
            <ac:spMk id="81" creationId="{F34E8ECA-5026-43ED-BEB3-018492037774}"/>
          </ac:spMkLst>
        </pc:spChg>
        <pc:spChg chg="del">
          <ac:chgData name="Craig Thomas" userId="00ea655f176af39b" providerId="LiveId" clId="{B43DC0E6-24C0-4D46-932A-4DFF1B47C9D1}" dt="2018-09-13T17:14:12.428" v="5898" actId="478"/>
          <ac:spMkLst>
            <pc:docMk/>
            <pc:sldMk cId="2487890471" sldId="280"/>
            <ac:spMk id="82" creationId="{CB4B29C8-5497-4E27-B915-7FEFE1DCEE16}"/>
          </ac:spMkLst>
        </pc:spChg>
        <pc:spChg chg="ord">
          <ac:chgData name="Craig Thomas" userId="00ea655f176af39b" providerId="LiveId" clId="{B43DC0E6-24C0-4D46-932A-4DFF1B47C9D1}" dt="2018-09-13T17:20:48.373" v="6012" actId="167"/>
          <ac:spMkLst>
            <pc:docMk/>
            <pc:sldMk cId="2487890471" sldId="280"/>
            <ac:spMk id="84" creationId="{A6603C20-0006-4658-8881-CD82B98DF3F3}"/>
          </ac:spMkLst>
        </pc:spChg>
        <pc:spChg chg="del">
          <ac:chgData name="Craig Thomas" userId="00ea655f176af39b" providerId="LiveId" clId="{B43DC0E6-24C0-4D46-932A-4DFF1B47C9D1}" dt="2018-09-15T17:11:04.836" v="7782" actId="478"/>
          <ac:spMkLst>
            <pc:docMk/>
            <pc:sldMk cId="2487890471" sldId="280"/>
            <ac:spMk id="3098" creationId="{00000000-0000-0000-0000-000000000000}"/>
          </ac:spMkLst>
        </pc:spChg>
        <pc:spChg chg="mod">
          <ac:chgData name="Craig Thomas" userId="00ea655f176af39b" providerId="LiveId" clId="{B43DC0E6-24C0-4D46-932A-4DFF1B47C9D1}" dt="2018-09-13T18:19:00.727" v="7288" actId="20577"/>
          <ac:spMkLst>
            <pc:docMk/>
            <pc:sldMk cId="2487890471" sldId="280"/>
            <ac:spMk id="3107" creationId="{00000000-0000-0000-0000-000000000000}"/>
          </ac:spMkLst>
        </pc:spChg>
        <pc:spChg chg="del">
          <ac:chgData name="Craig Thomas" userId="00ea655f176af39b" providerId="LiveId" clId="{B43DC0E6-24C0-4D46-932A-4DFF1B47C9D1}" dt="2018-09-13T18:01:16.921" v="7229" actId="478"/>
          <ac:spMkLst>
            <pc:docMk/>
            <pc:sldMk cId="2487890471" sldId="280"/>
            <ac:spMk id="3122" creationId="{00000000-0000-0000-0000-000000000000}"/>
          </ac:spMkLst>
        </pc:spChg>
      </pc:sldChg>
      <pc:sldChg chg="addSp delSp modSp add delAnim modAnim">
        <pc:chgData name="Craig Thomas" userId="00ea655f176af39b" providerId="LiveId" clId="{B43DC0E6-24C0-4D46-932A-4DFF1B47C9D1}" dt="2018-09-15T17:30:16.021" v="7854" actId="167"/>
        <pc:sldMkLst>
          <pc:docMk/>
          <pc:sldMk cId="3997836589" sldId="281"/>
        </pc:sldMkLst>
        <pc:spChg chg="add mod">
          <ac:chgData name="Craig Thomas" userId="00ea655f176af39b" providerId="LiveId" clId="{B43DC0E6-24C0-4D46-932A-4DFF1B47C9D1}" dt="2018-09-13T17:31:49.722" v="6477" actId="14100"/>
          <ac:spMkLst>
            <pc:docMk/>
            <pc:sldMk cId="3997836589" sldId="281"/>
            <ac:spMk id="64" creationId="{85E615A8-7C5D-46A1-AE69-B6218D30A7F1}"/>
          </ac:spMkLst>
        </pc:spChg>
        <pc:spChg chg="add mod">
          <ac:chgData name="Craig Thomas" userId="00ea655f176af39b" providerId="LiveId" clId="{B43DC0E6-24C0-4D46-932A-4DFF1B47C9D1}" dt="2018-09-15T17:13:49.496" v="7804" actId="1076"/>
          <ac:spMkLst>
            <pc:docMk/>
            <pc:sldMk cId="3997836589" sldId="281"/>
            <ac:spMk id="65" creationId="{6D299715-17B8-44EE-981A-DC13FEE5B774}"/>
          </ac:spMkLst>
        </pc:spChg>
        <pc:spChg chg="del">
          <ac:chgData name="Craig Thomas" userId="00ea655f176af39b" providerId="LiveId" clId="{B43DC0E6-24C0-4D46-932A-4DFF1B47C9D1}" dt="2018-09-13T17:25:52.405" v="6090" actId="478"/>
          <ac:spMkLst>
            <pc:docMk/>
            <pc:sldMk cId="3997836589" sldId="281"/>
            <ac:spMk id="66" creationId="{2856DE57-E901-402A-B346-FF9B618B55B2}"/>
          </ac:spMkLst>
        </pc:spChg>
        <pc:spChg chg="add mod">
          <ac:chgData name="Craig Thomas" userId="00ea655f176af39b" providerId="LiveId" clId="{B43DC0E6-24C0-4D46-932A-4DFF1B47C9D1}" dt="2018-09-15T17:13:13.706" v="7800" actId="1076"/>
          <ac:spMkLst>
            <pc:docMk/>
            <pc:sldMk cId="3997836589" sldId="281"/>
            <ac:spMk id="68" creationId="{F19269E8-7B50-4ABB-A681-2F23BC20CFBD}"/>
          </ac:spMkLst>
        </pc:spChg>
        <pc:spChg chg="add mod">
          <ac:chgData name="Craig Thomas" userId="00ea655f176af39b" providerId="LiveId" clId="{B43DC0E6-24C0-4D46-932A-4DFF1B47C9D1}" dt="2018-09-15T17:13:56.403" v="7805" actId="1076"/>
          <ac:spMkLst>
            <pc:docMk/>
            <pc:sldMk cId="3997836589" sldId="281"/>
            <ac:spMk id="69" creationId="{AB308F1C-5BCB-4879-BFB3-9ACD6712B781}"/>
          </ac:spMkLst>
        </pc:spChg>
        <pc:spChg chg="add mod">
          <ac:chgData name="Craig Thomas" userId="00ea655f176af39b" providerId="LiveId" clId="{B43DC0E6-24C0-4D46-932A-4DFF1B47C9D1}" dt="2018-09-13T17:58:37.770" v="7192" actId="1076"/>
          <ac:spMkLst>
            <pc:docMk/>
            <pc:sldMk cId="3997836589" sldId="281"/>
            <ac:spMk id="70" creationId="{F1559049-6411-41E4-A607-08BC0F91D621}"/>
          </ac:spMkLst>
        </pc:spChg>
        <pc:spChg chg="add ord">
          <ac:chgData name="Craig Thomas" userId="00ea655f176af39b" providerId="LiveId" clId="{B43DC0E6-24C0-4D46-932A-4DFF1B47C9D1}" dt="2018-09-13T18:01:32.054" v="7234" actId="167"/>
          <ac:spMkLst>
            <pc:docMk/>
            <pc:sldMk cId="3997836589" sldId="281"/>
            <ac:spMk id="71" creationId="{0E584793-4A5C-445F-B64E-62C6A270B7C7}"/>
          </ac:spMkLst>
        </pc:spChg>
        <pc:spChg chg="add ord">
          <ac:chgData name="Craig Thomas" userId="00ea655f176af39b" providerId="LiveId" clId="{B43DC0E6-24C0-4D46-932A-4DFF1B47C9D1}" dt="2018-09-13T18:22:43.818" v="7445" actId="167"/>
          <ac:spMkLst>
            <pc:docMk/>
            <pc:sldMk cId="3997836589" sldId="281"/>
            <ac:spMk id="72" creationId="{B4D8B202-A22A-48B4-A796-0F0E82931259}"/>
          </ac:spMkLst>
        </pc:spChg>
        <pc:spChg chg="add ord">
          <ac:chgData name="Craig Thomas" userId="00ea655f176af39b" providerId="LiveId" clId="{B43DC0E6-24C0-4D46-932A-4DFF1B47C9D1}" dt="2018-09-15T17:30:16.021" v="7854" actId="167"/>
          <ac:spMkLst>
            <pc:docMk/>
            <pc:sldMk cId="3997836589" sldId="281"/>
            <ac:spMk id="73" creationId="{3FA8E496-145C-4A53-8CA7-7904BDD498CF}"/>
          </ac:spMkLst>
        </pc:spChg>
        <pc:spChg chg="mod">
          <ac:chgData name="Craig Thomas" userId="00ea655f176af39b" providerId="LiveId" clId="{B43DC0E6-24C0-4D46-932A-4DFF1B47C9D1}" dt="2018-09-15T17:13:38.668" v="7803" actId="1076"/>
          <ac:spMkLst>
            <pc:docMk/>
            <pc:sldMk cId="3997836589" sldId="281"/>
            <ac:spMk id="78" creationId="{818FEAF0-F69F-48EF-B8FF-77B5C545EF1D}"/>
          </ac:spMkLst>
        </pc:spChg>
        <pc:spChg chg="del">
          <ac:chgData name="Craig Thomas" userId="00ea655f176af39b" providerId="LiveId" clId="{B43DC0E6-24C0-4D46-932A-4DFF1B47C9D1}" dt="2018-09-15T17:12:07.095" v="7795" actId="478"/>
          <ac:spMkLst>
            <pc:docMk/>
            <pc:sldMk cId="3997836589" sldId="281"/>
            <ac:spMk id="3098" creationId="{00000000-0000-0000-0000-000000000000}"/>
          </ac:spMkLst>
        </pc:spChg>
        <pc:spChg chg="mod">
          <ac:chgData name="Craig Thomas" userId="00ea655f176af39b" providerId="LiveId" clId="{B43DC0E6-24C0-4D46-932A-4DFF1B47C9D1}" dt="2018-09-13T17:30:44.796" v="6428" actId="1076"/>
          <ac:spMkLst>
            <pc:docMk/>
            <pc:sldMk cId="3997836589" sldId="281"/>
            <ac:spMk id="3101" creationId="{00000000-0000-0000-0000-000000000000}"/>
          </ac:spMkLst>
        </pc:spChg>
        <pc:spChg chg="del">
          <ac:chgData name="Craig Thomas" userId="00ea655f176af39b" providerId="LiveId" clId="{B43DC0E6-24C0-4D46-932A-4DFF1B47C9D1}" dt="2018-09-13T18:22:39.737" v="7443" actId="478"/>
          <ac:spMkLst>
            <pc:docMk/>
            <pc:sldMk cId="3997836589" sldId="281"/>
            <ac:spMk id="3107" creationId="{00000000-0000-0000-0000-000000000000}"/>
          </ac:spMkLst>
        </pc:spChg>
        <pc:spChg chg="del mod">
          <ac:chgData name="Craig Thomas" userId="00ea655f176af39b" providerId="LiveId" clId="{B43DC0E6-24C0-4D46-932A-4DFF1B47C9D1}" dt="2018-09-13T18:01:26.440" v="7232" actId="478"/>
          <ac:spMkLst>
            <pc:docMk/>
            <pc:sldMk cId="3997836589" sldId="281"/>
            <ac:spMk id="3122" creationId="{00000000-0000-0000-0000-000000000000}"/>
          </ac:spMkLst>
        </pc:spChg>
      </pc:sldChg>
      <pc:sldChg chg="addSp modSp add setBg">
        <pc:chgData name="Craig Thomas" userId="00ea655f176af39b" providerId="LiveId" clId="{B43DC0E6-24C0-4D46-932A-4DFF1B47C9D1}" dt="2018-09-15T17:32:57.389" v="7931" actId="1035"/>
        <pc:sldMkLst>
          <pc:docMk/>
          <pc:sldMk cId="685616675" sldId="282"/>
        </pc:sldMkLst>
        <pc:spChg chg="add mod">
          <ac:chgData name="Craig Thomas" userId="00ea655f176af39b" providerId="LiveId" clId="{B43DC0E6-24C0-4D46-932A-4DFF1B47C9D1}" dt="2018-09-15T17:32:57.389" v="7931" actId="1035"/>
          <ac:spMkLst>
            <pc:docMk/>
            <pc:sldMk cId="685616675" sldId="282"/>
            <ac:spMk id="2" creationId="{E0E88524-D8EF-46C3-BCDD-F7A2ECC222AD}"/>
          </ac:spMkLst>
        </pc:spChg>
      </pc:sldChg>
      <pc:sldChg chg="addSp delSp modSp add ord">
        <pc:chgData name="Craig Thomas" userId="00ea655f176af39b" providerId="LiveId" clId="{B43DC0E6-24C0-4D46-932A-4DFF1B47C9D1}" dt="2018-09-26T12:49:39.334" v="24106" actId="6549"/>
        <pc:sldMkLst>
          <pc:docMk/>
          <pc:sldMk cId="2138850372" sldId="283"/>
        </pc:sldMkLst>
        <pc:spChg chg="del mod">
          <ac:chgData name="Craig Thomas" userId="00ea655f176af39b" providerId="LiveId" clId="{B43DC0E6-24C0-4D46-932A-4DFF1B47C9D1}" dt="2018-09-15T17:33:12.425" v="7932" actId="478"/>
          <ac:spMkLst>
            <pc:docMk/>
            <pc:sldMk cId="2138850372" sldId="283"/>
            <ac:spMk id="2" creationId="{E0E88524-D8EF-46C3-BCDD-F7A2ECC222AD}"/>
          </ac:spMkLst>
        </pc:spChg>
        <pc:spChg chg="add mod">
          <ac:chgData name="Craig Thomas" userId="00ea655f176af39b" providerId="LiveId" clId="{B43DC0E6-24C0-4D46-932A-4DFF1B47C9D1}" dt="2018-09-26T12:49:39.334" v="24106" actId="6549"/>
          <ac:spMkLst>
            <pc:docMk/>
            <pc:sldMk cId="2138850372" sldId="283"/>
            <ac:spMk id="3" creationId="{E444C627-EE2C-497E-9299-EE7E0797D8A9}"/>
          </ac:spMkLst>
        </pc:spChg>
      </pc:sldChg>
      <pc:sldChg chg="addSp delSp modSp add ord delAnim modAnim">
        <pc:chgData name="Craig Thomas" userId="00ea655f176af39b" providerId="LiveId" clId="{B43DC0E6-24C0-4D46-932A-4DFF1B47C9D1}" dt="2018-09-19T02:05:46.761" v="8260"/>
        <pc:sldMkLst>
          <pc:docMk/>
          <pc:sldMk cId="2786936994" sldId="284"/>
        </pc:sldMkLst>
        <pc:spChg chg="del">
          <ac:chgData name="Craig Thomas" userId="00ea655f176af39b" providerId="LiveId" clId="{B43DC0E6-24C0-4D46-932A-4DFF1B47C9D1}" dt="2018-09-15T17:14:34.968" v="7808" actId="478"/>
          <ac:spMkLst>
            <pc:docMk/>
            <pc:sldMk cId="2786936994" sldId="284"/>
            <ac:spMk id="2" creationId="{A7724378-C851-469E-830B-0C955BD8CF01}"/>
          </ac:spMkLst>
        </pc:spChg>
        <pc:spChg chg="add del">
          <ac:chgData name="Craig Thomas" userId="00ea655f176af39b" providerId="LiveId" clId="{B43DC0E6-24C0-4D46-932A-4DFF1B47C9D1}" dt="2018-09-19T02:02:30.619" v="8203" actId="478"/>
          <ac:spMkLst>
            <pc:docMk/>
            <pc:sldMk cId="2786936994" sldId="284"/>
            <ac:spMk id="67" creationId="{C31A62B4-D8CF-48D5-B6DA-E8FA68882BD3}"/>
          </ac:spMkLst>
        </pc:spChg>
        <pc:spChg chg="add mod">
          <ac:chgData name="Craig Thomas" userId="00ea655f176af39b" providerId="LiveId" clId="{B43DC0E6-24C0-4D46-932A-4DFF1B47C9D1}" dt="2018-09-19T02:00:55.015" v="8100" actId="1036"/>
          <ac:spMkLst>
            <pc:docMk/>
            <pc:sldMk cId="2786936994" sldId="284"/>
            <ac:spMk id="68" creationId="{C4636CAA-40E7-4318-A2D0-9EDBC77FB0A4}"/>
          </ac:spMkLst>
        </pc:spChg>
        <pc:spChg chg="add mod">
          <ac:chgData name="Craig Thomas" userId="00ea655f176af39b" providerId="LiveId" clId="{B43DC0E6-24C0-4D46-932A-4DFF1B47C9D1}" dt="2018-09-19T02:02:01.426" v="8123" actId="1037"/>
          <ac:spMkLst>
            <pc:docMk/>
            <pc:sldMk cId="2786936994" sldId="284"/>
            <ac:spMk id="69" creationId="{802CD4CA-CD6B-41CD-877C-E8EC46C18EEC}"/>
          </ac:spMkLst>
        </pc:spChg>
        <pc:spChg chg="add mod">
          <ac:chgData name="Craig Thomas" userId="00ea655f176af39b" providerId="LiveId" clId="{B43DC0E6-24C0-4D46-932A-4DFF1B47C9D1}" dt="2018-09-19T02:01:35.097" v="8113" actId="1037"/>
          <ac:spMkLst>
            <pc:docMk/>
            <pc:sldMk cId="2786936994" sldId="284"/>
            <ac:spMk id="70" creationId="{43523DE0-B525-4DA3-972E-DCDF92190E68}"/>
          </ac:spMkLst>
        </pc:spChg>
        <pc:spChg chg="add mod">
          <ac:chgData name="Craig Thomas" userId="00ea655f176af39b" providerId="LiveId" clId="{B43DC0E6-24C0-4D46-932A-4DFF1B47C9D1}" dt="2018-09-19T02:01:04.780" v="8101" actId="1076"/>
          <ac:spMkLst>
            <pc:docMk/>
            <pc:sldMk cId="2786936994" sldId="284"/>
            <ac:spMk id="71" creationId="{3A0D1C90-FFB4-4D52-AC48-89C779BDC895}"/>
          </ac:spMkLst>
        </pc:spChg>
        <pc:spChg chg="add mod">
          <ac:chgData name="Craig Thomas" userId="00ea655f176af39b" providerId="LiveId" clId="{B43DC0E6-24C0-4D46-932A-4DFF1B47C9D1}" dt="2018-09-19T02:01:43.589" v="8115" actId="1076"/>
          <ac:spMkLst>
            <pc:docMk/>
            <pc:sldMk cId="2786936994" sldId="284"/>
            <ac:spMk id="72" creationId="{3944278A-BDBE-41F2-AA20-DE570C00F9DE}"/>
          </ac:spMkLst>
        </pc:spChg>
        <pc:spChg chg="add mod">
          <ac:chgData name="Craig Thomas" userId="00ea655f176af39b" providerId="LiveId" clId="{B43DC0E6-24C0-4D46-932A-4DFF1B47C9D1}" dt="2018-09-19T02:02:11.609" v="8169" actId="1038"/>
          <ac:spMkLst>
            <pc:docMk/>
            <pc:sldMk cId="2786936994" sldId="284"/>
            <ac:spMk id="73" creationId="{4E1FC3EE-6FD8-400F-B61E-62B9D33B7E68}"/>
          </ac:spMkLst>
        </pc:spChg>
        <pc:spChg chg="add mod">
          <ac:chgData name="Craig Thomas" userId="00ea655f176af39b" providerId="LiveId" clId="{B43DC0E6-24C0-4D46-932A-4DFF1B47C9D1}" dt="2018-09-19T02:02:40.780" v="8226" actId="1037"/>
          <ac:spMkLst>
            <pc:docMk/>
            <pc:sldMk cId="2786936994" sldId="284"/>
            <ac:spMk id="74" creationId="{8DDD98ED-7244-403C-92BE-464B3515F380}"/>
          </ac:spMkLst>
        </pc:spChg>
        <pc:spChg chg="add mod">
          <ac:chgData name="Craig Thomas" userId="00ea655f176af39b" providerId="LiveId" clId="{B43DC0E6-24C0-4D46-932A-4DFF1B47C9D1}" dt="2018-09-19T02:03:01.159" v="8254" actId="14100"/>
          <ac:spMkLst>
            <pc:docMk/>
            <pc:sldMk cId="2786936994" sldId="284"/>
            <ac:spMk id="75" creationId="{1B5C5D8A-2997-4EC1-8A7C-4402C6B1057D}"/>
          </ac:spMkLst>
        </pc:spChg>
        <pc:spChg chg="del">
          <ac:chgData name="Craig Thomas" userId="00ea655f176af39b" providerId="LiveId" clId="{B43DC0E6-24C0-4D46-932A-4DFF1B47C9D1}" dt="2018-09-15T17:14:37.332" v="7810" actId="478"/>
          <ac:spMkLst>
            <pc:docMk/>
            <pc:sldMk cId="2786936994" sldId="284"/>
            <ac:spMk id="76" creationId="{D2217A96-D97D-4A01-91C3-DF926E869F9E}"/>
          </ac:spMkLst>
        </pc:spChg>
        <pc:spChg chg="del">
          <ac:chgData name="Craig Thomas" userId="00ea655f176af39b" providerId="LiveId" clId="{B43DC0E6-24C0-4D46-932A-4DFF1B47C9D1}" dt="2018-09-15T17:14:32.061" v="7807" actId="478"/>
          <ac:spMkLst>
            <pc:docMk/>
            <pc:sldMk cId="2786936994" sldId="284"/>
            <ac:spMk id="77" creationId="{A8FB7762-BC2D-4860-8732-B7EB034C6F46}"/>
          </ac:spMkLst>
        </pc:spChg>
        <pc:spChg chg="del">
          <ac:chgData name="Craig Thomas" userId="00ea655f176af39b" providerId="LiveId" clId="{B43DC0E6-24C0-4D46-932A-4DFF1B47C9D1}" dt="2018-09-15T17:14:36.336" v="7809" actId="478"/>
          <ac:spMkLst>
            <pc:docMk/>
            <pc:sldMk cId="2786936994" sldId="284"/>
            <ac:spMk id="78" creationId="{2EF070BB-6D8C-4467-A49F-5950981683B4}"/>
          </ac:spMkLst>
        </pc:spChg>
        <pc:spChg chg="add">
          <ac:chgData name="Craig Thomas" userId="00ea655f176af39b" providerId="LiveId" clId="{B43DC0E6-24C0-4D46-932A-4DFF1B47C9D1}" dt="2018-09-15T17:16:20.934" v="7819"/>
          <ac:spMkLst>
            <pc:docMk/>
            <pc:sldMk cId="2786936994" sldId="284"/>
            <ac:spMk id="80" creationId="{AAF34978-DBFF-4511-97F7-7CF503616481}"/>
          </ac:spMkLst>
        </pc:spChg>
        <pc:spChg chg="del">
          <ac:chgData name="Craig Thomas" userId="00ea655f176af39b" providerId="LiveId" clId="{B43DC0E6-24C0-4D46-932A-4DFF1B47C9D1}" dt="2018-09-15T17:16:07.149" v="7818" actId="478"/>
          <ac:spMkLst>
            <pc:docMk/>
            <pc:sldMk cId="2786936994" sldId="284"/>
            <ac:spMk id="83" creationId="{A7A70F3D-52BB-40E7-8C84-89DE0B244DC6}"/>
          </ac:spMkLst>
        </pc:spChg>
        <pc:spChg chg="mod">
          <ac:chgData name="Craig Thomas" userId="00ea655f176af39b" providerId="LiveId" clId="{B43DC0E6-24C0-4D46-932A-4DFF1B47C9D1}" dt="2018-09-19T02:01:14.132" v="8105" actId="1076"/>
          <ac:spMkLst>
            <pc:docMk/>
            <pc:sldMk cId="2786936994" sldId="284"/>
            <ac:spMk id="2050" creationId="{00000000-0000-0000-0000-000000000000}"/>
          </ac:spMkLst>
        </pc:spChg>
        <pc:spChg chg="mod ord">
          <ac:chgData name="Craig Thomas" userId="00ea655f176af39b" providerId="LiveId" clId="{B43DC0E6-24C0-4D46-932A-4DFF1B47C9D1}" dt="2018-09-15T17:15:40.410" v="7815" actId="167"/>
          <ac:spMkLst>
            <pc:docMk/>
            <pc:sldMk cId="2786936994" sldId="284"/>
            <ac:spMk id="2111" creationId="{00000000-0000-0000-0000-000000000000}"/>
          </ac:spMkLst>
        </pc:spChg>
        <pc:grpChg chg="del mod">
          <ac:chgData name="Craig Thomas" userId="00ea655f176af39b" providerId="LiveId" clId="{B43DC0E6-24C0-4D46-932A-4DFF1B47C9D1}" dt="2018-09-15T17:16:04.888" v="7817" actId="478"/>
          <ac:grpSpMkLst>
            <pc:docMk/>
            <pc:sldMk cId="2786936994" sldId="284"/>
            <ac:grpSpMk id="2088" creationId="{00000000-0000-0000-0000-000000000000}"/>
          </ac:grpSpMkLst>
        </pc:grpChg>
      </pc:sldChg>
      <pc:sldChg chg="modSp add ord">
        <pc:chgData name="Craig Thomas" userId="00ea655f176af39b" providerId="LiveId" clId="{B43DC0E6-24C0-4D46-932A-4DFF1B47C9D1}" dt="2018-09-19T19:04:00.067" v="14856" actId="1076"/>
        <pc:sldMkLst>
          <pc:docMk/>
          <pc:sldMk cId="252567192" sldId="286"/>
        </pc:sldMkLst>
        <pc:spChg chg="mod">
          <ac:chgData name="Craig Thomas" userId="00ea655f176af39b" providerId="LiveId" clId="{B43DC0E6-24C0-4D46-932A-4DFF1B47C9D1}" dt="2018-09-19T19:03:59.652" v="14855" actId="1076"/>
          <ac:spMkLst>
            <pc:docMk/>
            <pc:sldMk cId="252567192" sldId="286"/>
            <ac:spMk id="61" creationId="{70978BE5-483D-4AFD-86B9-39EB0F349FCF}"/>
          </ac:spMkLst>
        </pc:spChg>
        <pc:spChg chg="mod">
          <ac:chgData name="Craig Thomas" userId="00ea655f176af39b" providerId="LiveId" clId="{B43DC0E6-24C0-4D46-932A-4DFF1B47C9D1}" dt="2018-09-19T19:04:00.067" v="14856" actId="1076"/>
          <ac:spMkLst>
            <pc:docMk/>
            <pc:sldMk cId="252567192" sldId="286"/>
            <ac:spMk id="67" creationId="{CEC02C8A-2266-41E9-A381-3264D0E505AC}"/>
          </ac:spMkLst>
        </pc:spChg>
      </pc:sldChg>
      <pc:sldChg chg="addSp delSp modSp add delAnim modAnim">
        <pc:chgData name="Craig Thomas" userId="00ea655f176af39b" providerId="LiveId" clId="{B43DC0E6-24C0-4D46-932A-4DFF1B47C9D1}" dt="2018-09-30T18:39:08.859" v="24343" actId="20577"/>
        <pc:sldMkLst>
          <pc:docMk/>
          <pc:sldMk cId="2746260685" sldId="287"/>
        </pc:sldMkLst>
        <pc:spChg chg="del">
          <ac:chgData name="Craig Thomas" userId="00ea655f176af39b" providerId="LiveId" clId="{B43DC0E6-24C0-4D46-932A-4DFF1B47C9D1}" dt="2018-09-19T02:26:39.092" v="8596" actId="478"/>
          <ac:spMkLst>
            <pc:docMk/>
            <pc:sldMk cId="2746260685" sldId="287"/>
            <ac:spMk id="59" creationId="{5C5C9302-D012-4FFE-855C-3899F5098425}"/>
          </ac:spMkLst>
        </pc:spChg>
        <pc:spChg chg="del">
          <ac:chgData name="Craig Thomas" userId="00ea655f176af39b" providerId="LiveId" clId="{B43DC0E6-24C0-4D46-932A-4DFF1B47C9D1}" dt="2018-09-19T02:26:42.278" v="8598" actId="478"/>
          <ac:spMkLst>
            <pc:docMk/>
            <pc:sldMk cId="2746260685" sldId="287"/>
            <ac:spMk id="60" creationId="{8E2EC852-D5DD-4518-A8D6-67C35717E01F}"/>
          </ac:spMkLst>
        </pc:spChg>
        <pc:spChg chg="del">
          <ac:chgData name="Craig Thomas" userId="00ea655f176af39b" providerId="LiveId" clId="{B43DC0E6-24C0-4D46-932A-4DFF1B47C9D1}" dt="2018-09-19T02:26:40.693" v="8597" actId="478"/>
          <ac:spMkLst>
            <pc:docMk/>
            <pc:sldMk cId="2746260685" sldId="287"/>
            <ac:spMk id="61" creationId="{2425DAB9-0312-451A-A23E-EC6FC1FA3381}"/>
          </ac:spMkLst>
        </pc:spChg>
        <pc:spChg chg="del">
          <ac:chgData name="Craig Thomas" userId="00ea655f176af39b" providerId="LiveId" clId="{B43DC0E6-24C0-4D46-932A-4DFF1B47C9D1}" dt="2018-09-19T02:26:35.337" v="8595" actId="478"/>
          <ac:spMkLst>
            <pc:docMk/>
            <pc:sldMk cId="2746260685" sldId="287"/>
            <ac:spMk id="62" creationId="{116ECB95-6236-4E95-BAFA-4823B1E701C5}"/>
          </ac:spMkLst>
        </pc:spChg>
        <pc:spChg chg="del">
          <ac:chgData name="Craig Thomas" userId="00ea655f176af39b" providerId="LiveId" clId="{B43DC0E6-24C0-4D46-932A-4DFF1B47C9D1}" dt="2018-09-19T02:26:33.741" v="8594" actId="478"/>
          <ac:spMkLst>
            <pc:docMk/>
            <pc:sldMk cId="2746260685" sldId="287"/>
            <ac:spMk id="63" creationId="{9096C0C9-B174-4F30-A893-F9D7D0A689DB}"/>
          </ac:spMkLst>
        </pc:spChg>
        <pc:spChg chg="add del ord">
          <ac:chgData name="Craig Thomas" userId="00ea655f176af39b" providerId="LiveId" clId="{B43DC0E6-24C0-4D46-932A-4DFF1B47C9D1}" dt="2018-09-26T13:04:36.444" v="24144" actId="478"/>
          <ac:spMkLst>
            <pc:docMk/>
            <pc:sldMk cId="2746260685" sldId="287"/>
            <ac:spMk id="63" creationId="{CE61E0F4-9440-4200-A46A-EE9B7070A866}"/>
          </ac:spMkLst>
        </pc:spChg>
        <pc:spChg chg="del">
          <ac:chgData name="Craig Thomas" userId="00ea655f176af39b" providerId="LiveId" clId="{B43DC0E6-24C0-4D46-932A-4DFF1B47C9D1}" dt="2018-09-19T02:26:31.756" v="8593" actId="478"/>
          <ac:spMkLst>
            <pc:docMk/>
            <pc:sldMk cId="2746260685" sldId="287"/>
            <ac:spMk id="64" creationId="{7811C844-98FC-491B-A598-270B609B5CC4}"/>
          </ac:spMkLst>
        </pc:spChg>
        <pc:spChg chg="add ord">
          <ac:chgData name="Craig Thomas" userId="00ea655f176af39b" providerId="LiveId" clId="{B43DC0E6-24C0-4D46-932A-4DFF1B47C9D1}" dt="2018-09-19T19:13:25.002" v="14878" actId="167"/>
          <ac:spMkLst>
            <pc:docMk/>
            <pc:sldMk cId="2746260685" sldId="287"/>
            <ac:spMk id="64" creationId="{E1ECFFAA-C26D-400E-8069-75984BED5222}"/>
          </ac:spMkLst>
        </pc:spChg>
        <pc:spChg chg="mod ord">
          <ac:chgData name="Craig Thomas" userId="00ea655f176af39b" providerId="LiveId" clId="{B43DC0E6-24C0-4D46-932A-4DFF1B47C9D1}" dt="2018-09-30T18:39:08.859" v="24343" actId="20577"/>
          <ac:spMkLst>
            <pc:docMk/>
            <pc:sldMk cId="2746260685" sldId="287"/>
            <ac:spMk id="65" creationId="{31A82F38-D470-47D1-964C-DB9D45208EB6}"/>
          </ac:spMkLst>
        </pc:spChg>
        <pc:spChg chg="add mod ord">
          <ac:chgData name="Craig Thomas" userId="00ea655f176af39b" providerId="LiveId" clId="{B43DC0E6-24C0-4D46-932A-4DFF1B47C9D1}" dt="2018-09-30T18:38:43.818" v="24339" actId="166"/>
          <ac:spMkLst>
            <pc:docMk/>
            <pc:sldMk cId="2746260685" sldId="287"/>
            <ac:spMk id="66" creationId="{BE9BCDE7-884F-41B3-98A3-FBDB085DCD4A}"/>
          </ac:spMkLst>
        </pc:spChg>
        <pc:spChg chg="add mod">
          <ac:chgData name="Craig Thomas" userId="00ea655f176af39b" providerId="LiveId" clId="{B43DC0E6-24C0-4D46-932A-4DFF1B47C9D1}" dt="2018-09-30T18:38:53.576" v="24341" actId="1076"/>
          <ac:spMkLst>
            <pc:docMk/>
            <pc:sldMk cId="2746260685" sldId="287"/>
            <ac:spMk id="67" creationId="{84A635FA-311B-44C1-8AA4-F9645AE70169}"/>
          </ac:spMkLst>
        </pc:spChg>
        <pc:spChg chg="add mod">
          <ac:chgData name="Craig Thomas" userId="00ea655f176af39b" providerId="LiveId" clId="{B43DC0E6-24C0-4D46-932A-4DFF1B47C9D1}" dt="2018-09-19T14:27:54.783" v="10864" actId="1076"/>
          <ac:spMkLst>
            <pc:docMk/>
            <pc:sldMk cId="2746260685" sldId="287"/>
            <ac:spMk id="68" creationId="{1E1C79EA-14DF-4A76-87CE-6BB50F055AE7}"/>
          </ac:spMkLst>
        </pc:spChg>
        <pc:spChg chg="add ord">
          <ac:chgData name="Craig Thomas" userId="00ea655f176af39b" providerId="LiveId" clId="{B43DC0E6-24C0-4D46-932A-4DFF1B47C9D1}" dt="2018-09-19T03:13:36.443" v="9709" actId="167"/>
          <ac:spMkLst>
            <pc:docMk/>
            <pc:sldMk cId="2746260685" sldId="287"/>
            <ac:spMk id="69" creationId="{A874587C-B7BE-4FE4-BE23-F826A6AD9B40}"/>
          </ac:spMkLst>
        </pc:spChg>
        <pc:spChg chg="add del ord">
          <ac:chgData name="Craig Thomas" userId="00ea655f176af39b" providerId="LiveId" clId="{B43DC0E6-24C0-4D46-932A-4DFF1B47C9D1}" dt="2018-09-19T19:46:51.864" v="15304" actId="478"/>
          <ac:spMkLst>
            <pc:docMk/>
            <pc:sldMk cId="2746260685" sldId="287"/>
            <ac:spMk id="70" creationId="{1FF20E4E-57FE-42B2-8F3B-DF5876786179}"/>
          </ac:spMkLst>
        </pc:spChg>
        <pc:spChg chg="add ord">
          <ac:chgData name="Craig Thomas" userId="00ea655f176af39b" providerId="LiveId" clId="{B43DC0E6-24C0-4D46-932A-4DFF1B47C9D1}" dt="2018-09-26T13:04:42.096" v="24146" actId="167"/>
          <ac:spMkLst>
            <pc:docMk/>
            <pc:sldMk cId="2746260685" sldId="287"/>
            <ac:spMk id="70" creationId="{54CAF0EE-B9BA-46C8-9981-9EC265F12313}"/>
          </ac:spMkLst>
        </pc:spChg>
        <pc:spChg chg="add ord">
          <ac:chgData name="Craig Thomas" userId="00ea655f176af39b" providerId="LiveId" clId="{B43DC0E6-24C0-4D46-932A-4DFF1B47C9D1}" dt="2018-09-19T19:46:56.202" v="15306" actId="167"/>
          <ac:spMkLst>
            <pc:docMk/>
            <pc:sldMk cId="2746260685" sldId="287"/>
            <ac:spMk id="71" creationId="{F9BC1FD7-AB5A-4A02-95BA-E3CA76A31BA5}"/>
          </ac:spMkLst>
        </pc:spChg>
        <pc:spChg chg="del mod">
          <ac:chgData name="Craig Thomas" userId="00ea655f176af39b" providerId="LiveId" clId="{B43DC0E6-24C0-4D46-932A-4DFF1B47C9D1}" dt="2018-09-19T03:13:32.013" v="9707" actId="478"/>
          <ac:spMkLst>
            <pc:docMk/>
            <pc:sldMk cId="2746260685" sldId="287"/>
            <ac:spMk id="4109" creationId="{00000000-0000-0000-0000-000000000000}"/>
          </ac:spMkLst>
        </pc:spChg>
        <pc:spChg chg="del ord">
          <ac:chgData name="Craig Thomas" userId="00ea655f176af39b" providerId="LiveId" clId="{B43DC0E6-24C0-4D46-932A-4DFF1B47C9D1}" dt="2018-09-19T13:37:49.912" v="10321" actId="478"/>
          <ac:spMkLst>
            <pc:docMk/>
            <pc:sldMk cId="2746260685" sldId="287"/>
            <ac:spMk id="4124" creationId="{00000000-0000-0000-0000-000000000000}"/>
          </ac:spMkLst>
        </pc:spChg>
        <pc:spChg chg="del">
          <ac:chgData name="Craig Thomas" userId="00ea655f176af39b" providerId="LiveId" clId="{B43DC0E6-24C0-4D46-932A-4DFF1B47C9D1}" dt="2018-09-19T19:13:18.906" v="14876" actId="478"/>
          <ac:spMkLst>
            <pc:docMk/>
            <pc:sldMk cId="2746260685" sldId="287"/>
            <ac:spMk id="4130" creationId="{00000000-0000-0000-0000-000000000000}"/>
          </ac:spMkLst>
        </pc:spChg>
        <pc:spChg chg="del">
          <ac:chgData name="Craig Thomas" userId="00ea655f176af39b" providerId="LiveId" clId="{B43DC0E6-24C0-4D46-932A-4DFF1B47C9D1}" dt="2018-09-19T19:13:18.906" v="14876" actId="478"/>
          <ac:spMkLst>
            <pc:docMk/>
            <pc:sldMk cId="2746260685" sldId="287"/>
            <ac:spMk id="4135" creationId="{00000000-0000-0000-0000-000000000000}"/>
          </ac:spMkLst>
        </pc:spChg>
        <pc:spChg chg="mod">
          <ac:chgData name="Craig Thomas" userId="00ea655f176af39b" providerId="LiveId" clId="{B43DC0E6-24C0-4D46-932A-4DFF1B47C9D1}" dt="2018-09-19T14:27:25.591" v="10860" actId="113"/>
          <ac:spMkLst>
            <pc:docMk/>
            <pc:sldMk cId="2746260685" sldId="287"/>
            <ac:spMk id="4139" creationId="{00000000-0000-0000-0000-000000000000}"/>
          </ac:spMkLst>
        </pc:spChg>
      </pc:sldChg>
      <pc:sldChg chg="addSp delSp modSp add delAnim modAnim">
        <pc:chgData name="Craig Thomas" userId="00ea655f176af39b" providerId="LiveId" clId="{B43DC0E6-24C0-4D46-932A-4DFF1B47C9D1}" dt="2018-09-26T13:04:50.528" v="24149" actId="167"/>
        <pc:sldMkLst>
          <pc:docMk/>
          <pc:sldMk cId="3507007320" sldId="288"/>
        </pc:sldMkLst>
        <pc:spChg chg="add mod">
          <ac:chgData name="Craig Thomas" userId="00ea655f176af39b" providerId="LiveId" clId="{B43DC0E6-24C0-4D46-932A-4DFF1B47C9D1}" dt="2018-09-19T14:28:26.924" v="10872" actId="1076"/>
          <ac:spMkLst>
            <pc:docMk/>
            <pc:sldMk cId="3507007320" sldId="288"/>
            <ac:spMk id="63" creationId="{B7683C2E-8A14-409C-8090-35A7F8FB9CC4}"/>
          </ac:spMkLst>
        </pc:spChg>
        <pc:spChg chg="add mod">
          <ac:chgData name="Craig Thomas" userId="00ea655f176af39b" providerId="LiveId" clId="{B43DC0E6-24C0-4D46-932A-4DFF1B47C9D1}" dt="2018-09-19T14:28:35.424" v="10873" actId="1076"/>
          <ac:spMkLst>
            <pc:docMk/>
            <pc:sldMk cId="3507007320" sldId="288"/>
            <ac:spMk id="64" creationId="{364AAC73-5A47-40F6-BBFE-F456FEAA5B55}"/>
          </ac:spMkLst>
        </pc:spChg>
        <pc:spChg chg="del">
          <ac:chgData name="Craig Thomas" userId="00ea655f176af39b" providerId="LiveId" clId="{B43DC0E6-24C0-4D46-932A-4DFF1B47C9D1}" dt="2018-09-19T02:40:05.792" v="8823" actId="478"/>
          <ac:spMkLst>
            <pc:docMk/>
            <pc:sldMk cId="3507007320" sldId="288"/>
            <ac:spMk id="65" creationId="{31A82F38-D470-47D1-964C-DB9D45208EB6}"/>
          </ac:spMkLst>
        </pc:spChg>
        <pc:spChg chg="add del ord">
          <ac:chgData name="Craig Thomas" userId="00ea655f176af39b" providerId="LiveId" clId="{B43DC0E6-24C0-4D46-932A-4DFF1B47C9D1}" dt="2018-09-26T13:04:45.772" v="24147" actId="478"/>
          <ac:spMkLst>
            <pc:docMk/>
            <pc:sldMk cId="3507007320" sldId="288"/>
            <ac:spMk id="65" creationId="{37005139-41BD-4366-98BB-835385619F81}"/>
          </ac:spMkLst>
        </pc:spChg>
        <pc:spChg chg="add ord">
          <ac:chgData name="Craig Thomas" userId="00ea655f176af39b" providerId="LiveId" clId="{B43DC0E6-24C0-4D46-932A-4DFF1B47C9D1}" dt="2018-09-19T19:13:36.056" v="14881" actId="167"/>
          <ac:spMkLst>
            <pc:docMk/>
            <pc:sldMk cId="3507007320" sldId="288"/>
            <ac:spMk id="66" creationId="{BBD951ED-EBB6-453E-B2C8-5FCA3469FFE4}"/>
          </ac:spMkLst>
        </pc:spChg>
        <pc:spChg chg="del">
          <ac:chgData name="Craig Thomas" userId="00ea655f176af39b" providerId="LiveId" clId="{B43DC0E6-24C0-4D46-932A-4DFF1B47C9D1}" dt="2018-09-19T02:39:59.348" v="8822" actId="478"/>
          <ac:spMkLst>
            <pc:docMk/>
            <pc:sldMk cId="3507007320" sldId="288"/>
            <ac:spMk id="66" creationId="{BE9BCDE7-884F-41B3-98A3-FBDB085DCD4A}"/>
          </ac:spMkLst>
        </pc:spChg>
        <pc:spChg chg="mod">
          <ac:chgData name="Craig Thomas" userId="00ea655f176af39b" providerId="LiveId" clId="{B43DC0E6-24C0-4D46-932A-4DFF1B47C9D1}" dt="2018-09-19T14:28:19.764" v="10871" actId="1076"/>
          <ac:spMkLst>
            <pc:docMk/>
            <pc:sldMk cId="3507007320" sldId="288"/>
            <ac:spMk id="67" creationId="{84A635FA-311B-44C1-8AA4-F9645AE70169}"/>
          </ac:spMkLst>
        </pc:spChg>
        <pc:spChg chg="del">
          <ac:chgData name="Craig Thomas" userId="00ea655f176af39b" providerId="LiveId" clId="{B43DC0E6-24C0-4D46-932A-4DFF1B47C9D1}" dt="2018-09-19T02:39:55.581" v="8821" actId="478"/>
          <ac:spMkLst>
            <pc:docMk/>
            <pc:sldMk cId="3507007320" sldId="288"/>
            <ac:spMk id="68" creationId="{1E1C79EA-14DF-4A76-87CE-6BB50F055AE7}"/>
          </ac:spMkLst>
        </pc:spChg>
        <pc:spChg chg="add ord">
          <ac:chgData name="Craig Thomas" userId="00ea655f176af39b" providerId="LiveId" clId="{B43DC0E6-24C0-4D46-932A-4DFF1B47C9D1}" dt="2018-09-26T13:04:50.528" v="24149" actId="167"/>
          <ac:spMkLst>
            <pc:docMk/>
            <pc:sldMk cId="3507007320" sldId="288"/>
            <ac:spMk id="68" creationId="{33F68EA1-43F0-4C96-A192-AFF2E6DC39F4}"/>
          </ac:spMkLst>
        </pc:spChg>
        <pc:spChg chg="add del ord">
          <ac:chgData name="Craig Thomas" userId="00ea655f176af39b" providerId="LiveId" clId="{B43DC0E6-24C0-4D46-932A-4DFF1B47C9D1}" dt="2018-09-19T19:46:41.633" v="15301" actId="478"/>
          <ac:spMkLst>
            <pc:docMk/>
            <pc:sldMk cId="3507007320" sldId="288"/>
            <ac:spMk id="68" creationId="{7CBBADC5-3F8C-4587-B5AF-E011C67E215C}"/>
          </ac:spMkLst>
        </pc:spChg>
        <pc:spChg chg="add mod">
          <ac:chgData name="Craig Thomas" userId="00ea655f176af39b" providerId="LiveId" clId="{B43DC0E6-24C0-4D46-932A-4DFF1B47C9D1}" dt="2018-09-19T14:28:41.596" v="10874" actId="1076"/>
          <ac:spMkLst>
            <pc:docMk/>
            <pc:sldMk cId="3507007320" sldId="288"/>
            <ac:spMk id="69" creationId="{5448669D-C972-46DF-967E-E655488598BB}"/>
          </ac:spMkLst>
        </pc:spChg>
        <pc:spChg chg="add ord">
          <ac:chgData name="Craig Thomas" userId="00ea655f176af39b" providerId="LiveId" clId="{B43DC0E6-24C0-4D46-932A-4DFF1B47C9D1}" dt="2018-09-19T03:13:26.932" v="9706" actId="167"/>
          <ac:spMkLst>
            <pc:docMk/>
            <pc:sldMk cId="3507007320" sldId="288"/>
            <ac:spMk id="70" creationId="{721A30B9-5D4D-4B67-B519-87F4DD732DA9}"/>
          </ac:spMkLst>
        </pc:spChg>
        <pc:spChg chg="add ord">
          <ac:chgData name="Craig Thomas" userId="00ea655f176af39b" providerId="LiveId" clId="{B43DC0E6-24C0-4D46-932A-4DFF1B47C9D1}" dt="2018-09-19T19:46:47.291" v="15303" actId="167"/>
          <ac:spMkLst>
            <pc:docMk/>
            <pc:sldMk cId="3507007320" sldId="288"/>
            <ac:spMk id="71" creationId="{0E76C563-66DB-4D52-B1A3-14E28AD90DB5}"/>
          </ac:spMkLst>
        </pc:spChg>
        <pc:spChg chg="del">
          <ac:chgData name="Craig Thomas" userId="00ea655f176af39b" providerId="LiveId" clId="{B43DC0E6-24C0-4D46-932A-4DFF1B47C9D1}" dt="2018-09-19T03:13:22.229" v="9704" actId="478"/>
          <ac:spMkLst>
            <pc:docMk/>
            <pc:sldMk cId="3507007320" sldId="288"/>
            <ac:spMk id="4109" creationId="{00000000-0000-0000-0000-000000000000}"/>
          </ac:spMkLst>
        </pc:spChg>
        <pc:spChg chg="del">
          <ac:chgData name="Craig Thomas" userId="00ea655f176af39b" providerId="LiveId" clId="{B43DC0E6-24C0-4D46-932A-4DFF1B47C9D1}" dt="2018-09-19T13:37:39.170" v="10318" actId="478"/>
          <ac:spMkLst>
            <pc:docMk/>
            <pc:sldMk cId="3507007320" sldId="288"/>
            <ac:spMk id="4124" creationId="{00000000-0000-0000-0000-000000000000}"/>
          </ac:spMkLst>
        </pc:spChg>
        <pc:spChg chg="del">
          <ac:chgData name="Craig Thomas" userId="00ea655f176af39b" providerId="LiveId" clId="{B43DC0E6-24C0-4D46-932A-4DFF1B47C9D1}" dt="2018-09-19T19:13:31.576" v="14879" actId="478"/>
          <ac:spMkLst>
            <pc:docMk/>
            <pc:sldMk cId="3507007320" sldId="288"/>
            <ac:spMk id="4130" creationId="{00000000-0000-0000-0000-000000000000}"/>
          </ac:spMkLst>
        </pc:spChg>
        <pc:spChg chg="del">
          <ac:chgData name="Craig Thomas" userId="00ea655f176af39b" providerId="LiveId" clId="{B43DC0E6-24C0-4D46-932A-4DFF1B47C9D1}" dt="2018-09-19T19:13:31.576" v="14879" actId="478"/>
          <ac:spMkLst>
            <pc:docMk/>
            <pc:sldMk cId="3507007320" sldId="288"/>
            <ac:spMk id="4135" creationId="{00000000-0000-0000-0000-000000000000}"/>
          </ac:spMkLst>
        </pc:spChg>
        <pc:spChg chg="mod">
          <ac:chgData name="Craig Thomas" userId="00ea655f176af39b" providerId="LiveId" clId="{B43DC0E6-24C0-4D46-932A-4DFF1B47C9D1}" dt="2018-09-19T14:28:13.948" v="10870" actId="113"/>
          <ac:spMkLst>
            <pc:docMk/>
            <pc:sldMk cId="3507007320" sldId="288"/>
            <ac:spMk id="4139" creationId="{00000000-0000-0000-0000-000000000000}"/>
          </ac:spMkLst>
        </pc:spChg>
      </pc:sldChg>
      <pc:sldChg chg="addSp delSp modSp add delAnim modAnim">
        <pc:chgData name="Craig Thomas" userId="00ea655f176af39b" providerId="LiveId" clId="{B43DC0E6-24C0-4D46-932A-4DFF1B47C9D1}" dt="2018-09-26T13:05:44.399" v="24291" actId="1036"/>
        <pc:sldMkLst>
          <pc:docMk/>
          <pc:sldMk cId="2917332108" sldId="289"/>
        </pc:sldMkLst>
        <pc:spChg chg="del">
          <ac:chgData name="Craig Thomas" userId="00ea655f176af39b" providerId="LiveId" clId="{B43DC0E6-24C0-4D46-932A-4DFF1B47C9D1}" dt="2018-09-19T02:48:20.142" v="9018" actId="478"/>
          <ac:spMkLst>
            <pc:docMk/>
            <pc:sldMk cId="2917332108" sldId="289"/>
            <ac:spMk id="63" creationId="{B7683C2E-8A14-409C-8090-35A7F8FB9CC4}"/>
          </ac:spMkLst>
        </pc:spChg>
        <pc:spChg chg="del">
          <ac:chgData name="Craig Thomas" userId="00ea655f176af39b" providerId="LiveId" clId="{B43DC0E6-24C0-4D46-932A-4DFF1B47C9D1}" dt="2018-09-19T02:48:18.156" v="9017" actId="478"/>
          <ac:spMkLst>
            <pc:docMk/>
            <pc:sldMk cId="2917332108" sldId="289"/>
            <ac:spMk id="64" creationId="{364AAC73-5A47-40F6-BBFE-F456FEAA5B55}"/>
          </ac:spMkLst>
        </pc:spChg>
        <pc:spChg chg="add mod ord">
          <ac:chgData name="Craig Thomas" userId="00ea655f176af39b" providerId="LiveId" clId="{B43DC0E6-24C0-4D46-932A-4DFF1B47C9D1}" dt="2018-09-19T14:30:18.895" v="10967" actId="1076"/>
          <ac:spMkLst>
            <pc:docMk/>
            <pc:sldMk cId="2917332108" sldId="289"/>
            <ac:spMk id="65" creationId="{5FDA54BF-8662-4196-A79A-139A03F4A0E2}"/>
          </ac:spMkLst>
        </pc:spChg>
        <pc:spChg chg="add mod ord">
          <ac:chgData name="Craig Thomas" userId="00ea655f176af39b" providerId="LiveId" clId="{B43DC0E6-24C0-4D46-932A-4DFF1B47C9D1}" dt="2018-09-19T14:32:07.181" v="10978" actId="1076"/>
          <ac:spMkLst>
            <pc:docMk/>
            <pc:sldMk cId="2917332108" sldId="289"/>
            <ac:spMk id="66" creationId="{066DF9A2-0159-4A7E-A054-81D1DAF5E392}"/>
          </ac:spMkLst>
        </pc:spChg>
        <pc:spChg chg="mod ord">
          <ac:chgData name="Craig Thomas" userId="00ea655f176af39b" providerId="LiveId" clId="{B43DC0E6-24C0-4D46-932A-4DFF1B47C9D1}" dt="2018-09-19T14:30:07.337" v="10965" actId="1076"/>
          <ac:spMkLst>
            <pc:docMk/>
            <pc:sldMk cId="2917332108" sldId="289"/>
            <ac:spMk id="67" creationId="{84A635FA-311B-44C1-8AA4-F9645AE70169}"/>
          </ac:spMkLst>
        </pc:spChg>
        <pc:spChg chg="add mod">
          <ac:chgData name="Craig Thomas" userId="00ea655f176af39b" providerId="LiveId" clId="{B43DC0E6-24C0-4D46-932A-4DFF1B47C9D1}" dt="2018-09-19T02:55:15.561" v="9176" actId="1076"/>
          <ac:spMkLst>
            <pc:docMk/>
            <pc:sldMk cId="2917332108" sldId="289"/>
            <ac:spMk id="68" creationId="{FA6ED1C9-9F19-4A58-A3D4-7F89CE2972B0}"/>
          </ac:spMkLst>
        </pc:spChg>
        <pc:spChg chg="del">
          <ac:chgData name="Craig Thomas" userId="00ea655f176af39b" providerId="LiveId" clId="{B43DC0E6-24C0-4D46-932A-4DFF1B47C9D1}" dt="2018-09-19T02:48:16.406" v="9016" actId="478"/>
          <ac:spMkLst>
            <pc:docMk/>
            <pc:sldMk cId="2917332108" sldId="289"/>
            <ac:spMk id="69" creationId="{5448669D-C972-46DF-967E-E655488598BB}"/>
          </ac:spMkLst>
        </pc:spChg>
        <pc:spChg chg="add del ord">
          <ac:chgData name="Craig Thomas" userId="00ea655f176af39b" providerId="LiveId" clId="{B43DC0E6-24C0-4D46-932A-4DFF1B47C9D1}" dt="2018-09-26T13:05:12.800" v="24152" actId="478"/>
          <ac:spMkLst>
            <pc:docMk/>
            <pc:sldMk cId="2917332108" sldId="289"/>
            <ac:spMk id="69" creationId="{A89D6C01-E466-4B8E-AFB0-10D8A56318B0}"/>
          </ac:spMkLst>
        </pc:spChg>
        <pc:spChg chg="add mod ord">
          <ac:chgData name="Craig Thomas" userId="00ea655f176af39b" providerId="LiveId" clId="{B43DC0E6-24C0-4D46-932A-4DFF1B47C9D1}" dt="2018-09-19T14:31:10.523" v="10976" actId="1036"/>
          <ac:spMkLst>
            <pc:docMk/>
            <pc:sldMk cId="2917332108" sldId="289"/>
            <ac:spMk id="70" creationId="{8526DA99-AEFD-448C-A2B4-323FFA765E0C}"/>
          </ac:spMkLst>
        </pc:spChg>
        <pc:spChg chg="add mod ord">
          <ac:chgData name="Craig Thomas" userId="00ea655f176af39b" providerId="LiveId" clId="{B43DC0E6-24C0-4D46-932A-4DFF1B47C9D1}" dt="2018-09-19T14:30:55.104" v="10972" actId="1076"/>
          <ac:spMkLst>
            <pc:docMk/>
            <pc:sldMk cId="2917332108" sldId="289"/>
            <ac:spMk id="71" creationId="{62184783-765A-4D17-8F12-2F69EE97AA30}"/>
          </ac:spMkLst>
        </pc:spChg>
        <pc:spChg chg="add mod ord">
          <ac:chgData name="Craig Thomas" userId="00ea655f176af39b" providerId="LiveId" clId="{B43DC0E6-24C0-4D46-932A-4DFF1B47C9D1}" dt="2018-09-19T14:33:01.136" v="10995" actId="1076"/>
          <ac:spMkLst>
            <pc:docMk/>
            <pc:sldMk cId="2917332108" sldId="289"/>
            <ac:spMk id="72" creationId="{0F1C46C6-D00D-4F32-A0A1-F41D32596B0F}"/>
          </ac:spMkLst>
        </pc:spChg>
        <pc:spChg chg="add mod">
          <ac:chgData name="Craig Thomas" userId="00ea655f176af39b" providerId="LiveId" clId="{B43DC0E6-24C0-4D46-932A-4DFF1B47C9D1}" dt="2018-09-19T14:33:08.032" v="10996" actId="1076"/>
          <ac:spMkLst>
            <pc:docMk/>
            <pc:sldMk cId="2917332108" sldId="289"/>
            <ac:spMk id="73" creationId="{D9532245-79AC-45B7-83CD-FC9E4F26514C}"/>
          </ac:spMkLst>
        </pc:spChg>
        <pc:spChg chg="add ord">
          <ac:chgData name="Craig Thomas" userId="00ea655f176af39b" providerId="LiveId" clId="{B43DC0E6-24C0-4D46-932A-4DFF1B47C9D1}" dt="2018-09-19T19:13:58.977" v="14969" actId="167"/>
          <ac:spMkLst>
            <pc:docMk/>
            <pc:sldMk cId="2917332108" sldId="289"/>
            <ac:spMk id="75" creationId="{1206D8C4-A539-46C1-9CDD-C463AEFA91F1}"/>
          </ac:spMkLst>
        </pc:spChg>
        <pc:spChg chg="add del ord">
          <ac:chgData name="Craig Thomas" userId="00ea655f176af39b" providerId="LiveId" clId="{B43DC0E6-24C0-4D46-932A-4DFF1B47C9D1}" dt="2018-09-19T19:46:25.353" v="15221" actId="478"/>
          <ac:spMkLst>
            <pc:docMk/>
            <pc:sldMk cId="2917332108" sldId="289"/>
            <ac:spMk id="76" creationId="{D14FF24F-84E9-4823-8A19-A262D36533AD}"/>
          </ac:spMkLst>
        </pc:spChg>
        <pc:spChg chg="add ord">
          <ac:chgData name="Craig Thomas" userId="00ea655f176af39b" providerId="LiveId" clId="{B43DC0E6-24C0-4D46-932A-4DFF1B47C9D1}" dt="2018-09-26T13:05:19.644" v="24154" actId="167"/>
          <ac:spMkLst>
            <pc:docMk/>
            <pc:sldMk cId="2917332108" sldId="289"/>
            <ac:spMk id="76" creationId="{E475D985-B6D2-4F27-BFC6-C304058F222E}"/>
          </ac:spMkLst>
        </pc:spChg>
        <pc:spChg chg="add ord">
          <ac:chgData name="Craig Thomas" userId="00ea655f176af39b" providerId="LiveId" clId="{B43DC0E6-24C0-4D46-932A-4DFF1B47C9D1}" dt="2018-09-19T19:46:28.720" v="15223" actId="167"/>
          <ac:spMkLst>
            <pc:docMk/>
            <pc:sldMk cId="2917332108" sldId="289"/>
            <ac:spMk id="77" creationId="{2536CDA6-F2B4-41C9-A442-431151ED1748}"/>
          </ac:spMkLst>
        </pc:spChg>
        <pc:spChg chg="mod">
          <ac:chgData name="Craig Thomas" userId="00ea655f176af39b" providerId="LiveId" clId="{B43DC0E6-24C0-4D46-932A-4DFF1B47C9D1}" dt="2018-09-19T03:10:47.226" v="9494" actId="20577"/>
          <ac:spMkLst>
            <pc:docMk/>
            <pc:sldMk cId="2917332108" sldId="289"/>
            <ac:spMk id="4109" creationId="{00000000-0000-0000-0000-000000000000}"/>
          </ac:spMkLst>
        </pc:spChg>
        <pc:spChg chg="del">
          <ac:chgData name="Craig Thomas" userId="00ea655f176af39b" providerId="LiveId" clId="{B43DC0E6-24C0-4D46-932A-4DFF1B47C9D1}" dt="2018-09-19T13:32:11.398" v="10283" actId="478"/>
          <ac:spMkLst>
            <pc:docMk/>
            <pc:sldMk cId="2917332108" sldId="289"/>
            <ac:spMk id="4124" creationId="{00000000-0000-0000-0000-000000000000}"/>
          </ac:spMkLst>
        </pc:spChg>
        <pc:spChg chg="del">
          <ac:chgData name="Craig Thomas" userId="00ea655f176af39b" providerId="LiveId" clId="{B43DC0E6-24C0-4D46-932A-4DFF1B47C9D1}" dt="2018-09-19T19:13:53.852" v="14967" actId="478"/>
          <ac:spMkLst>
            <pc:docMk/>
            <pc:sldMk cId="2917332108" sldId="289"/>
            <ac:spMk id="4130" creationId="{00000000-0000-0000-0000-000000000000}"/>
          </ac:spMkLst>
        </pc:spChg>
        <pc:spChg chg="del">
          <ac:chgData name="Craig Thomas" userId="00ea655f176af39b" providerId="LiveId" clId="{B43DC0E6-24C0-4D46-932A-4DFF1B47C9D1}" dt="2018-09-19T19:13:53.852" v="14967" actId="478"/>
          <ac:spMkLst>
            <pc:docMk/>
            <pc:sldMk cId="2917332108" sldId="289"/>
            <ac:spMk id="4135" creationId="{00000000-0000-0000-0000-000000000000}"/>
          </ac:spMkLst>
        </pc:spChg>
        <pc:spChg chg="mod">
          <ac:chgData name="Craig Thomas" userId="00ea655f176af39b" providerId="LiveId" clId="{B43DC0E6-24C0-4D46-932A-4DFF1B47C9D1}" dt="2018-09-19T14:29:12.911" v="10958" actId="113"/>
          <ac:spMkLst>
            <pc:docMk/>
            <pc:sldMk cId="2917332108" sldId="289"/>
            <ac:spMk id="4139" creationId="{00000000-0000-0000-0000-000000000000}"/>
          </ac:spMkLst>
        </pc:spChg>
        <pc:picChg chg="add mod">
          <ac:chgData name="Craig Thomas" userId="00ea655f176af39b" providerId="LiveId" clId="{B43DC0E6-24C0-4D46-932A-4DFF1B47C9D1}" dt="2018-09-26T13:05:44.399" v="24291" actId="1036"/>
          <ac:picMkLst>
            <pc:docMk/>
            <pc:sldMk cId="2917332108" sldId="289"/>
            <ac:picMk id="74" creationId="{DDBECBCF-1822-46A6-8FB0-BDE35F9D8D3B}"/>
          </ac:picMkLst>
        </pc:picChg>
      </pc:sldChg>
      <pc:sldChg chg="addSp delSp modSp add delAnim modAnim">
        <pc:chgData name="Craig Thomas" userId="00ea655f176af39b" providerId="LiveId" clId="{B43DC0E6-24C0-4D46-932A-4DFF1B47C9D1}" dt="2018-09-26T13:05:54.569" v="24294" actId="167"/>
        <pc:sldMkLst>
          <pc:docMk/>
          <pc:sldMk cId="1267154710" sldId="290"/>
        </pc:sldMkLst>
        <pc:spChg chg="del">
          <ac:chgData name="Craig Thomas" userId="00ea655f176af39b" providerId="LiveId" clId="{B43DC0E6-24C0-4D46-932A-4DFF1B47C9D1}" dt="2018-09-19T13:10:36.287" v="9726" actId="478"/>
          <ac:spMkLst>
            <pc:docMk/>
            <pc:sldMk cId="1267154710" sldId="290"/>
            <ac:spMk id="65" creationId="{5FDA54BF-8662-4196-A79A-139A03F4A0E2}"/>
          </ac:spMkLst>
        </pc:spChg>
        <pc:spChg chg="del">
          <ac:chgData name="Craig Thomas" userId="00ea655f176af39b" providerId="LiveId" clId="{B43DC0E6-24C0-4D46-932A-4DFF1B47C9D1}" dt="2018-09-19T13:10:34.360" v="9725" actId="478"/>
          <ac:spMkLst>
            <pc:docMk/>
            <pc:sldMk cId="1267154710" sldId="290"/>
            <ac:spMk id="66" creationId="{066DF9A2-0159-4A7E-A054-81D1DAF5E392}"/>
          </ac:spMkLst>
        </pc:spChg>
        <pc:spChg chg="mod ord">
          <ac:chgData name="Craig Thomas" userId="00ea655f176af39b" providerId="LiveId" clId="{B43DC0E6-24C0-4D46-932A-4DFF1B47C9D1}" dt="2018-09-19T13:19:00.902" v="9801" actId="1038"/>
          <ac:spMkLst>
            <pc:docMk/>
            <pc:sldMk cId="1267154710" sldId="290"/>
            <ac:spMk id="67" creationId="{84A635FA-311B-44C1-8AA4-F9645AE70169}"/>
          </ac:spMkLst>
        </pc:spChg>
        <pc:spChg chg="mod">
          <ac:chgData name="Craig Thomas" userId="00ea655f176af39b" providerId="LiveId" clId="{B43DC0E6-24C0-4D46-932A-4DFF1B47C9D1}" dt="2018-09-19T13:14:57.163" v="9742" actId="1076"/>
          <ac:spMkLst>
            <pc:docMk/>
            <pc:sldMk cId="1267154710" sldId="290"/>
            <ac:spMk id="68" creationId="{FA6ED1C9-9F19-4A58-A3D4-7F89CE2972B0}"/>
          </ac:spMkLst>
        </pc:spChg>
        <pc:spChg chg="add mod ord">
          <ac:chgData name="Craig Thomas" userId="00ea655f176af39b" providerId="LiveId" clId="{B43DC0E6-24C0-4D46-932A-4DFF1B47C9D1}" dt="2018-09-26T13:00:56.117" v="24140" actId="207"/>
          <ac:spMkLst>
            <pc:docMk/>
            <pc:sldMk cId="1267154710" sldId="290"/>
            <ac:spMk id="69" creationId="{860A2723-1B41-4F9E-9C57-2406DDA7B3E0}"/>
          </ac:spMkLst>
        </pc:spChg>
        <pc:spChg chg="del">
          <ac:chgData name="Craig Thomas" userId="00ea655f176af39b" providerId="LiveId" clId="{B43DC0E6-24C0-4D46-932A-4DFF1B47C9D1}" dt="2018-09-19T13:10:32.135" v="9724" actId="478"/>
          <ac:spMkLst>
            <pc:docMk/>
            <pc:sldMk cId="1267154710" sldId="290"/>
            <ac:spMk id="70" creationId="{8526DA99-AEFD-448C-A2B4-323FFA765E0C}"/>
          </ac:spMkLst>
        </pc:spChg>
        <pc:spChg chg="add ord">
          <ac:chgData name="Craig Thomas" userId="00ea655f176af39b" providerId="LiveId" clId="{B43DC0E6-24C0-4D46-932A-4DFF1B47C9D1}" dt="2018-09-26T13:05:54.569" v="24294" actId="167"/>
          <ac:spMkLst>
            <pc:docMk/>
            <pc:sldMk cId="1267154710" sldId="290"/>
            <ac:spMk id="70" creationId="{BFC7F384-FBA5-468E-ADF6-9672994C9CBE}"/>
          </ac:spMkLst>
        </pc:spChg>
        <pc:spChg chg="del">
          <ac:chgData name="Craig Thomas" userId="00ea655f176af39b" providerId="LiveId" clId="{B43DC0E6-24C0-4D46-932A-4DFF1B47C9D1}" dt="2018-09-19T13:10:30.684" v="9723" actId="478"/>
          <ac:spMkLst>
            <pc:docMk/>
            <pc:sldMk cId="1267154710" sldId="290"/>
            <ac:spMk id="71" creationId="{62184783-765A-4D17-8F12-2F69EE97AA30}"/>
          </ac:spMkLst>
        </pc:spChg>
        <pc:spChg chg="del">
          <ac:chgData name="Craig Thomas" userId="00ea655f176af39b" providerId="LiveId" clId="{B43DC0E6-24C0-4D46-932A-4DFF1B47C9D1}" dt="2018-09-19T13:10:29.516" v="9722" actId="478"/>
          <ac:spMkLst>
            <pc:docMk/>
            <pc:sldMk cId="1267154710" sldId="290"/>
            <ac:spMk id="72" creationId="{0F1C46C6-D00D-4F32-A0A1-F41D32596B0F}"/>
          </ac:spMkLst>
        </pc:spChg>
        <pc:spChg chg="del">
          <ac:chgData name="Craig Thomas" userId="00ea655f176af39b" providerId="LiveId" clId="{B43DC0E6-24C0-4D46-932A-4DFF1B47C9D1}" dt="2018-09-19T13:10:28.060" v="9721" actId="478"/>
          <ac:spMkLst>
            <pc:docMk/>
            <pc:sldMk cId="1267154710" sldId="290"/>
            <ac:spMk id="73" creationId="{D9532245-79AC-45B7-83CD-FC9E4F26514C}"/>
          </ac:spMkLst>
        </pc:spChg>
        <pc:spChg chg="add mod">
          <ac:chgData name="Craig Thomas" userId="00ea655f176af39b" providerId="LiveId" clId="{B43DC0E6-24C0-4D46-932A-4DFF1B47C9D1}" dt="2018-09-19T13:14:50.046" v="9741" actId="1076"/>
          <ac:spMkLst>
            <pc:docMk/>
            <pc:sldMk cId="1267154710" sldId="290"/>
            <ac:spMk id="75" creationId="{83778F5A-927B-4C7B-A2DC-7EE8CF5BD03D}"/>
          </ac:spMkLst>
        </pc:spChg>
        <pc:spChg chg="add mod ord">
          <ac:chgData name="Craig Thomas" userId="00ea655f176af39b" providerId="LiveId" clId="{B43DC0E6-24C0-4D46-932A-4DFF1B47C9D1}" dt="2018-09-19T13:24:12.051" v="9987" actId="1076"/>
          <ac:spMkLst>
            <pc:docMk/>
            <pc:sldMk cId="1267154710" sldId="290"/>
            <ac:spMk id="76" creationId="{097DF86D-D382-47B2-BAC2-BA7DC4ECA506}"/>
          </ac:spMkLst>
        </pc:spChg>
        <pc:spChg chg="add mod">
          <ac:chgData name="Craig Thomas" userId="00ea655f176af39b" providerId="LiveId" clId="{B43DC0E6-24C0-4D46-932A-4DFF1B47C9D1}" dt="2018-09-19T13:24:17.551" v="9988" actId="1076"/>
          <ac:spMkLst>
            <pc:docMk/>
            <pc:sldMk cId="1267154710" sldId="290"/>
            <ac:spMk id="77" creationId="{7BBDBE83-A8F2-42EA-805B-A15C80468CD0}"/>
          </ac:spMkLst>
        </pc:spChg>
        <pc:spChg chg="add mod">
          <ac:chgData name="Craig Thomas" userId="00ea655f176af39b" providerId="LiveId" clId="{B43DC0E6-24C0-4D46-932A-4DFF1B47C9D1}" dt="2018-09-19T19:46:12.082" v="15144" actId="1076"/>
          <ac:spMkLst>
            <pc:docMk/>
            <pc:sldMk cId="1267154710" sldId="290"/>
            <ac:spMk id="78" creationId="{3D652C26-6EEB-412D-B2B2-774EA8CE6C3F}"/>
          </ac:spMkLst>
        </pc:spChg>
        <pc:spChg chg="add mod">
          <ac:chgData name="Craig Thomas" userId="00ea655f176af39b" providerId="LiveId" clId="{B43DC0E6-24C0-4D46-932A-4DFF1B47C9D1}" dt="2018-09-19T19:46:04.854" v="15143" actId="1076"/>
          <ac:spMkLst>
            <pc:docMk/>
            <pc:sldMk cId="1267154710" sldId="290"/>
            <ac:spMk id="79" creationId="{92DFEA30-BEDB-4E98-8B28-C243CCB1776C}"/>
          </ac:spMkLst>
        </pc:spChg>
        <pc:spChg chg="add ord">
          <ac:chgData name="Craig Thomas" userId="00ea655f176af39b" providerId="LiveId" clId="{B43DC0E6-24C0-4D46-932A-4DFF1B47C9D1}" dt="2018-09-19T19:14:31.329" v="15057" actId="167"/>
          <ac:spMkLst>
            <pc:docMk/>
            <pc:sldMk cId="1267154710" sldId="290"/>
            <ac:spMk id="80" creationId="{19E637BC-05AE-4510-9E5C-30F79C081BAF}"/>
          </ac:spMkLst>
        </pc:spChg>
        <pc:spChg chg="add del ord">
          <ac:chgData name="Craig Thomas" userId="00ea655f176af39b" providerId="LiveId" clId="{B43DC0E6-24C0-4D46-932A-4DFF1B47C9D1}" dt="2018-09-19T19:45:48.243" v="15140" actId="478"/>
          <ac:spMkLst>
            <pc:docMk/>
            <pc:sldMk cId="1267154710" sldId="290"/>
            <ac:spMk id="81" creationId="{ED66FEA7-1511-42E4-9ACE-520D808BADBD}"/>
          </ac:spMkLst>
        </pc:spChg>
        <pc:spChg chg="add ord">
          <ac:chgData name="Craig Thomas" userId="00ea655f176af39b" providerId="LiveId" clId="{B43DC0E6-24C0-4D46-932A-4DFF1B47C9D1}" dt="2018-09-19T19:45:52.014" v="15142" actId="167"/>
          <ac:spMkLst>
            <pc:docMk/>
            <pc:sldMk cId="1267154710" sldId="290"/>
            <ac:spMk id="82" creationId="{23E61F0F-CD99-44BC-809E-12BA1F7873EC}"/>
          </ac:spMkLst>
        </pc:spChg>
        <pc:spChg chg="del mod">
          <ac:chgData name="Craig Thomas" userId="00ea655f176af39b" providerId="LiveId" clId="{B43DC0E6-24C0-4D46-932A-4DFF1B47C9D1}" dt="2018-09-26T13:05:49.059" v="24292" actId="478"/>
          <ac:spMkLst>
            <pc:docMk/>
            <pc:sldMk cId="1267154710" sldId="290"/>
            <ac:spMk id="4124" creationId="{00000000-0000-0000-0000-000000000000}"/>
          </ac:spMkLst>
        </pc:spChg>
        <pc:spChg chg="del">
          <ac:chgData name="Craig Thomas" userId="00ea655f176af39b" providerId="LiveId" clId="{B43DC0E6-24C0-4D46-932A-4DFF1B47C9D1}" dt="2018-09-19T19:14:26.809" v="15055" actId="478"/>
          <ac:spMkLst>
            <pc:docMk/>
            <pc:sldMk cId="1267154710" sldId="290"/>
            <ac:spMk id="4130" creationId="{00000000-0000-0000-0000-000000000000}"/>
          </ac:spMkLst>
        </pc:spChg>
        <pc:spChg chg="del">
          <ac:chgData name="Craig Thomas" userId="00ea655f176af39b" providerId="LiveId" clId="{B43DC0E6-24C0-4D46-932A-4DFF1B47C9D1}" dt="2018-09-19T19:14:26.809" v="15055" actId="478"/>
          <ac:spMkLst>
            <pc:docMk/>
            <pc:sldMk cId="1267154710" sldId="290"/>
            <ac:spMk id="4135" creationId="{00000000-0000-0000-0000-000000000000}"/>
          </ac:spMkLst>
        </pc:spChg>
        <pc:picChg chg="del">
          <ac:chgData name="Craig Thomas" userId="00ea655f176af39b" providerId="LiveId" clId="{B43DC0E6-24C0-4D46-932A-4DFF1B47C9D1}" dt="2018-09-19T13:10:24.069" v="9720" actId="478"/>
          <ac:picMkLst>
            <pc:docMk/>
            <pc:sldMk cId="1267154710" sldId="290"/>
            <ac:picMk id="74" creationId="{DDBECBCF-1822-46A6-8FB0-BDE35F9D8D3B}"/>
          </ac:picMkLst>
        </pc:picChg>
      </pc:sldChg>
      <pc:sldChg chg="addSp delSp modSp add delAnim modAnim">
        <pc:chgData name="Craig Thomas" userId="00ea655f176af39b" providerId="LiveId" clId="{B43DC0E6-24C0-4D46-932A-4DFF1B47C9D1}" dt="2018-09-26T13:06:05.095" v="24297" actId="167"/>
        <pc:sldMkLst>
          <pc:docMk/>
          <pc:sldMk cId="2387110828" sldId="291"/>
        </pc:sldMkLst>
        <pc:spChg chg="add mod ord topLvl">
          <ac:chgData name="Craig Thomas" userId="00ea655f176af39b" providerId="LiveId" clId="{B43DC0E6-24C0-4D46-932A-4DFF1B47C9D1}" dt="2018-09-19T14:19:22.956" v="10720" actId="164"/>
          <ac:spMkLst>
            <pc:docMk/>
            <pc:sldMk cId="2387110828" sldId="291"/>
            <ac:spMk id="5" creationId="{A3AC4C2B-094A-477B-959B-10FDA83C690B}"/>
          </ac:spMkLst>
        </pc:spChg>
        <pc:spChg chg="del">
          <ac:chgData name="Craig Thomas" userId="00ea655f176af39b" providerId="LiveId" clId="{B43DC0E6-24C0-4D46-932A-4DFF1B47C9D1}" dt="2018-09-19T13:39:24.878" v="10330" actId="478"/>
          <ac:spMkLst>
            <pc:docMk/>
            <pc:sldMk cId="2387110828" sldId="291"/>
            <ac:spMk id="67" creationId="{84A635FA-311B-44C1-8AA4-F9645AE70169}"/>
          </ac:spMkLst>
        </pc:spChg>
        <pc:spChg chg="add ord">
          <ac:chgData name="Craig Thomas" userId="00ea655f176af39b" providerId="LiveId" clId="{B43DC0E6-24C0-4D46-932A-4DFF1B47C9D1}" dt="2018-09-26T13:06:05.095" v="24297" actId="167"/>
          <ac:spMkLst>
            <pc:docMk/>
            <pc:sldMk cId="2387110828" sldId="291"/>
            <ac:spMk id="67" creationId="{D666FAD7-425B-48DE-A9C1-A17B69996D20}"/>
          </ac:spMkLst>
        </pc:spChg>
        <pc:spChg chg="mod">
          <ac:chgData name="Craig Thomas" userId="00ea655f176af39b" providerId="LiveId" clId="{B43DC0E6-24C0-4D46-932A-4DFF1B47C9D1}" dt="2018-09-19T13:41:45.910" v="10354" actId="1076"/>
          <ac:spMkLst>
            <pc:docMk/>
            <pc:sldMk cId="2387110828" sldId="291"/>
            <ac:spMk id="68" creationId="{FA6ED1C9-9F19-4A58-A3D4-7F89CE2972B0}"/>
          </ac:spMkLst>
        </pc:spChg>
        <pc:spChg chg="del">
          <ac:chgData name="Craig Thomas" userId="00ea655f176af39b" providerId="LiveId" clId="{B43DC0E6-24C0-4D46-932A-4DFF1B47C9D1}" dt="2018-09-19T13:39:23.263" v="10329" actId="478"/>
          <ac:spMkLst>
            <pc:docMk/>
            <pc:sldMk cId="2387110828" sldId="291"/>
            <ac:spMk id="69" creationId="{860A2723-1B41-4F9E-9C57-2406DDA7B3E0}"/>
          </ac:spMkLst>
        </pc:spChg>
        <pc:spChg chg="add del">
          <ac:chgData name="Craig Thomas" userId="00ea655f176af39b" providerId="LiveId" clId="{B43DC0E6-24C0-4D46-932A-4DFF1B47C9D1}" dt="2018-09-19T13:39:59.203" v="10335" actId="478"/>
          <ac:spMkLst>
            <pc:docMk/>
            <pc:sldMk cId="2387110828" sldId="291"/>
            <ac:spMk id="70" creationId="{93A4F08F-071E-4204-B0DF-431A0D504EB8}"/>
          </ac:spMkLst>
        </pc:spChg>
        <pc:spChg chg="add mod">
          <ac:chgData name="Craig Thomas" userId="00ea655f176af39b" providerId="LiveId" clId="{B43DC0E6-24C0-4D46-932A-4DFF1B47C9D1}" dt="2018-09-19T13:41:32.309" v="10352" actId="14100"/>
          <ac:spMkLst>
            <pc:docMk/>
            <pc:sldMk cId="2387110828" sldId="291"/>
            <ac:spMk id="71" creationId="{32A41F7D-76C7-481C-8CE5-54006FFFA4A8}"/>
          </ac:spMkLst>
        </pc:spChg>
        <pc:spChg chg="add mod">
          <ac:chgData name="Craig Thomas" userId="00ea655f176af39b" providerId="LiveId" clId="{B43DC0E6-24C0-4D46-932A-4DFF1B47C9D1}" dt="2018-09-19T13:43:54.794" v="10360" actId="1038"/>
          <ac:spMkLst>
            <pc:docMk/>
            <pc:sldMk cId="2387110828" sldId="291"/>
            <ac:spMk id="72" creationId="{FD858292-5C89-48EB-B43B-B772799F216B}"/>
          </ac:spMkLst>
        </pc:spChg>
        <pc:spChg chg="add mod">
          <ac:chgData name="Craig Thomas" userId="00ea655f176af39b" providerId="LiveId" clId="{B43DC0E6-24C0-4D46-932A-4DFF1B47C9D1}" dt="2018-09-19T13:44:39.479" v="10366" actId="1076"/>
          <ac:spMkLst>
            <pc:docMk/>
            <pc:sldMk cId="2387110828" sldId="291"/>
            <ac:spMk id="73" creationId="{F41CA101-D22D-467C-8901-AE7F8D6902DD}"/>
          </ac:spMkLst>
        </pc:spChg>
        <pc:spChg chg="del">
          <ac:chgData name="Craig Thomas" userId="00ea655f176af39b" providerId="LiveId" clId="{B43DC0E6-24C0-4D46-932A-4DFF1B47C9D1}" dt="2018-09-19T13:41:39.968" v="10353" actId="478"/>
          <ac:spMkLst>
            <pc:docMk/>
            <pc:sldMk cId="2387110828" sldId="291"/>
            <ac:spMk id="75" creationId="{83778F5A-927B-4C7B-A2DC-7EE8CF5BD03D}"/>
          </ac:spMkLst>
        </pc:spChg>
        <pc:spChg chg="del">
          <ac:chgData name="Craig Thomas" userId="00ea655f176af39b" providerId="LiveId" clId="{B43DC0E6-24C0-4D46-932A-4DFF1B47C9D1}" dt="2018-09-19T13:39:26.306" v="10331" actId="478"/>
          <ac:spMkLst>
            <pc:docMk/>
            <pc:sldMk cId="2387110828" sldId="291"/>
            <ac:spMk id="76" creationId="{097DF86D-D382-47B2-BAC2-BA7DC4ECA506}"/>
          </ac:spMkLst>
        </pc:spChg>
        <pc:spChg chg="del">
          <ac:chgData name="Craig Thomas" userId="00ea655f176af39b" providerId="LiveId" clId="{B43DC0E6-24C0-4D46-932A-4DFF1B47C9D1}" dt="2018-09-19T13:39:28.117" v="10332" actId="478"/>
          <ac:spMkLst>
            <pc:docMk/>
            <pc:sldMk cId="2387110828" sldId="291"/>
            <ac:spMk id="77" creationId="{7BBDBE83-A8F2-42EA-805B-A15C80468CD0}"/>
          </ac:spMkLst>
        </pc:spChg>
        <pc:spChg chg="del">
          <ac:chgData name="Craig Thomas" userId="00ea655f176af39b" providerId="LiveId" clId="{B43DC0E6-24C0-4D46-932A-4DFF1B47C9D1}" dt="2018-09-19T13:39:21.521" v="10328" actId="478"/>
          <ac:spMkLst>
            <pc:docMk/>
            <pc:sldMk cId="2387110828" sldId="291"/>
            <ac:spMk id="78" creationId="{3D652C26-6EEB-412D-B2B2-774EA8CE6C3F}"/>
          </ac:spMkLst>
        </pc:spChg>
        <pc:spChg chg="mod ord">
          <ac:chgData name="Craig Thomas" userId="00ea655f176af39b" providerId="LiveId" clId="{B43DC0E6-24C0-4D46-932A-4DFF1B47C9D1}" dt="2018-09-19T14:20:43.271" v="10819" actId="14100"/>
          <ac:spMkLst>
            <pc:docMk/>
            <pc:sldMk cId="2387110828" sldId="291"/>
            <ac:spMk id="79" creationId="{92DFEA30-BEDB-4E98-8B28-C243CCB1776C}"/>
          </ac:spMkLst>
        </pc:spChg>
        <pc:spChg chg="add ord">
          <ac:chgData name="Craig Thomas" userId="00ea655f176af39b" providerId="LiveId" clId="{B43DC0E6-24C0-4D46-932A-4DFF1B47C9D1}" dt="2018-09-19T19:15:09.883" v="15062" actId="167"/>
          <ac:spMkLst>
            <pc:docMk/>
            <pc:sldMk cId="2387110828" sldId="291"/>
            <ac:spMk id="80" creationId="{EF77EF25-C691-461F-A173-D7635BF1DBBD}"/>
          </ac:spMkLst>
        </pc:spChg>
        <pc:spChg chg="add del ord">
          <ac:chgData name="Craig Thomas" userId="00ea655f176af39b" providerId="LiveId" clId="{B43DC0E6-24C0-4D46-932A-4DFF1B47C9D1}" dt="2018-09-19T19:45:32.713" v="15135" actId="478"/>
          <ac:spMkLst>
            <pc:docMk/>
            <pc:sldMk cId="2387110828" sldId="291"/>
            <ac:spMk id="81" creationId="{6D66433A-E088-4D82-9D31-4BC0B6930B76}"/>
          </ac:spMkLst>
        </pc:spChg>
        <pc:spChg chg="add ord">
          <ac:chgData name="Craig Thomas" userId="00ea655f176af39b" providerId="LiveId" clId="{B43DC0E6-24C0-4D46-932A-4DFF1B47C9D1}" dt="2018-09-19T19:45:35.867" v="15137" actId="167"/>
          <ac:spMkLst>
            <pc:docMk/>
            <pc:sldMk cId="2387110828" sldId="291"/>
            <ac:spMk id="82" creationId="{253A144E-E1B5-42EE-8919-C84016CDC995}"/>
          </ac:spMkLst>
        </pc:spChg>
        <pc:spChg chg="del mod">
          <ac:chgData name="Craig Thomas" userId="00ea655f176af39b" providerId="LiveId" clId="{B43DC0E6-24C0-4D46-932A-4DFF1B47C9D1}" dt="2018-09-26T13:06:00.363" v="24295" actId="478"/>
          <ac:spMkLst>
            <pc:docMk/>
            <pc:sldMk cId="2387110828" sldId="291"/>
            <ac:spMk id="4124" creationId="{00000000-0000-0000-0000-000000000000}"/>
          </ac:spMkLst>
        </pc:spChg>
        <pc:spChg chg="del">
          <ac:chgData name="Craig Thomas" userId="00ea655f176af39b" providerId="LiveId" clId="{B43DC0E6-24C0-4D46-932A-4DFF1B47C9D1}" dt="2018-09-19T19:15:04.067" v="15060" actId="478"/>
          <ac:spMkLst>
            <pc:docMk/>
            <pc:sldMk cId="2387110828" sldId="291"/>
            <ac:spMk id="4130" creationId="{00000000-0000-0000-0000-000000000000}"/>
          </ac:spMkLst>
        </pc:spChg>
        <pc:spChg chg="del">
          <ac:chgData name="Craig Thomas" userId="00ea655f176af39b" providerId="LiveId" clId="{B43DC0E6-24C0-4D46-932A-4DFF1B47C9D1}" dt="2018-09-19T19:15:04.067" v="15060" actId="478"/>
          <ac:spMkLst>
            <pc:docMk/>
            <pc:sldMk cId="2387110828" sldId="291"/>
            <ac:spMk id="4135" creationId="{00000000-0000-0000-0000-000000000000}"/>
          </ac:spMkLst>
        </pc:spChg>
        <pc:grpChg chg="add del mod">
          <ac:chgData name="Craig Thomas" userId="00ea655f176af39b" providerId="LiveId" clId="{B43DC0E6-24C0-4D46-932A-4DFF1B47C9D1}" dt="2018-09-19T14:15:49.314" v="10502" actId="165"/>
          <ac:grpSpMkLst>
            <pc:docMk/>
            <pc:sldMk cId="2387110828" sldId="291"/>
            <ac:grpSpMk id="6" creationId="{F7DC089A-37FF-4179-8B90-6CAE8381F5DF}"/>
          </ac:grpSpMkLst>
        </pc:grpChg>
        <pc:grpChg chg="add mod">
          <ac:chgData name="Craig Thomas" userId="00ea655f176af39b" providerId="LiveId" clId="{B43DC0E6-24C0-4D46-932A-4DFF1B47C9D1}" dt="2018-09-19T14:17:30.952" v="10560" actId="164"/>
          <ac:grpSpMkLst>
            <pc:docMk/>
            <pc:sldMk cId="2387110828" sldId="291"/>
            <ac:grpSpMk id="8" creationId="{5B048216-9155-4756-BBCD-436BBA12E792}"/>
          </ac:grpSpMkLst>
        </pc:grpChg>
        <pc:grpChg chg="add mod">
          <ac:chgData name="Craig Thomas" userId="00ea655f176af39b" providerId="LiveId" clId="{B43DC0E6-24C0-4D46-932A-4DFF1B47C9D1}" dt="2018-09-19T14:20:16.906" v="10813" actId="1076"/>
          <ac:grpSpMkLst>
            <pc:docMk/>
            <pc:sldMk cId="2387110828" sldId="291"/>
            <ac:grpSpMk id="9" creationId="{DC892A05-1C2E-41CA-AB6C-2164BBA34AE5}"/>
          </ac:grpSpMkLst>
        </pc:grpChg>
        <pc:picChg chg="add del mod">
          <ac:chgData name="Craig Thomas" userId="00ea655f176af39b" providerId="LiveId" clId="{B43DC0E6-24C0-4D46-932A-4DFF1B47C9D1}" dt="2018-09-19T14:00:51.560" v="10434" actId="478"/>
          <ac:picMkLst>
            <pc:docMk/>
            <pc:sldMk cId="2387110828" sldId="291"/>
            <ac:picMk id="3" creationId="{BD339342-C01C-4F85-91CF-7867473BD0D8}"/>
          </ac:picMkLst>
        </pc:picChg>
        <pc:picChg chg="del mod topLvl">
          <ac:chgData name="Craig Thomas" userId="00ea655f176af39b" providerId="LiveId" clId="{B43DC0E6-24C0-4D46-932A-4DFF1B47C9D1}" dt="2018-09-19T14:15:52.728" v="10503" actId="478"/>
          <ac:picMkLst>
            <pc:docMk/>
            <pc:sldMk cId="2387110828" sldId="291"/>
            <ac:picMk id="4" creationId="{CF698A9A-80CE-44B8-9C5F-535976BB7B0B}"/>
          </ac:picMkLst>
        </pc:picChg>
        <pc:picChg chg="mod ord">
          <ac:chgData name="Craig Thomas" userId="00ea655f176af39b" providerId="LiveId" clId="{B43DC0E6-24C0-4D46-932A-4DFF1B47C9D1}" dt="2018-09-19T14:19:22.956" v="10720" actId="164"/>
          <ac:picMkLst>
            <pc:docMk/>
            <pc:sldMk cId="2387110828" sldId="291"/>
            <ac:picMk id="7" creationId="{BC88013A-1785-4746-9720-3484398B298B}"/>
          </ac:picMkLst>
        </pc:picChg>
      </pc:sldChg>
      <pc:sldChg chg="addSp delSp modSp add delAnim modAnim">
        <pc:chgData name="Craig Thomas" userId="00ea655f176af39b" providerId="LiveId" clId="{B43DC0E6-24C0-4D46-932A-4DFF1B47C9D1}" dt="2018-09-26T13:06:18.276" v="24300" actId="167"/>
        <pc:sldMkLst>
          <pc:docMk/>
          <pc:sldMk cId="448489248" sldId="292"/>
        </pc:sldMkLst>
        <pc:spChg chg="add ord">
          <ac:chgData name="Craig Thomas" userId="00ea655f176af39b" providerId="LiveId" clId="{B43DC0E6-24C0-4D46-932A-4DFF1B47C9D1}" dt="2018-09-26T13:06:18.276" v="24300" actId="167"/>
          <ac:spMkLst>
            <pc:docMk/>
            <pc:sldMk cId="448489248" sldId="292"/>
            <ac:spMk id="66" creationId="{AF8A04AF-98A3-4D9C-B225-BF082A467019}"/>
          </ac:spMkLst>
        </pc:spChg>
        <pc:spChg chg="add mod">
          <ac:chgData name="Craig Thomas" userId="00ea655f176af39b" providerId="LiveId" clId="{B43DC0E6-24C0-4D46-932A-4DFF1B47C9D1}" dt="2018-09-19T14:48:00.126" v="11361" actId="1076"/>
          <ac:spMkLst>
            <pc:docMk/>
            <pc:sldMk cId="448489248" sldId="292"/>
            <ac:spMk id="67" creationId="{07C10312-578F-4EBD-873D-7C997CA2CE7A}"/>
          </ac:spMkLst>
        </pc:spChg>
        <pc:spChg chg="mod">
          <ac:chgData name="Craig Thomas" userId="00ea655f176af39b" providerId="LiveId" clId="{B43DC0E6-24C0-4D46-932A-4DFF1B47C9D1}" dt="2018-09-19T14:36:10.433" v="11105" actId="1076"/>
          <ac:spMkLst>
            <pc:docMk/>
            <pc:sldMk cId="448489248" sldId="292"/>
            <ac:spMk id="68" creationId="{FA6ED1C9-9F19-4A58-A3D4-7F89CE2972B0}"/>
          </ac:spMkLst>
        </pc:spChg>
        <pc:spChg chg="add del mod">
          <ac:chgData name="Craig Thomas" userId="00ea655f176af39b" providerId="LiveId" clId="{B43DC0E6-24C0-4D46-932A-4DFF1B47C9D1}" dt="2018-09-19T14:50:09.491" v="11372" actId="478"/>
          <ac:spMkLst>
            <pc:docMk/>
            <pc:sldMk cId="448489248" sldId="292"/>
            <ac:spMk id="69" creationId="{618D9C7C-47BC-4609-9B03-05214FE060A9}"/>
          </ac:spMkLst>
        </pc:spChg>
        <pc:spChg chg="add mod">
          <ac:chgData name="Craig Thomas" userId="00ea655f176af39b" providerId="LiveId" clId="{B43DC0E6-24C0-4D46-932A-4DFF1B47C9D1}" dt="2018-09-19T14:50:17.276" v="11374" actId="1076"/>
          <ac:spMkLst>
            <pc:docMk/>
            <pc:sldMk cId="448489248" sldId="292"/>
            <ac:spMk id="70" creationId="{1D6D0E30-89B0-41BC-BA77-98935F40498B}"/>
          </ac:spMkLst>
        </pc:spChg>
        <pc:spChg chg="mod">
          <ac:chgData name="Craig Thomas" userId="00ea655f176af39b" providerId="LiveId" clId="{B43DC0E6-24C0-4D46-932A-4DFF1B47C9D1}" dt="2018-09-19T14:35:38.044" v="11100" actId="14100"/>
          <ac:spMkLst>
            <pc:docMk/>
            <pc:sldMk cId="448489248" sldId="292"/>
            <ac:spMk id="71" creationId="{32A41F7D-76C7-481C-8CE5-54006FFFA4A8}"/>
          </ac:spMkLst>
        </pc:spChg>
        <pc:spChg chg="mod">
          <ac:chgData name="Craig Thomas" userId="00ea655f176af39b" providerId="LiveId" clId="{B43DC0E6-24C0-4D46-932A-4DFF1B47C9D1}" dt="2018-09-19T14:35:53.481" v="11102" actId="1076"/>
          <ac:spMkLst>
            <pc:docMk/>
            <pc:sldMk cId="448489248" sldId="292"/>
            <ac:spMk id="72" creationId="{FD858292-5C89-48EB-B43B-B772799F216B}"/>
          </ac:spMkLst>
        </pc:spChg>
        <pc:spChg chg="mod">
          <ac:chgData name="Craig Thomas" userId="00ea655f176af39b" providerId="LiveId" clId="{B43DC0E6-24C0-4D46-932A-4DFF1B47C9D1}" dt="2018-09-19T14:35:44.934" v="11101" actId="1076"/>
          <ac:spMkLst>
            <pc:docMk/>
            <pc:sldMk cId="448489248" sldId="292"/>
            <ac:spMk id="73" creationId="{F41CA101-D22D-467C-8901-AE7F8D6902DD}"/>
          </ac:spMkLst>
        </pc:spChg>
        <pc:spChg chg="add ord">
          <ac:chgData name="Craig Thomas" userId="00ea655f176af39b" providerId="LiveId" clId="{B43DC0E6-24C0-4D46-932A-4DFF1B47C9D1}" dt="2018-09-19T19:15:20.786" v="15065" actId="167"/>
          <ac:spMkLst>
            <pc:docMk/>
            <pc:sldMk cId="448489248" sldId="292"/>
            <ac:spMk id="74" creationId="{F43EE046-5169-4F01-AAE3-435D0997177C}"/>
          </ac:spMkLst>
        </pc:spChg>
        <pc:spChg chg="add del ord">
          <ac:chgData name="Craig Thomas" userId="00ea655f176af39b" providerId="LiveId" clId="{B43DC0E6-24C0-4D46-932A-4DFF1B47C9D1}" dt="2018-09-19T19:45:25.245" v="15132" actId="478"/>
          <ac:spMkLst>
            <pc:docMk/>
            <pc:sldMk cId="448489248" sldId="292"/>
            <ac:spMk id="75" creationId="{F4DE25A2-DB5C-4274-8E20-A370F0FBE2F5}"/>
          </ac:spMkLst>
        </pc:spChg>
        <pc:spChg chg="add ord">
          <ac:chgData name="Craig Thomas" userId="00ea655f176af39b" providerId="LiveId" clId="{B43DC0E6-24C0-4D46-932A-4DFF1B47C9D1}" dt="2018-09-19T19:45:28.681" v="15134" actId="167"/>
          <ac:spMkLst>
            <pc:docMk/>
            <pc:sldMk cId="448489248" sldId="292"/>
            <ac:spMk id="76" creationId="{383256FD-F61B-47E3-B905-E77E9B924EC6}"/>
          </ac:spMkLst>
        </pc:spChg>
        <pc:spChg chg="mod">
          <ac:chgData name="Craig Thomas" userId="00ea655f176af39b" providerId="LiveId" clId="{B43DC0E6-24C0-4D46-932A-4DFF1B47C9D1}" dt="2018-09-19T14:47:51.041" v="11360" actId="1076"/>
          <ac:spMkLst>
            <pc:docMk/>
            <pc:sldMk cId="448489248" sldId="292"/>
            <ac:spMk id="79" creationId="{92DFEA30-BEDB-4E98-8B28-C243CCB1776C}"/>
          </ac:spMkLst>
        </pc:spChg>
        <pc:spChg chg="mod">
          <ac:chgData name="Craig Thomas" userId="00ea655f176af39b" providerId="LiveId" clId="{B43DC0E6-24C0-4D46-932A-4DFF1B47C9D1}" dt="2018-09-19T14:35:24.460" v="11097" actId="1076"/>
          <ac:spMkLst>
            <pc:docMk/>
            <pc:sldMk cId="448489248" sldId="292"/>
            <ac:spMk id="4116" creationId="{00000000-0000-0000-0000-000000000000}"/>
          </ac:spMkLst>
        </pc:spChg>
        <pc:spChg chg="del">
          <ac:chgData name="Craig Thomas" userId="00ea655f176af39b" providerId="LiveId" clId="{B43DC0E6-24C0-4D46-932A-4DFF1B47C9D1}" dt="2018-09-26T13:06:13.477" v="24298" actId="478"/>
          <ac:spMkLst>
            <pc:docMk/>
            <pc:sldMk cId="448489248" sldId="292"/>
            <ac:spMk id="4124" creationId="{00000000-0000-0000-0000-000000000000}"/>
          </ac:spMkLst>
        </pc:spChg>
        <pc:spChg chg="del">
          <ac:chgData name="Craig Thomas" userId="00ea655f176af39b" providerId="LiveId" clId="{B43DC0E6-24C0-4D46-932A-4DFF1B47C9D1}" dt="2018-09-19T19:15:14.865" v="15063" actId="478"/>
          <ac:spMkLst>
            <pc:docMk/>
            <pc:sldMk cId="448489248" sldId="292"/>
            <ac:spMk id="4130" creationId="{00000000-0000-0000-0000-000000000000}"/>
          </ac:spMkLst>
        </pc:spChg>
        <pc:spChg chg="del">
          <ac:chgData name="Craig Thomas" userId="00ea655f176af39b" providerId="LiveId" clId="{B43DC0E6-24C0-4D46-932A-4DFF1B47C9D1}" dt="2018-09-19T19:15:14.865" v="15063" actId="478"/>
          <ac:spMkLst>
            <pc:docMk/>
            <pc:sldMk cId="448489248" sldId="292"/>
            <ac:spMk id="4135" creationId="{00000000-0000-0000-0000-000000000000}"/>
          </ac:spMkLst>
        </pc:spChg>
        <pc:grpChg chg="del">
          <ac:chgData name="Craig Thomas" userId="00ea655f176af39b" providerId="LiveId" clId="{B43DC0E6-24C0-4D46-932A-4DFF1B47C9D1}" dt="2018-09-19T14:35:13.365" v="11094" actId="478"/>
          <ac:grpSpMkLst>
            <pc:docMk/>
            <pc:sldMk cId="448489248" sldId="292"/>
            <ac:grpSpMk id="9" creationId="{DC892A05-1C2E-41CA-AB6C-2164BBA34AE5}"/>
          </ac:grpSpMkLst>
        </pc:grpChg>
      </pc:sldChg>
      <pc:sldChg chg="addSp delSp modSp add delAnim modAnim">
        <pc:chgData name="Craig Thomas" userId="00ea655f176af39b" providerId="LiveId" clId="{B43DC0E6-24C0-4D46-932A-4DFF1B47C9D1}" dt="2018-09-26T13:06:26.626" v="24303" actId="167"/>
        <pc:sldMkLst>
          <pc:docMk/>
          <pc:sldMk cId="3640271939" sldId="293"/>
        </pc:sldMkLst>
        <pc:spChg chg="add mod">
          <ac:chgData name="Craig Thomas" userId="00ea655f176af39b" providerId="LiveId" clId="{B43DC0E6-24C0-4D46-932A-4DFF1B47C9D1}" dt="2018-09-19T16:43:10.872" v="11853" actId="1076"/>
          <ac:spMkLst>
            <pc:docMk/>
            <pc:sldMk cId="3640271939" sldId="293"/>
            <ac:spMk id="66" creationId="{630977DA-3343-4702-A4D7-B14716AD1DE1}"/>
          </ac:spMkLst>
        </pc:spChg>
        <pc:spChg chg="del">
          <ac:chgData name="Craig Thomas" userId="00ea655f176af39b" providerId="LiveId" clId="{B43DC0E6-24C0-4D46-932A-4DFF1B47C9D1}" dt="2018-09-19T14:50:36.736" v="11377" actId="478"/>
          <ac:spMkLst>
            <pc:docMk/>
            <pc:sldMk cId="3640271939" sldId="293"/>
            <ac:spMk id="67" creationId="{07C10312-578F-4EBD-873D-7C997CA2CE7A}"/>
          </ac:spMkLst>
        </pc:spChg>
        <pc:spChg chg="add mod">
          <ac:chgData name="Craig Thomas" userId="00ea655f176af39b" providerId="LiveId" clId="{B43DC0E6-24C0-4D46-932A-4DFF1B47C9D1}" dt="2018-09-19T16:43:20.397" v="11854" actId="1076"/>
          <ac:spMkLst>
            <pc:docMk/>
            <pc:sldMk cId="3640271939" sldId="293"/>
            <ac:spMk id="69" creationId="{10BD64D1-621A-45AA-A5F8-E812A5D7EEAE}"/>
          </ac:spMkLst>
        </pc:spChg>
        <pc:spChg chg="mod ord">
          <ac:chgData name="Craig Thomas" userId="00ea655f176af39b" providerId="LiveId" clId="{B43DC0E6-24C0-4D46-932A-4DFF1B47C9D1}" dt="2018-09-19T19:34:42.166" v="15097" actId="1076"/>
          <ac:spMkLst>
            <pc:docMk/>
            <pc:sldMk cId="3640271939" sldId="293"/>
            <ac:spMk id="70" creationId="{1D6D0E30-89B0-41BC-BA77-98935F40498B}"/>
          </ac:spMkLst>
        </pc:spChg>
        <pc:spChg chg="add mod">
          <ac:chgData name="Craig Thomas" userId="00ea655f176af39b" providerId="LiveId" clId="{B43DC0E6-24C0-4D46-932A-4DFF1B47C9D1}" dt="2018-09-19T16:43:27.306" v="11855" actId="1076"/>
          <ac:spMkLst>
            <pc:docMk/>
            <pc:sldMk cId="3640271939" sldId="293"/>
            <ac:spMk id="74" creationId="{A65EA314-25F2-4A09-AD4C-FA084FAF7FB7}"/>
          </ac:spMkLst>
        </pc:spChg>
        <pc:spChg chg="add mod">
          <ac:chgData name="Craig Thomas" userId="00ea655f176af39b" providerId="LiveId" clId="{B43DC0E6-24C0-4D46-932A-4DFF1B47C9D1}" dt="2018-09-19T16:43:33.688" v="11856" actId="1076"/>
          <ac:spMkLst>
            <pc:docMk/>
            <pc:sldMk cId="3640271939" sldId="293"/>
            <ac:spMk id="75" creationId="{6CEF1296-7B2C-461D-8837-9D21CFB47669}"/>
          </ac:spMkLst>
        </pc:spChg>
        <pc:spChg chg="add mod">
          <ac:chgData name="Craig Thomas" userId="00ea655f176af39b" providerId="LiveId" clId="{B43DC0E6-24C0-4D46-932A-4DFF1B47C9D1}" dt="2018-09-19T16:43:39.813" v="11857" actId="1076"/>
          <ac:spMkLst>
            <pc:docMk/>
            <pc:sldMk cId="3640271939" sldId="293"/>
            <ac:spMk id="76" creationId="{439AC9BE-E56B-4484-B899-367D32B1CE28}"/>
          </ac:spMkLst>
        </pc:spChg>
        <pc:spChg chg="add ord">
          <ac:chgData name="Craig Thomas" userId="00ea655f176af39b" providerId="LiveId" clId="{B43DC0E6-24C0-4D46-932A-4DFF1B47C9D1}" dt="2018-09-19T19:15:31.194" v="15068" actId="167"/>
          <ac:spMkLst>
            <pc:docMk/>
            <pc:sldMk cId="3640271939" sldId="293"/>
            <ac:spMk id="77" creationId="{EEA1030A-8EB5-48BD-B9F6-C849B5DB63E3}"/>
          </ac:spMkLst>
        </pc:spChg>
        <pc:spChg chg="add del ord">
          <ac:chgData name="Craig Thomas" userId="00ea655f176af39b" providerId="LiveId" clId="{B43DC0E6-24C0-4D46-932A-4DFF1B47C9D1}" dt="2018-09-19T19:45:16.986" v="15129" actId="478"/>
          <ac:spMkLst>
            <pc:docMk/>
            <pc:sldMk cId="3640271939" sldId="293"/>
            <ac:spMk id="78" creationId="{15C9FFA3-32E5-4C67-8C45-7B59A9B86373}"/>
          </ac:spMkLst>
        </pc:spChg>
        <pc:spChg chg="add ord">
          <ac:chgData name="Craig Thomas" userId="00ea655f176af39b" providerId="LiveId" clId="{B43DC0E6-24C0-4D46-932A-4DFF1B47C9D1}" dt="2018-09-26T13:06:26.626" v="24303" actId="167"/>
          <ac:spMkLst>
            <pc:docMk/>
            <pc:sldMk cId="3640271939" sldId="293"/>
            <ac:spMk id="78" creationId="{16868A7B-577B-4947-A956-C2CD405446CD}"/>
          </ac:spMkLst>
        </pc:spChg>
        <pc:spChg chg="del">
          <ac:chgData name="Craig Thomas" userId="00ea655f176af39b" providerId="LiveId" clId="{B43DC0E6-24C0-4D46-932A-4DFF1B47C9D1}" dt="2018-09-19T14:50:38.849" v="11378" actId="478"/>
          <ac:spMkLst>
            <pc:docMk/>
            <pc:sldMk cId="3640271939" sldId="293"/>
            <ac:spMk id="79" creationId="{92DFEA30-BEDB-4E98-8B28-C243CCB1776C}"/>
          </ac:spMkLst>
        </pc:spChg>
        <pc:spChg chg="add ord">
          <ac:chgData name="Craig Thomas" userId="00ea655f176af39b" providerId="LiveId" clId="{B43DC0E6-24C0-4D46-932A-4DFF1B47C9D1}" dt="2018-09-19T19:45:21.196" v="15131" actId="167"/>
          <ac:spMkLst>
            <pc:docMk/>
            <pc:sldMk cId="3640271939" sldId="293"/>
            <ac:spMk id="80" creationId="{0C7D4965-1935-41D3-9EC1-51A11D98B5DE}"/>
          </ac:spMkLst>
        </pc:spChg>
        <pc:spChg chg="mod">
          <ac:chgData name="Craig Thomas" userId="00ea655f176af39b" providerId="LiveId" clId="{B43DC0E6-24C0-4D46-932A-4DFF1B47C9D1}" dt="2018-09-19T16:43:03.272" v="11852" actId="1076"/>
          <ac:spMkLst>
            <pc:docMk/>
            <pc:sldMk cId="3640271939" sldId="293"/>
            <ac:spMk id="4115" creationId="{00000000-0000-0000-0000-000000000000}"/>
          </ac:spMkLst>
        </pc:spChg>
        <pc:spChg chg="del">
          <ac:chgData name="Craig Thomas" userId="00ea655f176af39b" providerId="LiveId" clId="{B43DC0E6-24C0-4D46-932A-4DFF1B47C9D1}" dt="2018-09-26T13:06:22.563" v="24301" actId="478"/>
          <ac:spMkLst>
            <pc:docMk/>
            <pc:sldMk cId="3640271939" sldId="293"/>
            <ac:spMk id="4124" creationId="{00000000-0000-0000-0000-000000000000}"/>
          </ac:spMkLst>
        </pc:spChg>
        <pc:spChg chg="del">
          <ac:chgData name="Craig Thomas" userId="00ea655f176af39b" providerId="LiveId" clId="{B43DC0E6-24C0-4D46-932A-4DFF1B47C9D1}" dt="2018-09-19T19:15:26.005" v="15066" actId="478"/>
          <ac:spMkLst>
            <pc:docMk/>
            <pc:sldMk cId="3640271939" sldId="293"/>
            <ac:spMk id="4130" creationId="{00000000-0000-0000-0000-000000000000}"/>
          </ac:spMkLst>
        </pc:spChg>
        <pc:spChg chg="del">
          <ac:chgData name="Craig Thomas" userId="00ea655f176af39b" providerId="LiveId" clId="{B43DC0E6-24C0-4D46-932A-4DFF1B47C9D1}" dt="2018-09-19T19:15:26.005" v="15066" actId="478"/>
          <ac:spMkLst>
            <pc:docMk/>
            <pc:sldMk cId="3640271939" sldId="293"/>
            <ac:spMk id="4135" creationId="{00000000-0000-0000-0000-000000000000}"/>
          </ac:spMkLst>
        </pc:spChg>
      </pc:sldChg>
      <pc:sldChg chg="addSp delSp modSp add delAnim modAnim">
        <pc:chgData name="Craig Thomas" userId="00ea655f176af39b" providerId="LiveId" clId="{B43DC0E6-24C0-4D46-932A-4DFF1B47C9D1}" dt="2018-09-26T13:06:35.845" v="24306" actId="167"/>
        <pc:sldMkLst>
          <pc:docMk/>
          <pc:sldMk cId="2791848929" sldId="294"/>
        </pc:sldMkLst>
        <pc:spChg chg="del">
          <ac:chgData name="Craig Thomas" userId="00ea655f176af39b" providerId="LiveId" clId="{B43DC0E6-24C0-4D46-932A-4DFF1B47C9D1}" dt="2018-09-19T16:44:40.634" v="11863" actId="478"/>
          <ac:spMkLst>
            <pc:docMk/>
            <pc:sldMk cId="2791848929" sldId="294"/>
            <ac:spMk id="66" creationId="{630977DA-3343-4702-A4D7-B14716AD1DE1}"/>
          </ac:spMkLst>
        </pc:spChg>
        <pc:spChg chg="del">
          <ac:chgData name="Craig Thomas" userId="00ea655f176af39b" providerId="LiveId" clId="{B43DC0E6-24C0-4D46-932A-4DFF1B47C9D1}" dt="2018-09-19T16:44:39.718" v="11862" actId="478"/>
          <ac:spMkLst>
            <pc:docMk/>
            <pc:sldMk cId="2791848929" sldId="294"/>
            <ac:spMk id="69" creationId="{10BD64D1-621A-45AA-A5F8-E812A5D7EEAE}"/>
          </ac:spMkLst>
        </pc:spChg>
        <pc:spChg chg="del">
          <ac:chgData name="Craig Thomas" userId="00ea655f176af39b" providerId="LiveId" clId="{B43DC0E6-24C0-4D46-932A-4DFF1B47C9D1}" dt="2018-09-19T16:44:42.500" v="11864" actId="478"/>
          <ac:spMkLst>
            <pc:docMk/>
            <pc:sldMk cId="2791848929" sldId="294"/>
            <ac:spMk id="70" creationId="{1D6D0E30-89B0-41BC-BA77-98935F40498B}"/>
          </ac:spMkLst>
        </pc:spChg>
        <pc:spChg chg="add ord">
          <ac:chgData name="Craig Thomas" userId="00ea655f176af39b" providerId="LiveId" clId="{B43DC0E6-24C0-4D46-932A-4DFF1B47C9D1}" dt="2018-09-26T13:06:35.845" v="24306" actId="167"/>
          <ac:spMkLst>
            <pc:docMk/>
            <pc:sldMk cId="2791848929" sldId="294"/>
            <ac:spMk id="70" creationId="{7197488B-E9B8-4B2B-AE03-99F0E4C51D3C}"/>
          </ac:spMkLst>
        </pc:spChg>
        <pc:spChg chg="del">
          <ac:chgData name="Craig Thomas" userId="00ea655f176af39b" providerId="LiveId" clId="{B43DC0E6-24C0-4D46-932A-4DFF1B47C9D1}" dt="2018-09-19T16:44:38.015" v="11861" actId="478"/>
          <ac:spMkLst>
            <pc:docMk/>
            <pc:sldMk cId="2791848929" sldId="294"/>
            <ac:spMk id="74" creationId="{A65EA314-25F2-4A09-AD4C-FA084FAF7FB7}"/>
          </ac:spMkLst>
        </pc:spChg>
        <pc:spChg chg="del">
          <ac:chgData name="Craig Thomas" userId="00ea655f176af39b" providerId="LiveId" clId="{B43DC0E6-24C0-4D46-932A-4DFF1B47C9D1}" dt="2018-09-19T16:44:34.911" v="11860" actId="478"/>
          <ac:spMkLst>
            <pc:docMk/>
            <pc:sldMk cId="2791848929" sldId="294"/>
            <ac:spMk id="75" creationId="{6CEF1296-7B2C-461D-8837-9D21CFB47669}"/>
          </ac:spMkLst>
        </pc:spChg>
        <pc:spChg chg="mod ord">
          <ac:chgData name="Craig Thomas" userId="00ea655f176af39b" providerId="LiveId" clId="{B43DC0E6-24C0-4D46-932A-4DFF1B47C9D1}" dt="2018-09-19T17:19:42.194" v="12404" actId="166"/>
          <ac:spMkLst>
            <pc:docMk/>
            <pc:sldMk cId="2791848929" sldId="294"/>
            <ac:spMk id="76" creationId="{439AC9BE-E56B-4484-B899-367D32B1CE28}"/>
          </ac:spMkLst>
        </pc:spChg>
        <pc:spChg chg="add mod">
          <ac:chgData name="Craig Thomas" userId="00ea655f176af39b" providerId="LiveId" clId="{B43DC0E6-24C0-4D46-932A-4DFF1B47C9D1}" dt="2018-09-19T17:15:26.515" v="12372" actId="1076"/>
          <ac:spMkLst>
            <pc:docMk/>
            <pc:sldMk cId="2791848929" sldId="294"/>
            <ac:spMk id="77" creationId="{9E68319D-591C-49AB-98C1-6A87B5E9C5A6}"/>
          </ac:spMkLst>
        </pc:spChg>
        <pc:spChg chg="add mod ord">
          <ac:chgData name="Craig Thomas" userId="00ea655f176af39b" providerId="LiveId" clId="{B43DC0E6-24C0-4D46-932A-4DFF1B47C9D1}" dt="2018-09-19T17:19:48.952" v="12405" actId="1076"/>
          <ac:spMkLst>
            <pc:docMk/>
            <pc:sldMk cId="2791848929" sldId="294"/>
            <ac:spMk id="78" creationId="{3D5D9BA6-52F9-4D6E-8E90-484BD1BFBC35}"/>
          </ac:spMkLst>
        </pc:spChg>
        <pc:spChg chg="add mod">
          <ac:chgData name="Craig Thomas" userId="00ea655f176af39b" providerId="LiveId" clId="{B43DC0E6-24C0-4D46-932A-4DFF1B47C9D1}" dt="2018-09-19T17:16:30.163" v="12384" actId="1076"/>
          <ac:spMkLst>
            <pc:docMk/>
            <pc:sldMk cId="2791848929" sldId="294"/>
            <ac:spMk id="79" creationId="{19F9BAB6-1F94-46EC-B880-59EEB44E8C6C}"/>
          </ac:spMkLst>
        </pc:spChg>
        <pc:spChg chg="add mod">
          <ac:chgData name="Craig Thomas" userId="00ea655f176af39b" providerId="LiveId" clId="{B43DC0E6-24C0-4D46-932A-4DFF1B47C9D1}" dt="2018-09-19T17:16:41.384" v="12385" actId="1076"/>
          <ac:spMkLst>
            <pc:docMk/>
            <pc:sldMk cId="2791848929" sldId="294"/>
            <ac:spMk id="80" creationId="{F7398B50-6010-47BB-AF1D-D4D531AA6A1A}"/>
          </ac:spMkLst>
        </pc:spChg>
        <pc:spChg chg="add del mod">
          <ac:chgData name="Craig Thomas" userId="00ea655f176af39b" providerId="LiveId" clId="{B43DC0E6-24C0-4D46-932A-4DFF1B47C9D1}" dt="2018-09-19T17:18:07.714" v="12395" actId="478"/>
          <ac:spMkLst>
            <pc:docMk/>
            <pc:sldMk cId="2791848929" sldId="294"/>
            <ac:spMk id="81" creationId="{4E85A074-05EA-4523-8C73-872916C1F175}"/>
          </ac:spMkLst>
        </pc:spChg>
        <pc:spChg chg="add mod">
          <ac:chgData name="Craig Thomas" userId="00ea655f176af39b" providerId="LiveId" clId="{B43DC0E6-24C0-4D46-932A-4DFF1B47C9D1}" dt="2018-09-19T17:19:10.367" v="12402" actId="1076"/>
          <ac:spMkLst>
            <pc:docMk/>
            <pc:sldMk cId="2791848929" sldId="294"/>
            <ac:spMk id="82" creationId="{4D3AF9B4-5D15-4523-845D-7E3DC686DA6F}"/>
          </ac:spMkLst>
        </pc:spChg>
        <pc:spChg chg="add del">
          <ac:chgData name="Craig Thomas" userId="00ea655f176af39b" providerId="LiveId" clId="{B43DC0E6-24C0-4D46-932A-4DFF1B47C9D1}" dt="2018-09-19T17:01:12.686" v="12217"/>
          <ac:spMkLst>
            <pc:docMk/>
            <pc:sldMk cId="2791848929" sldId="294"/>
            <ac:spMk id="83" creationId="{38F48627-32AE-4423-B408-02E346F4EEC4}"/>
          </ac:spMkLst>
        </pc:spChg>
        <pc:spChg chg="add mod">
          <ac:chgData name="Craig Thomas" userId="00ea655f176af39b" providerId="LiveId" clId="{B43DC0E6-24C0-4D46-932A-4DFF1B47C9D1}" dt="2018-09-19T17:20:25.765" v="12406" actId="1076"/>
          <ac:spMkLst>
            <pc:docMk/>
            <pc:sldMk cId="2791848929" sldId="294"/>
            <ac:spMk id="84" creationId="{17BEE9CF-38B5-444F-9ECC-BB658D094A00}"/>
          </ac:spMkLst>
        </pc:spChg>
        <pc:spChg chg="add ord">
          <ac:chgData name="Craig Thomas" userId="00ea655f176af39b" providerId="LiveId" clId="{B43DC0E6-24C0-4D46-932A-4DFF1B47C9D1}" dt="2018-09-19T19:15:42.581" v="15071" actId="167"/>
          <ac:spMkLst>
            <pc:docMk/>
            <pc:sldMk cId="2791848929" sldId="294"/>
            <ac:spMk id="85" creationId="{6AA2BFB9-CC3B-4F03-88DE-839AF2B7D43A}"/>
          </ac:spMkLst>
        </pc:spChg>
        <pc:spChg chg="add del ord">
          <ac:chgData name="Craig Thomas" userId="00ea655f176af39b" providerId="LiveId" clId="{B43DC0E6-24C0-4D46-932A-4DFF1B47C9D1}" dt="2018-09-19T19:45:09.058" v="15126" actId="478"/>
          <ac:spMkLst>
            <pc:docMk/>
            <pc:sldMk cId="2791848929" sldId="294"/>
            <ac:spMk id="86" creationId="{2EC82408-47A3-4984-8D33-300E0499680E}"/>
          </ac:spMkLst>
        </pc:spChg>
        <pc:spChg chg="add ord">
          <ac:chgData name="Craig Thomas" userId="00ea655f176af39b" providerId="LiveId" clId="{B43DC0E6-24C0-4D46-932A-4DFF1B47C9D1}" dt="2018-09-19T19:45:12.994" v="15128" actId="167"/>
          <ac:spMkLst>
            <pc:docMk/>
            <pc:sldMk cId="2791848929" sldId="294"/>
            <ac:spMk id="87" creationId="{044BED38-7DD7-4D55-98C9-58D999DB74A6}"/>
          </ac:spMkLst>
        </pc:spChg>
        <pc:spChg chg="del">
          <ac:chgData name="Craig Thomas" userId="00ea655f176af39b" providerId="LiveId" clId="{B43DC0E6-24C0-4D46-932A-4DFF1B47C9D1}" dt="2018-09-26T13:06:30.277" v="24304" actId="478"/>
          <ac:spMkLst>
            <pc:docMk/>
            <pc:sldMk cId="2791848929" sldId="294"/>
            <ac:spMk id="4124" creationId="{00000000-0000-0000-0000-000000000000}"/>
          </ac:spMkLst>
        </pc:spChg>
        <pc:spChg chg="mod">
          <ac:chgData name="Craig Thomas" userId="00ea655f176af39b" providerId="LiveId" clId="{B43DC0E6-24C0-4D46-932A-4DFF1B47C9D1}" dt="2018-09-19T16:57:08.587" v="12133" actId="20577"/>
          <ac:spMkLst>
            <pc:docMk/>
            <pc:sldMk cId="2791848929" sldId="294"/>
            <ac:spMk id="4126" creationId="{00000000-0000-0000-0000-000000000000}"/>
          </ac:spMkLst>
        </pc:spChg>
        <pc:spChg chg="del">
          <ac:chgData name="Craig Thomas" userId="00ea655f176af39b" providerId="LiveId" clId="{B43DC0E6-24C0-4D46-932A-4DFF1B47C9D1}" dt="2018-09-19T19:15:37.356" v="15069" actId="478"/>
          <ac:spMkLst>
            <pc:docMk/>
            <pc:sldMk cId="2791848929" sldId="294"/>
            <ac:spMk id="4130" creationId="{00000000-0000-0000-0000-000000000000}"/>
          </ac:spMkLst>
        </pc:spChg>
        <pc:spChg chg="del">
          <ac:chgData name="Craig Thomas" userId="00ea655f176af39b" providerId="LiveId" clId="{B43DC0E6-24C0-4D46-932A-4DFF1B47C9D1}" dt="2018-09-19T19:15:37.356" v="15069" actId="478"/>
          <ac:spMkLst>
            <pc:docMk/>
            <pc:sldMk cId="2791848929" sldId="294"/>
            <ac:spMk id="4135" creationId="{00000000-0000-0000-0000-000000000000}"/>
          </ac:spMkLst>
        </pc:spChg>
      </pc:sldChg>
      <pc:sldChg chg="addSp delSp modSp add delAnim modAnim">
        <pc:chgData name="Craig Thomas" userId="00ea655f176af39b" providerId="LiveId" clId="{B43DC0E6-24C0-4D46-932A-4DFF1B47C9D1}" dt="2018-09-26T13:07:59.670" v="24320" actId="1076"/>
        <pc:sldMkLst>
          <pc:docMk/>
          <pc:sldMk cId="441863865" sldId="295"/>
        </pc:sldMkLst>
        <pc:spChg chg="add ord">
          <ac:chgData name="Craig Thomas" userId="00ea655f176af39b" providerId="LiveId" clId="{B43DC0E6-24C0-4D46-932A-4DFF1B47C9D1}" dt="2018-09-26T13:06:51.270" v="24310" actId="167"/>
          <ac:spMkLst>
            <pc:docMk/>
            <pc:sldMk cId="441863865" sldId="295"/>
            <ac:spMk id="66" creationId="{1D7B1609-85DA-4269-B3C6-8AEA00C4F48E}"/>
          </ac:spMkLst>
        </pc:spChg>
        <pc:spChg chg="mod">
          <ac:chgData name="Craig Thomas" userId="00ea655f176af39b" providerId="LiveId" clId="{B43DC0E6-24C0-4D46-932A-4DFF1B47C9D1}" dt="2018-09-19T17:22:12.378" v="12422" actId="1076"/>
          <ac:spMkLst>
            <pc:docMk/>
            <pc:sldMk cId="441863865" sldId="295"/>
            <ac:spMk id="68" creationId="{FA6ED1C9-9F19-4A58-A3D4-7F89CE2972B0}"/>
          </ac:spMkLst>
        </pc:spChg>
        <pc:spChg chg="add mod">
          <ac:chgData name="Craig Thomas" userId="00ea655f176af39b" providerId="LiveId" clId="{B43DC0E6-24C0-4D46-932A-4DFF1B47C9D1}" dt="2018-09-26T13:07:53.624" v="24319" actId="1076"/>
          <ac:spMkLst>
            <pc:docMk/>
            <pc:sldMk cId="441863865" sldId="295"/>
            <ac:spMk id="70" creationId="{A2901D5B-17EA-4F31-A691-F56FD1BBBAC4}"/>
          </ac:spMkLst>
        </pc:spChg>
        <pc:spChg chg="mod">
          <ac:chgData name="Craig Thomas" userId="00ea655f176af39b" providerId="LiveId" clId="{B43DC0E6-24C0-4D46-932A-4DFF1B47C9D1}" dt="2018-09-19T17:22:01.429" v="12420" actId="14100"/>
          <ac:spMkLst>
            <pc:docMk/>
            <pc:sldMk cId="441863865" sldId="295"/>
            <ac:spMk id="71" creationId="{32A41F7D-76C7-481C-8CE5-54006FFFA4A8}"/>
          </ac:spMkLst>
        </pc:spChg>
        <pc:spChg chg="mod">
          <ac:chgData name="Craig Thomas" userId="00ea655f176af39b" providerId="LiveId" clId="{B43DC0E6-24C0-4D46-932A-4DFF1B47C9D1}" dt="2018-09-19T17:25:49.350" v="12516" actId="1038"/>
          <ac:spMkLst>
            <pc:docMk/>
            <pc:sldMk cId="441863865" sldId="295"/>
            <ac:spMk id="72" creationId="{FD858292-5C89-48EB-B43B-B772799F216B}"/>
          </ac:spMkLst>
        </pc:spChg>
        <pc:spChg chg="mod">
          <ac:chgData name="Craig Thomas" userId="00ea655f176af39b" providerId="LiveId" clId="{B43DC0E6-24C0-4D46-932A-4DFF1B47C9D1}" dt="2018-09-19T17:25:55.657" v="12517" actId="1076"/>
          <ac:spMkLst>
            <pc:docMk/>
            <pc:sldMk cId="441863865" sldId="295"/>
            <ac:spMk id="73" creationId="{F41CA101-D22D-467C-8901-AE7F8D6902DD}"/>
          </ac:spMkLst>
        </pc:spChg>
        <pc:spChg chg="add mod">
          <ac:chgData name="Craig Thomas" userId="00ea655f176af39b" providerId="LiveId" clId="{B43DC0E6-24C0-4D46-932A-4DFF1B47C9D1}" dt="2018-09-26T13:07:59.670" v="24320" actId="1076"/>
          <ac:spMkLst>
            <pc:docMk/>
            <pc:sldMk cId="441863865" sldId="295"/>
            <ac:spMk id="74" creationId="{E1BFDE97-E1BF-490A-8EB4-C7105A7B1264}"/>
          </ac:spMkLst>
        </pc:spChg>
        <pc:spChg chg="add ord">
          <ac:chgData name="Craig Thomas" userId="00ea655f176af39b" providerId="LiveId" clId="{B43DC0E6-24C0-4D46-932A-4DFF1B47C9D1}" dt="2018-09-19T19:15:52.430" v="15074" actId="167"/>
          <ac:spMkLst>
            <pc:docMk/>
            <pc:sldMk cId="441863865" sldId="295"/>
            <ac:spMk id="75" creationId="{232D2410-C6DD-4126-AA17-9D5B743A329F}"/>
          </ac:spMkLst>
        </pc:spChg>
        <pc:spChg chg="del">
          <ac:chgData name="Craig Thomas" userId="00ea655f176af39b" providerId="LiveId" clId="{B43DC0E6-24C0-4D46-932A-4DFF1B47C9D1}" dt="2018-09-19T17:20:44.048" v="12410" actId="478"/>
          <ac:spMkLst>
            <pc:docMk/>
            <pc:sldMk cId="441863865" sldId="295"/>
            <ac:spMk id="76" creationId="{439AC9BE-E56B-4484-B899-367D32B1CE28}"/>
          </ac:spMkLst>
        </pc:spChg>
        <pc:spChg chg="del">
          <ac:chgData name="Craig Thomas" userId="00ea655f176af39b" providerId="LiveId" clId="{B43DC0E6-24C0-4D46-932A-4DFF1B47C9D1}" dt="2018-09-19T17:20:45.680" v="12411" actId="478"/>
          <ac:spMkLst>
            <pc:docMk/>
            <pc:sldMk cId="441863865" sldId="295"/>
            <ac:spMk id="77" creationId="{9E68319D-591C-49AB-98C1-6A87B5E9C5A6}"/>
          </ac:spMkLst>
        </pc:spChg>
        <pc:spChg chg="mod">
          <ac:chgData name="Craig Thomas" userId="00ea655f176af39b" providerId="LiveId" clId="{B43DC0E6-24C0-4D46-932A-4DFF1B47C9D1}" dt="2018-09-26T13:07:47.087" v="24318" actId="1076"/>
          <ac:spMkLst>
            <pc:docMk/>
            <pc:sldMk cId="441863865" sldId="295"/>
            <ac:spMk id="78" creationId="{3D5D9BA6-52F9-4D6E-8E90-484BD1BFBC35}"/>
          </ac:spMkLst>
        </pc:spChg>
        <pc:spChg chg="del">
          <ac:chgData name="Craig Thomas" userId="00ea655f176af39b" providerId="LiveId" clId="{B43DC0E6-24C0-4D46-932A-4DFF1B47C9D1}" dt="2018-09-19T17:20:42.547" v="12409" actId="478"/>
          <ac:spMkLst>
            <pc:docMk/>
            <pc:sldMk cId="441863865" sldId="295"/>
            <ac:spMk id="79" creationId="{19F9BAB6-1F94-46EC-B880-59EEB44E8C6C}"/>
          </ac:spMkLst>
        </pc:spChg>
        <pc:spChg chg="del">
          <ac:chgData name="Craig Thomas" userId="00ea655f176af39b" providerId="LiveId" clId="{B43DC0E6-24C0-4D46-932A-4DFF1B47C9D1}" dt="2018-09-19T17:20:50.778" v="12414" actId="478"/>
          <ac:spMkLst>
            <pc:docMk/>
            <pc:sldMk cId="441863865" sldId="295"/>
            <ac:spMk id="80" creationId="{F7398B50-6010-47BB-AF1D-D4D531AA6A1A}"/>
          </ac:spMkLst>
        </pc:spChg>
        <pc:spChg chg="add del ord">
          <ac:chgData name="Craig Thomas" userId="00ea655f176af39b" providerId="LiveId" clId="{B43DC0E6-24C0-4D46-932A-4DFF1B47C9D1}" dt="2018-09-19T19:45:00.875" v="15123" actId="478"/>
          <ac:spMkLst>
            <pc:docMk/>
            <pc:sldMk cId="441863865" sldId="295"/>
            <ac:spMk id="81" creationId="{FF2FA839-021E-41A3-AA90-3B5F4D282581}"/>
          </ac:spMkLst>
        </pc:spChg>
        <pc:spChg chg="del mod">
          <ac:chgData name="Craig Thomas" userId="00ea655f176af39b" providerId="LiveId" clId="{B43DC0E6-24C0-4D46-932A-4DFF1B47C9D1}" dt="2018-09-19T17:20:48.974" v="12413" actId="478"/>
          <ac:spMkLst>
            <pc:docMk/>
            <pc:sldMk cId="441863865" sldId="295"/>
            <ac:spMk id="82" creationId="{4D3AF9B4-5D15-4523-845D-7E3DC686DA6F}"/>
          </ac:spMkLst>
        </pc:spChg>
        <pc:spChg chg="add ord">
          <ac:chgData name="Craig Thomas" userId="00ea655f176af39b" providerId="LiveId" clId="{B43DC0E6-24C0-4D46-932A-4DFF1B47C9D1}" dt="2018-09-19T19:45:04.425" v="15125" actId="167"/>
          <ac:spMkLst>
            <pc:docMk/>
            <pc:sldMk cId="441863865" sldId="295"/>
            <ac:spMk id="83" creationId="{883D78F4-DA8B-40D9-96E8-282FD3997D00}"/>
          </ac:spMkLst>
        </pc:spChg>
        <pc:spChg chg="del">
          <ac:chgData name="Craig Thomas" userId="00ea655f176af39b" providerId="LiveId" clId="{B43DC0E6-24C0-4D46-932A-4DFF1B47C9D1}" dt="2018-09-19T17:20:40.681" v="12408" actId="478"/>
          <ac:spMkLst>
            <pc:docMk/>
            <pc:sldMk cId="441863865" sldId="295"/>
            <ac:spMk id="84" creationId="{17BEE9CF-38B5-444F-9ECC-BB658D094A00}"/>
          </ac:spMkLst>
        </pc:spChg>
        <pc:spChg chg="del">
          <ac:chgData name="Craig Thomas" userId="00ea655f176af39b" providerId="LiveId" clId="{B43DC0E6-24C0-4D46-932A-4DFF1B47C9D1}" dt="2018-09-26T13:06:46.023" v="24308" actId="478"/>
          <ac:spMkLst>
            <pc:docMk/>
            <pc:sldMk cId="441863865" sldId="295"/>
            <ac:spMk id="4124" creationId="{00000000-0000-0000-0000-000000000000}"/>
          </ac:spMkLst>
        </pc:spChg>
        <pc:spChg chg="del">
          <ac:chgData name="Craig Thomas" userId="00ea655f176af39b" providerId="LiveId" clId="{B43DC0E6-24C0-4D46-932A-4DFF1B47C9D1}" dt="2018-09-19T19:15:47.365" v="15072" actId="478"/>
          <ac:spMkLst>
            <pc:docMk/>
            <pc:sldMk cId="441863865" sldId="295"/>
            <ac:spMk id="4130" creationId="{00000000-0000-0000-0000-000000000000}"/>
          </ac:spMkLst>
        </pc:spChg>
        <pc:spChg chg="del">
          <ac:chgData name="Craig Thomas" userId="00ea655f176af39b" providerId="LiveId" clId="{B43DC0E6-24C0-4D46-932A-4DFF1B47C9D1}" dt="2018-09-19T19:15:47.365" v="15072" actId="478"/>
          <ac:spMkLst>
            <pc:docMk/>
            <pc:sldMk cId="441863865" sldId="295"/>
            <ac:spMk id="4135" creationId="{00000000-0000-0000-0000-000000000000}"/>
          </ac:spMkLst>
        </pc:spChg>
      </pc:sldChg>
      <pc:sldChg chg="addSp delSp modSp add delAnim modAnim">
        <pc:chgData name="Craig Thomas" userId="00ea655f176af39b" providerId="LiveId" clId="{B43DC0E6-24C0-4D46-932A-4DFF1B47C9D1}" dt="2018-09-26T13:08:12.535" v="24323" actId="167"/>
        <pc:sldMkLst>
          <pc:docMk/>
          <pc:sldMk cId="2423233314" sldId="296"/>
        </pc:sldMkLst>
        <pc:spChg chg="add mod">
          <ac:chgData name="Craig Thomas" userId="00ea655f176af39b" providerId="LiveId" clId="{B43DC0E6-24C0-4D46-932A-4DFF1B47C9D1}" dt="2018-09-19T17:41:59.934" v="12983" actId="1035"/>
          <ac:spMkLst>
            <pc:docMk/>
            <pc:sldMk cId="2423233314" sldId="296"/>
            <ac:spMk id="66" creationId="{7641FFBE-DF82-4727-BC0A-B6EEA323B425}"/>
          </ac:spMkLst>
        </pc:spChg>
        <pc:spChg chg="add mod">
          <ac:chgData name="Craig Thomas" userId="00ea655f176af39b" providerId="LiveId" clId="{B43DC0E6-24C0-4D46-932A-4DFF1B47C9D1}" dt="2018-09-19T17:42:12.351" v="13056" actId="1038"/>
          <ac:spMkLst>
            <pc:docMk/>
            <pc:sldMk cId="2423233314" sldId="296"/>
            <ac:spMk id="67" creationId="{4732C7AB-9D78-4D17-AD07-EAE0878507E7}"/>
          </ac:spMkLst>
        </pc:spChg>
        <pc:spChg chg="add mod">
          <ac:chgData name="Craig Thomas" userId="00ea655f176af39b" providerId="LiveId" clId="{B43DC0E6-24C0-4D46-932A-4DFF1B47C9D1}" dt="2018-09-19T17:42:50.770" v="13059" actId="1076"/>
          <ac:spMkLst>
            <pc:docMk/>
            <pc:sldMk cId="2423233314" sldId="296"/>
            <ac:spMk id="69" creationId="{F498DF89-89DF-4FB8-B67D-083A4460A236}"/>
          </ac:spMkLst>
        </pc:spChg>
        <pc:spChg chg="mod">
          <ac:chgData name="Craig Thomas" userId="00ea655f176af39b" providerId="LiveId" clId="{B43DC0E6-24C0-4D46-932A-4DFF1B47C9D1}" dt="2018-09-19T17:41:52.915" v="12925" actId="1037"/>
          <ac:spMkLst>
            <pc:docMk/>
            <pc:sldMk cId="2423233314" sldId="296"/>
            <ac:spMk id="70" creationId="{A2901D5B-17EA-4F31-A691-F56FD1BBBAC4}"/>
          </ac:spMkLst>
        </pc:spChg>
        <pc:spChg chg="del mod">
          <ac:chgData name="Craig Thomas" userId="00ea655f176af39b" providerId="LiveId" clId="{B43DC0E6-24C0-4D46-932A-4DFF1B47C9D1}" dt="2018-09-19T17:33:19.223" v="12658" actId="478"/>
          <ac:spMkLst>
            <pc:docMk/>
            <pc:sldMk cId="2423233314" sldId="296"/>
            <ac:spMk id="74" creationId="{E1BFDE97-E1BF-490A-8EB4-C7105A7B1264}"/>
          </ac:spMkLst>
        </pc:spChg>
        <pc:spChg chg="add mod">
          <ac:chgData name="Craig Thomas" userId="00ea655f176af39b" providerId="LiveId" clId="{B43DC0E6-24C0-4D46-932A-4DFF1B47C9D1}" dt="2018-09-19T17:44:55.946" v="13087" actId="1036"/>
          <ac:spMkLst>
            <pc:docMk/>
            <pc:sldMk cId="2423233314" sldId="296"/>
            <ac:spMk id="75" creationId="{F4AF9C25-15F4-441D-8340-5829BA5DEA59}"/>
          </ac:spMkLst>
        </pc:spChg>
        <pc:spChg chg="add mod">
          <ac:chgData name="Craig Thomas" userId="00ea655f176af39b" providerId="LiveId" clId="{B43DC0E6-24C0-4D46-932A-4DFF1B47C9D1}" dt="2018-09-19T17:45:39.306" v="13120" actId="1035"/>
          <ac:spMkLst>
            <pc:docMk/>
            <pc:sldMk cId="2423233314" sldId="296"/>
            <ac:spMk id="77" creationId="{00F0E3EF-96CC-4359-8897-543E47FABC1B}"/>
          </ac:spMkLst>
        </pc:spChg>
        <pc:spChg chg="del">
          <ac:chgData name="Craig Thomas" userId="00ea655f176af39b" providerId="LiveId" clId="{B43DC0E6-24C0-4D46-932A-4DFF1B47C9D1}" dt="2018-09-19T17:33:21.855" v="12659" actId="478"/>
          <ac:spMkLst>
            <pc:docMk/>
            <pc:sldMk cId="2423233314" sldId="296"/>
            <ac:spMk id="78" creationId="{3D5D9BA6-52F9-4D6E-8E90-484BD1BFBC35}"/>
          </ac:spMkLst>
        </pc:spChg>
        <pc:spChg chg="add ord">
          <ac:chgData name="Craig Thomas" userId="00ea655f176af39b" providerId="LiveId" clId="{B43DC0E6-24C0-4D46-932A-4DFF1B47C9D1}" dt="2018-09-26T13:08:12.535" v="24323" actId="167"/>
          <ac:spMkLst>
            <pc:docMk/>
            <pc:sldMk cId="2423233314" sldId="296"/>
            <ac:spMk id="78" creationId="{E9B3D6F2-536F-4E39-9AE4-043FE61FE5E0}"/>
          </ac:spMkLst>
        </pc:spChg>
        <pc:spChg chg="add mod">
          <ac:chgData name="Craig Thomas" userId="00ea655f176af39b" providerId="LiveId" clId="{B43DC0E6-24C0-4D46-932A-4DFF1B47C9D1}" dt="2018-09-19T17:46:12.814" v="13141" actId="1035"/>
          <ac:spMkLst>
            <pc:docMk/>
            <pc:sldMk cId="2423233314" sldId="296"/>
            <ac:spMk id="80" creationId="{3CCB37EB-EE0C-46AB-87AC-E2EA9695C588}"/>
          </ac:spMkLst>
        </pc:spChg>
        <pc:spChg chg="add ord">
          <ac:chgData name="Craig Thomas" userId="00ea655f176af39b" providerId="LiveId" clId="{B43DC0E6-24C0-4D46-932A-4DFF1B47C9D1}" dt="2018-09-19T19:16:06.400" v="15077" actId="167"/>
          <ac:spMkLst>
            <pc:docMk/>
            <pc:sldMk cId="2423233314" sldId="296"/>
            <ac:spMk id="86" creationId="{5655A4B7-0DA1-4509-978A-6A5F3A56F546}"/>
          </ac:spMkLst>
        </pc:spChg>
        <pc:spChg chg="add del ord">
          <ac:chgData name="Craig Thomas" userId="00ea655f176af39b" providerId="LiveId" clId="{B43DC0E6-24C0-4D46-932A-4DFF1B47C9D1}" dt="2018-09-19T19:44:52.920" v="15120" actId="478"/>
          <ac:spMkLst>
            <pc:docMk/>
            <pc:sldMk cId="2423233314" sldId="296"/>
            <ac:spMk id="87" creationId="{8DFB31BF-3016-4DAA-A8D2-E757533C62F1}"/>
          </ac:spMkLst>
        </pc:spChg>
        <pc:spChg chg="add ord">
          <ac:chgData name="Craig Thomas" userId="00ea655f176af39b" providerId="LiveId" clId="{B43DC0E6-24C0-4D46-932A-4DFF1B47C9D1}" dt="2018-09-19T19:44:56.468" v="15122" actId="167"/>
          <ac:spMkLst>
            <pc:docMk/>
            <pc:sldMk cId="2423233314" sldId="296"/>
            <ac:spMk id="88" creationId="{ADECB673-546C-4086-A84F-53CA02B5F6D8}"/>
          </ac:spMkLst>
        </pc:spChg>
        <pc:spChg chg="del">
          <ac:chgData name="Craig Thomas" userId="00ea655f176af39b" providerId="LiveId" clId="{B43DC0E6-24C0-4D46-932A-4DFF1B47C9D1}" dt="2018-09-26T13:08:09.030" v="24321" actId="478"/>
          <ac:spMkLst>
            <pc:docMk/>
            <pc:sldMk cId="2423233314" sldId="296"/>
            <ac:spMk id="4124" creationId="{00000000-0000-0000-0000-000000000000}"/>
          </ac:spMkLst>
        </pc:spChg>
        <pc:spChg chg="del mod">
          <ac:chgData name="Craig Thomas" userId="00ea655f176af39b" providerId="LiveId" clId="{B43DC0E6-24C0-4D46-932A-4DFF1B47C9D1}" dt="2018-09-19T19:15:59.636" v="15075" actId="478"/>
          <ac:spMkLst>
            <pc:docMk/>
            <pc:sldMk cId="2423233314" sldId="296"/>
            <ac:spMk id="4130" creationId="{00000000-0000-0000-0000-000000000000}"/>
          </ac:spMkLst>
        </pc:spChg>
        <pc:spChg chg="del">
          <ac:chgData name="Craig Thomas" userId="00ea655f176af39b" providerId="LiveId" clId="{B43DC0E6-24C0-4D46-932A-4DFF1B47C9D1}" dt="2018-09-19T19:15:59.636" v="15075" actId="478"/>
          <ac:spMkLst>
            <pc:docMk/>
            <pc:sldMk cId="2423233314" sldId="296"/>
            <ac:spMk id="4135" creationId="{00000000-0000-0000-0000-000000000000}"/>
          </ac:spMkLst>
        </pc:spChg>
        <pc:cxnChg chg="add mod">
          <ac:chgData name="Craig Thomas" userId="00ea655f176af39b" providerId="LiveId" clId="{B43DC0E6-24C0-4D46-932A-4DFF1B47C9D1}" dt="2018-09-19T17:44:07.577" v="13074" actId="692"/>
          <ac:cxnSpMkLst>
            <pc:docMk/>
            <pc:sldMk cId="2423233314" sldId="296"/>
            <ac:cxnSpMk id="3" creationId="{54D4B49B-3680-4C9F-A888-056CA76F8B7A}"/>
          </ac:cxnSpMkLst>
        </pc:cxnChg>
        <pc:cxnChg chg="add mod">
          <ac:chgData name="Craig Thomas" userId="00ea655f176af39b" providerId="LiveId" clId="{B43DC0E6-24C0-4D46-932A-4DFF1B47C9D1}" dt="2018-09-19T17:45:20.117" v="13096" actId="1037"/>
          <ac:cxnSpMkLst>
            <pc:docMk/>
            <pc:sldMk cId="2423233314" sldId="296"/>
            <ac:cxnSpMk id="76" creationId="{87415D04-5476-46B0-9050-DB2EC11A83A6}"/>
          </ac:cxnSpMkLst>
        </pc:cxnChg>
        <pc:cxnChg chg="add mod">
          <ac:chgData name="Craig Thomas" userId="00ea655f176af39b" providerId="LiveId" clId="{B43DC0E6-24C0-4D46-932A-4DFF1B47C9D1}" dt="2018-09-19T17:45:39.306" v="13120" actId="1035"/>
          <ac:cxnSpMkLst>
            <pc:docMk/>
            <pc:sldMk cId="2423233314" sldId="296"/>
            <ac:cxnSpMk id="79" creationId="{209D2F59-1CB3-44E0-8908-6781BD8EE697}"/>
          </ac:cxnSpMkLst>
        </pc:cxnChg>
        <pc:cxnChg chg="add mod">
          <ac:chgData name="Craig Thomas" userId="00ea655f176af39b" providerId="LiveId" clId="{B43DC0E6-24C0-4D46-932A-4DFF1B47C9D1}" dt="2018-09-19T17:45:51.254" v="13131" actId="1035"/>
          <ac:cxnSpMkLst>
            <pc:docMk/>
            <pc:sldMk cId="2423233314" sldId="296"/>
            <ac:cxnSpMk id="81" creationId="{D5454BE9-BCC2-4866-8383-1788E4075EC7}"/>
          </ac:cxnSpMkLst>
        </pc:cxnChg>
        <pc:cxnChg chg="add mod">
          <ac:chgData name="Craig Thomas" userId="00ea655f176af39b" providerId="LiveId" clId="{B43DC0E6-24C0-4D46-932A-4DFF1B47C9D1}" dt="2018-09-19T17:47:23.874" v="13177" actId="1037"/>
          <ac:cxnSpMkLst>
            <pc:docMk/>
            <pc:sldMk cId="2423233314" sldId="296"/>
            <ac:cxnSpMk id="82" creationId="{15FA23EB-37AB-4161-AC81-2968AE0D8C37}"/>
          </ac:cxnSpMkLst>
        </pc:cxnChg>
        <pc:cxnChg chg="add mod">
          <ac:chgData name="Craig Thomas" userId="00ea655f176af39b" providerId="LiveId" clId="{B43DC0E6-24C0-4D46-932A-4DFF1B47C9D1}" dt="2018-09-19T17:49:27.884" v="13217" actId="1037"/>
          <ac:cxnSpMkLst>
            <pc:docMk/>
            <pc:sldMk cId="2423233314" sldId="296"/>
            <ac:cxnSpMk id="83" creationId="{F6DC87E8-86EE-4000-B03F-7A69DAB4D4F8}"/>
          </ac:cxnSpMkLst>
        </pc:cxnChg>
        <pc:cxnChg chg="add mod">
          <ac:chgData name="Craig Thomas" userId="00ea655f176af39b" providerId="LiveId" clId="{B43DC0E6-24C0-4D46-932A-4DFF1B47C9D1}" dt="2018-09-19T17:51:47.704" v="13240" actId="1037"/>
          <ac:cxnSpMkLst>
            <pc:docMk/>
            <pc:sldMk cId="2423233314" sldId="296"/>
            <ac:cxnSpMk id="84" creationId="{8072612B-C900-4373-8456-BBA3BA4CA1F6}"/>
          </ac:cxnSpMkLst>
        </pc:cxnChg>
        <pc:cxnChg chg="add mod">
          <ac:chgData name="Craig Thomas" userId="00ea655f176af39b" providerId="LiveId" clId="{B43DC0E6-24C0-4D46-932A-4DFF1B47C9D1}" dt="2018-09-19T17:51:52.910" v="13246" actId="1037"/>
          <ac:cxnSpMkLst>
            <pc:docMk/>
            <pc:sldMk cId="2423233314" sldId="296"/>
            <ac:cxnSpMk id="85" creationId="{0FB83BE6-22C7-45FD-92E8-ACE1A0693881}"/>
          </ac:cxnSpMkLst>
        </pc:cxnChg>
      </pc:sldChg>
      <pc:sldChg chg="addSp delSp modSp add delAnim modAnim">
        <pc:chgData name="Craig Thomas" userId="00ea655f176af39b" providerId="LiveId" clId="{B43DC0E6-24C0-4D46-932A-4DFF1B47C9D1}" dt="2018-09-26T13:08:21.382" v="24326" actId="167"/>
        <pc:sldMkLst>
          <pc:docMk/>
          <pc:sldMk cId="1585327482" sldId="297"/>
        </pc:sldMkLst>
        <pc:spChg chg="del">
          <ac:chgData name="Craig Thomas" userId="00ea655f176af39b" providerId="LiveId" clId="{B43DC0E6-24C0-4D46-932A-4DFF1B47C9D1}" dt="2018-09-19T17:54:53.447" v="13264" actId="478"/>
          <ac:spMkLst>
            <pc:docMk/>
            <pc:sldMk cId="1585327482" sldId="297"/>
            <ac:spMk id="66" creationId="{7641FFBE-DF82-4727-BC0A-B6EEA323B425}"/>
          </ac:spMkLst>
        </pc:spChg>
        <pc:spChg chg="add ord">
          <ac:chgData name="Craig Thomas" userId="00ea655f176af39b" providerId="LiveId" clId="{B43DC0E6-24C0-4D46-932A-4DFF1B47C9D1}" dt="2018-09-26T13:08:21.382" v="24326" actId="167"/>
          <ac:spMkLst>
            <pc:docMk/>
            <pc:sldMk cId="1585327482" sldId="297"/>
            <ac:spMk id="66" creationId="{FB1BE67F-3A2F-4645-A0F8-0074914C44CB}"/>
          </ac:spMkLst>
        </pc:spChg>
        <pc:spChg chg="del">
          <ac:chgData name="Craig Thomas" userId="00ea655f176af39b" providerId="LiveId" clId="{B43DC0E6-24C0-4D46-932A-4DFF1B47C9D1}" dt="2018-09-19T17:54:51.446" v="13263" actId="478"/>
          <ac:spMkLst>
            <pc:docMk/>
            <pc:sldMk cId="1585327482" sldId="297"/>
            <ac:spMk id="67" creationId="{4732C7AB-9D78-4D17-AD07-EAE0878507E7}"/>
          </ac:spMkLst>
        </pc:spChg>
        <pc:spChg chg="del">
          <ac:chgData name="Craig Thomas" userId="00ea655f176af39b" providerId="LiveId" clId="{B43DC0E6-24C0-4D46-932A-4DFF1B47C9D1}" dt="2018-09-19T17:54:56.497" v="13265" actId="478"/>
          <ac:spMkLst>
            <pc:docMk/>
            <pc:sldMk cId="1585327482" sldId="297"/>
            <ac:spMk id="69" creationId="{F498DF89-89DF-4FB8-B67D-083A4460A236}"/>
          </ac:spMkLst>
        </pc:spChg>
        <pc:spChg chg="del mod">
          <ac:chgData name="Craig Thomas" userId="00ea655f176af39b" providerId="LiveId" clId="{B43DC0E6-24C0-4D46-932A-4DFF1B47C9D1}" dt="2018-09-19T18:23:23.117" v="13989" actId="478"/>
          <ac:spMkLst>
            <pc:docMk/>
            <pc:sldMk cId="1585327482" sldId="297"/>
            <ac:spMk id="70" creationId="{A2901D5B-17EA-4F31-A691-F56FD1BBBAC4}"/>
          </ac:spMkLst>
        </pc:spChg>
        <pc:spChg chg="del">
          <ac:chgData name="Craig Thomas" userId="00ea655f176af39b" providerId="LiveId" clId="{B43DC0E6-24C0-4D46-932A-4DFF1B47C9D1}" dt="2018-09-19T17:54:58.133" v="13266" actId="478"/>
          <ac:spMkLst>
            <pc:docMk/>
            <pc:sldMk cId="1585327482" sldId="297"/>
            <ac:spMk id="75" creationId="{F4AF9C25-15F4-441D-8340-5829BA5DEA59}"/>
          </ac:spMkLst>
        </pc:spChg>
        <pc:spChg chg="del">
          <ac:chgData name="Craig Thomas" userId="00ea655f176af39b" providerId="LiveId" clId="{B43DC0E6-24C0-4D46-932A-4DFF1B47C9D1}" dt="2018-09-19T17:54:59.716" v="13267" actId="478"/>
          <ac:spMkLst>
            <pc:docMk/>
            <pc:sldMk cId="1585327482" sldId="297"/>
            <ac:spMk id="77" creationId="{00F0E3EF-96CC-4359-8897-543E47FABC1B}"/>
          </ac:spMkLst>
        </pc:spChg>
        <pc:spChg chg="add del mod">
          <ac:chgData name="Craig Thomas" userId="00ea655f176af39b" providerId="LiveId" clId="{B43DC0E6-24C0-4D46-932A-4DFF1B47C9D1}" dt="2018-09-19T18:23:28.645" v="13991" actId="478"/>
          <ac:spMkLst>
            <pc:docMk/>
            <pc:sldMk cId="1585327482" sldId="297"/>
            <ac:spMk id="78" creationId="{C398A4AE-75B2-4E8F-9146-8DD356822EE4}"/>
          </ac:spMkLst>
        </pc:spChg>
        <pc:spChg chg="del">
          <ac:chgData name="Craig Thomas" userId="00ea655f176af39b" providerId="LiveId" clId="{B43DC0E6-24C0-4D46-932A-4DFF1B47C9D1}" dt="2018-09-19T17:55:00.501" v="13268" actId="478"/>
          <ac:spMkLst>
            <pc:docMk/>
            <pc:sldMk cId="1585327482" sldId="297"/>
            <ac:spMk id="80" creationId="{3CCB37EB-EE0C-46AB-87AC-E2EA9695C588}"/>
          </ac:spMkLst>
        </pc:spChg>
        <pc:spChg chg="add mod">
          <ac:chgData name="Craig Thomas" userId="00ea655f176af39b" providerId="LiveId" clId="{B43DC0E6-24C0-4D46-932A-4DFF1B47C9D1}" dt="2018-09-19T19:39:01.674" v="15099" actId="1076"/>
          <ac:spMkLst>
            <pc:docMk/>
            <pc:sldMk cId="1585327482" sldId="297"/>
            <ac:spMk id="86" creationId="{81375EDA-A753-4FD9-9E6C-A53D3A8A6680}"/>
          </ac:spMkLst>
        </pc:spChg>
        <pc:spChg chg="add mod">
          <ac:chgData name="Craig Thomas" userId="00ea655f176af39b" providerId="LiveId" clId="{B43DC0E6-24C0-4D46-932A-4DFF1B47C9D1}" dt="2018-09-19T19:38:48.649" v="15098" actId="1076"/>
          <ac:spMkLst>
            <pc:docMk/>
            <pc:sldMk cId="1585327482" sldId="297"/>
            <ac:spMk id="87" creationId="{6CBDBF0A-CA18-4950-B2D5-EEFF21E96D90}"/>
          </ac:spMkLst>
        </pc:spChg>
        <pc:spChg chg="add mod">
          <ac:chgData name="Craig Thomas" userId="00ea655f176af39b" providerId="LiveId" clId="{B43DC0E6-24C0-4D46-932A-4DFF1B47C9D1}" dt="2018-09-19T18:23:47.671" v="13994" actId="1076"/>
          <ac:spMkLst>
            <pc:docMk/>
            <pc:sldMk cId="1585327482" sldId="297"/>
            <ac:spMk id="88" creationId="{CC4C7BA3-CE8E-4D48-9AE9-224B8D381E40}"/>
          </ac:spMkLst>
        </pc:spChg>
        <pc:spChg chg="add ord">
          <ac:chgData name="Craig Thomas" userId="00ea655f176af39b" providerId="LiveId" clId="{B43DC0E6-24C0-4D46-932A-4DFF1B47C9D1}" dt="2018-09-19T19:16:16.934" v="15080" actId="167"/>
          <ac:spMkLst>
            <pc:docMk/>
            <pc:sldMk cId="1585327482" sldId="297"/>
            <ac:spMk id="89" creationId="{64E11DF5-0415-4B82-8D5A-A824FB613247}"/>
          </ac:spMkLst>
        </pc:spChg>
        <pc:spChg chg="add del ord">
          <ac:chgData name="Craig Thomas" userId="00ea655f176af39b" providerId="LiveId" clId="{B43DC0E6-24C0-4D46-932A-4DFF1B47C9D1}" dt="2018-09-19T19:44:43.101" v="15117" actId="478"/>
          <ac:spMkLst>
            <pc:docMk/>
            <pc:sldMk cId="1585327482" sldId="297"/>
            <ac:spMk id="90" creationId="{1BC8AFDB-75EB-43B0-A9C0-CD21FC4C1EF2}"/>
          </ac:spMkLst>
        </pc:spChg>
        <pc:spChg chg="add ord">
          <ac:chgData name="Craig Thomas" userId="00ea655f176af39b" providerId="LiveId" clId="{B43DC0E6-24C0-4D46-932A-4DFF1B47C9D1}" dt="2018-09-19T19:44:48.392" v="15119" actId="167"/>
          <ac:spMkLst>
            <pc:docMk/>
            <pc:sldMk cId="1585327482" sldId="297"/>
            <ac:spMk id="91" creationId="{F8A53EF0-5836-4C18-9468-AB0E714227B8}"/>
          </ac:spMkLst>
        </pc:spChg>
        <pc:spChg chg="del">
          <ac:chgData name="Craig Thomas" userId="00ea655f176af39b" providerId="LiveId" clId="{B43DC0E6-24C0-4D46-932A-4DFF1B47C9D1}" dt="2018-09-26T13:08:17.746" v="24324" actId="478"/>
          <ac:spMkLst>
            <pc:docMk/>
            <pc:sldMk cId="1585327482" sldId="297"/>
            <ac:spMk id="4124" creationId="{00000000-0000-0000-0000-000000000000}"/>
          </ac:spMkLst>
        </pc:spChg>
        <pc:spChg chg="del mod">
          <ac:chgData name="Craig Thomas" userId="00ea655f176af39b" providerId="LiveId" clId="{B43DC0E6-24C0-4D46-932A-4DFF1B47C9D1}" dt="2018-09-19T19:16:12.300" v="15078" actId="478"/>
          <ac:spMkLst>
            <pc:docMk/>
            <pc:sldMk cId="1585327482" sldId="297"/>
            <ac:spMk id="4130" creationId="{00000000-0000-0000-0000-000000000000}"/>
          </ac:spMkLst>
        </pc:spChg>
        <pc:spChg chg="del">
          <ac:chgData name="Craig Thomas" userId="00ea655f176af39b" providerId="LiveId" clId="{B43DC0E6-24C0-4D46-932A-4DFF1B47C9D1}" dt="2018-09-19T19:16:12.300" v="15078" actId="478"/>
          <ac:spMkLst>
            <pc:docMk/>
            <pc:sldMk cId="1585327482" sldId="297"/>
            <ac:spMk id="4135" creationId="{00000000-0000-0000-0000-000000000000}"/>
          </ac:spMkLst>
        </pc:spChg>
        <pc:cxnChg chg="del">
          <ac:chgData name="Craig Thomas" userId="00ea655f176af39b" providerId="LiveId" clId="{B43DC0E6-24C0-4D46-932A-4DFF1B47C9D1}" dt="2018-09-19T17:55:13.245" v="13269" actId="478"/>
          <ac:cxnSpMkLst>
            <pc:docMk/>
            <pc:sldMk cId="1585327482" sldId="297"/>
            <ac:cxnSpMk id="3" creationId="{54D4B49B-3680-4C9F-A888-056CA76F8B7A}"/>
          </ac:cxnSpMkLst>
        </pc:cxnChg>
        <pc:cxnChg chg="del">
          <ac:chgData name="Craig Thomas" userId="00ea655f176af39b" providerId="LiveId" clId="{B43DC0E6-24C0-4D46-932A-4DFF1B47C9D1}" dt="2018-09-19T17:55:19.453" v="13272" actId="478"/>
          <ac:cxnSpMkLst>
            <pc:docMk/>
            <pc:sldMk cId="1585327482" sldId="297"/>
            <ac:cxnSpMk id="76" creationId="{87415D04-5476-46B0-9050-DB2EC11A83A6}"/>
          </ac:cxnSpMkLst>
        </pc:cxnChg>
        <pc:cxnChg chg="del">
          <ac:chgData name="Craig Thomas" userId="00ea655f176af39b" providerId="LiveId" clId="{B43DC0E6-24C0-4D46-932A-4DFF1B47C9D1}" dt="2018-09-19T17:55:20.954" v="13273" actId="478"/>
          <ac:cxnSpMkLst>
            <pc:docMk/>
            <pc:sldMk cId="1585327482" sldId="297"/>
            <ac:cxnSpMk id="79" creationId="{209D2F59-1CB3-44E0-8908-6781BD8EE697}"/>
          </ac:cxnSpMkLst>
        </pc:cxnChg>
        <pc:cxnChg chg="del">
          <ac:chgData name="Craig Thomas" userId="00ea655f176af39b" providerId="LiveId" clId="{B43DC0E6-24C0-4D46-932A-4DFF1B47C9D1}" dt="2018-09-19T17:55:26.589" v="13275" actId="478"/>
          <ac:cxnSpMkLst>
            <pc:docMk/>
            <pc:sldMk cId="1585327482" sldId="297"/>
            <ac:cxnSpMk id="81" creationId="{D5454BE9-BCC2-4866-8383-1788E4075EC7}"/>
          </ac:cxnSpMkLst>
        </pc:cxnChg>
        <pc:cxnChg chg="del">
          <ac:chgData name="Craig Thomas" userId="00ea655f176af39b" providerId="LiveId" clId="{B43DC0E6-24C0-4D46-932A-4DFF1B47C9D1}" dt="2018-09-19T17:55:15.616" v="13270" actId="478"/>
          <ac:cxnSpMkLst>
            <pc:docMk/>
            <pc:sldMk cId="1585327482" sldId="297"/>
            <ac:cxnSpMk id="82" creationId="{15FA23EB-37AB-4161-AC81-2968AE0D8C37}"/>
          </ac:cxnSpMkLst>
        </pc:cxnChg>
        <pc:cxnChg chg="del">
          <ac:chgData name="Craig Thomas" userId="00ea655f176af39b" providerId="LiveId" clId="{B43DC0E6-24C0-4D46-932A-4DFF1B47C9D1}" dt="2018-09-19T17:55:17.714" v="13271" actId="478"/>
          <ac:cxnSpMkLst>
            <pc:docMk/>
            <pc:sldMk cId="1585327482" sldId="297"/>
            <ac:cxnSpMk id="83" creationId="{F6DC87E8-86EE-4000-B03F-7A69DAB4D4F8}"/>
          </ac:cxnSpMkLst>
        </pc:cxnChg>
        <pc:cxnChg chg="del">
          <ac:chgData name="Craig Thomas" userId="00ea655f176af39b" providerId="LiveId" clId="{B43DC0E6-24C0-4D46-932A-4DFF1B47C9D1}" dt="2018-09-19T17:55:22.776" v="13274" actId="478"/>
          <ac:cxnSpMkLst>
            <pc:docMk/>
            <pc:sldMk cId="1585327482" sldId="297"/>
            <ac:cxnSpMk id="84" creationId="{8072612B-C900-4373-8456-BBA3BA4CA1F6}"/>
          </ac:cxnSpMkLst>
        </pc:cxnChg>
        <pc:cxnChg chg="del">
          <ac:chgData name="Craig Thomas" userId="00ea655f176af39b" providerId="LiveId" clId="{B43DC0E6-24C0-4D46-932A-4DFF1B47C9D1}" dt="2018-09-19T17:55:28.392" v="13276" actId="478"/>
          <ac:cxnSpMkLst>
            <pc:docMk/>
            <pc:sldMk cId="1585327482" sldId="297"/>
            <ac:cxnSpMk id="85" creationId="{0FB83BE6-22C7-45FD-92E8-ACE1A0693881}"/>
          </ac:cxnSpMkLst>
        </pc:cxnChg>
      </pc:sldChg>
      <pc:sldChg chg="addSp delSp modSp add delAnim modAnim">
        <pc:chgData name="Craig Thomas" userId="00ea655f176af39b" providerId="LiveId" clId="{B43DC0E6-24C0-4D46-932A-4DFF1B47C9D1}" dt="2018-09-26T13:08:28.811" v="24329" actId="167"/>
        <pc:sldMkLst>
          <pc:docMk/>
          <pc:sldMk cId="1301570284" sldId="298"/>
        </pc:sldMkLst>
        <pc:spChg chg="add ord">
          <ac:chgData name="Craig Thomas" userId="00ea655f176af39b" providerId="LiveId" clId="{B43DC0E6-24C0-4D46-932A-4DFF1B47C9D1}" dt="2018-09-26T13:08:28.811" v="24329" actId="167"/>
          <ac:spMkLst>
            <pc:docMk/>
            <pc:sldMk cId="1301570284" sldId="298"/>
            <ac:spMk id="63" creationId="{48345A52-15A6-4A45-AFCA-81A979BD9359}"/>
          </ac:spMkLst>
        </pc:spChg>
        <pc:spChg chg="del">
          <ac:chgData name="Craig Thomas" userId="00ea655f176af39b" providerId="LiveId" clId="{B43DC0E6-24C0-4D46-932A-4DFF1B47C9D1}" dt="2018-09-19T18:06:50.938" v="13579" actId="478"/>
          <ac:spMkLst>
            <pc:docMk/>
            <pc:sldMk cId="1301570284" sldId="298"/>
            <ac:spMk id="68" creationId="{FA6ED1C9-9F19-4A58-A3D4-7F89CE2972B0}"/>
          </ac:spMkLst>
        </pc:spChg>
        <pc:spChg chg="add mod">
          <ac:chgData name="Craig Thomas" userId="00ea655f176af39b" providerId="LiveId" clId="{B43DC0E6-24C0-4D46-932A-4DFF1B47C9D1}" dt="2018-09-19T18:21:40.613" v="13961" actId="1076"/>
          <ac:spMkLst>
            <pc:docMk/>
            <pc:sldMk cId="1301570284" sldId="298"/>
            <ac:spMk id="69" creationId="{17AE1D43-DFF5-47BE-AC75-383D4311031C}"/>
          </ac:spMkLst>
        </pc:spChg>
        <pc:spChg chg="del">
          <ac:chgData name="Craig Thomas" userId="00ea655f176af39b" providerId="LiveId" clId="{B43DC0E6-24C0-4D46-932A-4DFF1B47C9D1}" dt="2018-09-19T18:06:43.829" v="13575" actId="478"/>
          <ac:spMkLst>
            <pc:docMk/>
            <pc:sldMk cId="1301570284" sldId="298"/>
            <ac:spMk id="70" creationId="{A2901D5B-17EA-4F31-A691-F56FD1BBBAC4}"/>
          </ac:spMkLst>
        </pc:spChg>
        <pc:spChg chg="del">
          <ac:chgData name="Craig Thomas" userId="00ea655f176af39b" providerId="LiveId" clId="{B43DC0E6-24C0-4D46-932A-4DFF1B47C9D1}" dt="2018-09-19T18:06:53.958" v="13580" actId="478"/>
          <ac:spMkLst>
            <pc:docMk/>
            <pc:sldMk cId="1301570284" sldId="298"/>
            <ac:spMk id="71" creationId="{32A41F7D-76C7-481C-8CE5-54006FFFA4A8}"/>
          </ac:spMkLst>
        </pc:spChg>
        <pc:spChg chg="del">
          <ac:chgData name="Craig Thomas" userId="00ea655f176af39b" providerId="LiveId" clId="{B43DC0E6-24C0-4D46-932A-4DFF1B47C9D1}" dt="2018-09-19T18:06:56.898" v="13582" actId="478"/>
          <ac:spMkLst>
            <pc:docMk/>
            <pc:sldMk cId="1301570284" sldId="298"/>
            <ac:spMk id="72" creationId="{FD858292-5C89-48EB-B43B-B772799F216B}"/>
          </ac:spMkLst>
        </pc:spChg>
        <pc:spChg chg="del">
          <ac:chgData name="Craig Thomas" userId="00ea655f176af39b" providerId="LiveId" clId="{B43DC0E6-24C0-4D46-932A-4DFF1B47C9D1}" dt="2018-09-19T18:06:55.422" v="13581" actId="478"/>
          <ac:spMkLst>
            <pc:docMk/>
            <pc:sldMk cId="1301570284" sldId="298"/>
            <ac:spMk id="73" creationId="{F41CA101-D22D-467C-8901-AE7F8D6902DD}"/>
          </ac:spMkLst>
        </pc:spChg>
        <pc:spChg chg="add mod">
          <ac:chgData name="Craig Thomas" userId="00ea655f176af39b" providerId="LiveId" clId="{B43DC0E6-24C0-4D46-932A-4DFF1B47C9D1}" dt="2018-09-19T18:22:28.136" v="13966" actId="14100"/>
          <ac:spMkLst>
            <pc:docMk/>
            <pc:sldMk cId="1301570284" sldId="298"/>
            <ac:spMk id="74" creationId="{662933BB-3326-42D1-917E-37D1293495FA}"/>
          </ac:spMkLst>
        </pc:spChg>
        <pc:spChg chg="add mod">
          <ac:chgData name="Craig Thomas" userId="00ea655f176af39b" providerId="LiveId" clId="{B43DC0E6-24C0-4D46-932A-4DFF1B47C9D1}" dt="2018-09-19T18:22:51.024" v="13967" actId="1076"/>
          <ac:spMkLst>
            <pc:docMk/>
            <pc:sldMk cId="1301570284" sldId="298"/>
            <ac:spMk id="75" creationId="{246BBB1F-E457-4451-8AEA-99209A407188}"/>
          </ac:spMkLst>
        </pc:spChg>
        <pc:spChg chg="add del mod">
          <ac:chgData name="Craig Thomas" userId="00ea655f176af39b" providerId="LiveId" clId="{B43DC0E6-24C0-4D46-932A-4DFF1B47C9D1}" dt="2018-09-19T18:20:14.637" v="13909" actId="478"/>
          <ac:spMkLst>
            <pc:docMk/>
            <pc:sldMk cId="1301570284" sldId="298"/>
            <ac:spMk id="76" creationId="{7F927BC9-AA49-4250-9EFB-5EFF88C1BF40}"/>
          </ac:spMkLst>
        </pc:spChg>
        <pc:spChg chg="add ord">
          <ac:chgData name="Craig Thomas" userId="00ea655f176af39b" providerId="LiveId" clId="{B43DC0E6-24C0-4D46-932A-4DFF1B47C9D1}" dt="2018-09-19T19:16:27.446" v="15083" actId="167"/>
          <ac:spMkLst>
            <pc:docMk/>
            <pc:sldMk cId="1301570284" sldId="298"/>
            <ac:spMk id="77" creationId="{52F4A55F-9279-47E0-88CA-E18FE36E055D}"/>
          </ac:spMkLst>
        </pc:spChg>
        <pc:spChg chg="del">
          <ac:chgData name="Craig Thomas" userId="00ea655f176af39b" providerId="LiveId" clId="{B43DC0E6-24C0-4D46-932A-4DFF1B47C9D1}" dt="2018-09-19T18:06:46.418" v="13577" actId="478"/>
          <ac:spMkLst>
            <pc:docMk/>
            <pc:sldMk cId="1301570284" sldId="298"/>
            <ac:spMk id="78" creationId="{C398A4AE-75B2-4E8F-9146-8DD356822EE4}"/>
          </ac:spMkLst>
        </pc:spChg>
        <pc:spChg chg="add del ord">
          <ac:chgData name="Craig Thomas" userId="00ea655f176af39b" providerId="LiveId" clId="{B43DC0E6-24C0-4D46-932A-4DFF1B47C9D1}" dt="2018-09-19T19:44:34.671" v="15114" actId="478"/>
          <ac:spMkLst>
            <pc:docMk/>
            <pc:sldMk cId="1301570284" sldId="298"/>
            <ac:spMk id="79" creationId="{08524119-C074-431B-BA1C-7F906A0D59DE}"/>
          </ac:spMkLst>
        </pc:spChg>
        <pc:spChg chg="add ord">
          <ac:chgData name="Craig Thomas" userId="00ea655f176af39b" providerId="LiveId" clId="{B43DC0E6-24C0-4D46-932A-4DFF1B47C9D1}" dt="2018-09-19T19:44:38.761" v="15116" actId="167"/>
          <ac:spMkLst>
            <pc:docMk/>
            <pc:sldMk cId="1301570284" sldId="298"/>
            <ac:spMk id="80" creationId="{109493E3-0529-471C-9806-80134088EA83}"/>
          </ac:spMkLst>
        </pc:spChg>
        <pc:spChg chg="del">
          <ac:chgData name="Craig Thomas" userId="00ea655f176af39b" providerId="LiveId" clId="{B43DC0E6-24C0-4D46-932A-4DFF1B47C9D1}" dt="2018-09-19T18:06:45.031" v="13576" actId="478"/>
          <ac:spMkLst>
            <pc:docMk/>
            <pc:sldMk cId="1301570284" sldId="298"/>
            <ac:spMk id="86" creationId="{81375EDA-A753-4FD9-9E6C-A53D3A8A6680}"/>
          </ac:spMkLst>
        </pc:spChg>
        <pc:spChg chg="del">
          <ac:chgData name="Craig Thomas" userId="00ea655f176af39b" providerId="LiveId" clId="{B43DC0E6-24C0-4D46-932A-4DFF1B47C9D1}" dt="2018-09-19T18:06:42.526" v="13574" actId="478"/>
          <ac:spMkLst>
            <pc:docMk/>
            <pc:sldMk cId="1301570284" sldId="298"/>
            <ac:spMk id="87" creationId="{6CBDBF0A-CA18-4950-B2D5-EEFF21E96D90}"/>
          </ac:spMkLst>
        </pc:spChg>
        <pc:spChg chg="mod">
          <ac:chgData name="Craig Thomas" userId="00ea655f176af39b" providerId="LiveId" clId="{B43DC0E6-24C0-4D46-932A-4DFF1B47C9D1}" dt="2018-09-19T18:21:48.733" v="13962" actId="1076"/>
          <ac:spMkLst>
            <pc:docMk/>
            <pc:sldMk cId="1301570284" sldId="298"/>
            <ac:spMk id="88" creationId="{CC4C7BA3-CE8E-4D48-9AE9-224B8D381E40}"/>
          </ac:spMkLst>
        </pc:spChg>
        <pc:spChg chg="del">
          <ac:chgData name="Craig Thomas" userId="00ea655f176af39b" providerId="LiveId" clId="{B43DC0E6-24C0-4D46-932A-4DFF1B47C9D1}" dt="2018-09-26T13:08:24.884" v="24327" actId="478"/>
          <ac:spMkLst>
            <pc:docMk/>
            <pc:sldMk cId="1301570284" sldId="298"/>
            <ac:spMk id="4124" creationId="{00000000-0000-0000-0000-000000000000}"/>
          </ac:spMkLst>
        </pc:spChg>
        <pc:spChg chg="del mod">
          <ac:chgData name="Craig Thomas" userId="00ea655f176af39b" providerId="LiveId" clId="{B43DC0E6-24C0-4D46-932A-4DFF1B47C9D1}" dt="2018-09-19T19:16:22.335" v="15081" actId="478"/>
          <ac:spMkLst>
            <pc:docMk/>
            <pc:sldMk cId="1301570284" sldId="298"/>
            <ac:spMk id="4130" creationId="{00000000-0000-0000-0000-000000000000}"/>
          </ac:spMkLst>
        </pc:spChg>
        <pc:spChg chg="del">
          <ac:chgData name="Craig Thomas" userId="00ea655f176af39b" providerId="LiveId" clId="{B43DC0E6-24C0-4D46-932A-4DFF1B47C9D1}" dt="2018-09-19T19:16:22.335" v="15081" actId="478"/>
          <ac:spMkLst>
            <pc:docMk/>
            <pc:sldMk cId="1301570284" sldId="298"/>
            <ac:spMk id="4135" creationId="{00000000-0000-0000-0000-000000000000}"/>
          </ac:spMkLst>
        </pc:spChg>
      </pc:sldChg>
      <pc:sldChg chg="addSp delSp modSp add delAnim modAnim">
        <pc:chgData name="Craig Thomas" userId="00ea655f176af39b" providerId="LiveId" clId="{B43DC0E6-24C0-4D46-932A-4DFF1B47C9D1}" dt="2018-09-26T13:08:36.796" v="24332" actId="167"/>
        <pc:sldMkLst>
          <pc:docMk/>
          <pc:sldMk cId="4122892952" sldId="299"/>
        </pc:sldMkLst>
        <pc:spChg chg="add mod ord">
          <ac:chgData name="Craig Thomas" userId="00ea655f176af39b" providerId="LiveId" clId="{B43DC0E6-24C0-4D46-932A-4DFF1B47C9D1}" dt="2018-09-19T18:44:28.585" v="14441" actId="166"/>
          <ac:spMkLst>
            <pc:docMk/>
            <pc:sldMk cId="4122892952" sldId="299"/>
            <ac:spMk id="63" creationId="{C5A0BD26-BA7F-4443-BECA-F15D6CE80B8F}"/>
          </ac:spMkLst>
        </pc:spChg>
        <pc:spChg chg="add mod ord">
          <ac:chgData name="Craig Thomas" userId="00ea655f176af39b" providerId="LiveId" clId="{B43DC0E6-24C0-4D46-932A-4DFF1B47C9D1}" dt="2018-09-19T18:43:32.997" v="14439" actId="166"/>
          <ac:spMkLst>
            <pc:docMk/>
            <pc:sldMk cId="4122892952" sldId="299"/>
            <ac:spMk id="64" creationId="{F0A9282F-80E6-42B4-9222-20F6CE1570AC}"/>
          </ac:spMkLst>
        </pc:spChg>
        <pc:spChg chg="add mod ord">
          <ac:chgData name="Craig Thomas" userId="00ea655f176af39b" providerId="LiveId" clId="{B43DC0E6-24C0-4D46-932A-4DFF1B47C9D1}" dt="2018-09-19T18:44:07.223" v="14440" actId="166"/>
          <ac:spMkLst>
            <pc:docMk/>
            <pc:sldMk cId="4122892952" sldId="299"/>
            <ac:spMk id="65" creationId="{77AEFEDA-319F-46E5-9023-8B6D20B166C4}"/>
          </ac:spMkLst>
        </pc:spChg>
        <pc:spChg chg="add mod ord">
          <ac:chgData name="Craig Thomas" userId="00ea655f176af39b" providerId="LiveId" clId="{B43DC0E6-24C0-4D46-932A-4DFF1B47C9D1}" dt="2018-09-19T18:43:29.578" v="14438" actId="166"/>
          <ac:spMkLst>
            <pc:docMk/>
            <pc:sldMk cId="4122892952" sldId="299"/>
            <ac:spMk id="66" creationId="{14EB4B92-9922-4276-8692-9AB0AF45C811}"/>
          </ac:spMkLst>
        </pc:spChg>
        <pc:spChg chg="add mod ord">
          <ac:chgData name="Craig Thomas" userId="00ea655f176af39b" providerId="LiveId" clId="{B43DC0E6-24C0-4D46-932A-4DFF1B47C9D1}" dt="2018-09-19T18:43:25.893" v="14437" actId="166"/>
          <ac:spMkLst>
            <pc:docMk/>
            <pc:sldMk cId="4122892952" sldId="299"/>
            <ac:spMk id="67" creationId="{5DA44FCD-4CFB-4684-8A27-6671FE72CF96}"/>
          </ac:spMkLst>
        </pc:spChg>
        <pc:spChg chg="add mod ord">
          <ac:chgData name="Craig Thomas" userId="00ea655f176af39b" providerId="LiveId" clId="{B43DC0E6-24C0-4D46-932A-4DFF1B47C9D1}" dt="2018-09-19T18:43:22.007" v="14436" actId="166"/>
          <ac:spMkLst>
            <pc:docMk/>
            <pc:sldMk cId="4122892952" sldId="299"/>
            <ac:spMk id="68" creationId="{889DEBB8-C194-4251-A781-4FA7C0E0ACBF}"/>
          </ac:spMkLst>
        </pc:spChg>
        <pc:spChg chg="del">
          <ac:chgData name="Craig Thomas" userId="00ea655f176af39b" providerId="LiveId" clId="{B43DC0E6-24C0-4D46-932A-4DFF1B47C9D1}" dt="2018-09-19T18:20:30.294" v="13913" actId="478"/>
          <ac:spMkLst>
            <pc:docMk/>
            <pc:sldMk cId="4122892952" sldId="299"/>
            <ac:spMk id="69" creationId="{17AE1D43-DFF5-47BE-AC75-383D4311031C}"/>
          </ac:spMkLst>
        </pc:spChg>
        <pc:spChg chg="add ord">
          <ac:chgData name="Craig Thomas" userId="00ea655f176af39b" providerId="LiveId" clId="{B43DC0E6-24C0-4D46-932A-4DFF1B47C9D1}" dt="2018-09-26T13:08:36.796" v="24332" actId="167"/>
          <ac:spMkLst>
            <pc:docMk/>
            <pc:sldMk cId="4122892952" sldId="299"/>
            <ac:spMk id="69" creationId="{5C5A854D-5102-4A0E-B1D7-F6D0DACAE7C6}"/>
          </ac:spMkLst>
        </pc:spChg>
        <pc:spChg chg="add mod ord">
          <ac:chgData name="Craig Thomas" userId="00ea655f176af39b" providerId="LiveId" clId="{B43DC0E6-24C0-4D46-932A-4DFF1B47C9D1}" dt="2018-09-19T18:38:55.702" v="14386" actId="167"/>
          <ac:spMkLst>
            <pc:docMk/>
            <pc:sldMk cId="4122892952" sldId="299"/>
            <ac:spMk id="70" creationId="{E4A8739D-C46F-43C9-A4EA-997F0F84BF07}"/>
          </ac:spMkLst>
        </pc:spChg>
        <pc:spChg chg="add mod">
          <ac:chgData name="Craig Thomas" userId="00ea655f176af39b" providerId="LiveId" clId="{B43DC0E6-24C0-4D46-932A-4DFF1B47C9D1}" dt="2018-09-19T18:38:39.183" v="14382" actId="1076"/>
          <ac:spMkLst>
            <pc:docMk/>
            <pc:sldMk cId="4122892952" sldId="299"/>
            <ac:spMk id="71" creationId="{05EF69DA-A3B4-465D-8B98-D9059746C454}"/>
          </ac:spMkLst>
        </pc:spChg>
        <pc:spChg chg="add mod ord">
          <ac:chgData name="Craig Thomas" userId="00ea655f176af39b" providerId="LiveId" clId="{B43DC0E6-24C0-4D46-932A-4DFF1B47C9D1}" dt="2018-09-19T18:43:11.586" v="14434" actId="166"/>
          <ac:spMkLst>
            <pc:docMk/>
            <pc:sldMk cId="4122892952" sldId="299"/>
            <ac:spMk id="72" creationId="{7660F9DB-1634-4767-9EC7-CCB8040DECA4}"/>
          </ac:spMkLst>
        </pc:spChg>
        <pc:spChg chg="add ord">
          <ac:chgData name="Craig Thomas" userId="00ea655f176af39b" providerId="LiveId" clId="{B43DC0E6-24C0-4D46-932A-4DFF1B47C9D1}" dt="2018-09-19T19:16:36.778" v="15086" actId="167"/>
          <ac:spMkLst>
            <pc:docMk/>
            <pc:sldMk cId="4122892952" sldId="299"/>
            <ac:spMk id="73" creationId="{405B931F-F27D-49DD-ACA7-9F9E4BEB7CDC}"/>
          </ac:spMkLst>
        </pc:spChg>
        <pc:spChg chg="del">
          <ac:chgData name="Craig Thomas" userId="00ea655f176af39b" providerId="LiveId" clId="{B43DC0E6-24C0-4D46-932A-4DFF1B47C9D1}" dt="2018-09-19T18:20:26.501" v="13911" actId="478"/>
          <ac:spMkLst>
            <pc:docMk/>
            <pc:sldMk cId="4122892952" sldId="299"/>
            <ac:spMk id="74" creationId="{662933BB-3326-42D1-917E-37D1293495FA}"/>
          </ac:spMkLst>
        </pc:spChg>
        <pc:spChg chg="mod ord">
          <ac:chgData name="Craig Thomas" userId="00ea655f176af39b" providerId="LiveId" clId="{B43DC0E6-24C0-4D46-932A-4DFF1B47C9D1}" dt="2018-09-19T18:43:15.328" v="14435" actId="166"/>
          <ac:spMkLst>
            <pc:docMk/>
            <pc:sldMk cId="4122892952" sldId="299"/>
            <ac:spMk id="75" creationId="{246BBB1F-E457-4451-8AEA-99209A407188}"/>
          </ac:spMkLst>
        </pc:spChg>
        <pc:spChg chg="add mod ord">
          <ac:chgData name="Craig Thomas" userId="00ea655f176af39b" providerId="LiveId" clId="{B43DC0E6-24C0-4D46-932A-4DFF1B47C9D1}" dt="2018-09-19T19:43:32.171" v="15110" actId="20577"/>
          <ac:spMkLst>
            <pc:docMk/>
            <pc:sldMk cId="4122892952" sldId="299"/>
            <ac:spMk id="76" creationId="{8E78946F-9C4A-461C-89EE-56BA284D6DAF}"/>
          </ac:spMkLst>
        </pc:spChg>
        <pc:spChg chg="del">
          <ac:chgData name="Craig Thomas" userId="00ea655f176af39b" providerId="LiveId" clId="{B43DC0E6-24C0-4D46-932A-4DFF1B47C9D1}" dt="2018-09-19T18:20:28.208" v="13912" actId="478"/>
          <ac:spMkLst>
            <pc:docMk/>
            <pc:sldMk cId="4122892952" sldId="299"/>
            <ac:spMk id="88" creationId="{CC4C7BA3-CE8E-4D48-9AE9-224B8D381E40}"/>
          </ac:spMkLst>
        </pc:spChg>
        <pc:spChg chg="del">
          <ac:chgData name="Craig Thomas" userId="00ea655f176af39b" providerId="LiveId" clId="{B43DC0E6-24C0-4D46-932A-4DFF1B47C9D1}" dt="2018-09-26T13:08:33.088" v="24330" actId="478"/>
          <ac:spMkLst>
            <pc:docMk/>
            <pc:sldMk cId="4122892952" sldId="299"/>
            <ac:spMk id="4124" creationId="{00000000-0000-0000-0000-000000000000}"/>
          </ac:spMkLst>
        </pc:spChg>
        <pc:spChg chg="del">
          <ac:chgData name="Craig Thomas" userId="00ea655f176af39b" providerId="LiveId" clId="{B43DC0E6-24C0-4D46-932A-4DFF1B47C9D1}" dt="2018-09-19T19:16:32.357" v="15084" actId="478"/>
          <ac:spMkLst>
            <pc:docMk/>
            <pc:sldMk cId="4122892952" sldId="299"/>
            <ac:spMk id="4130" creationId="{00000000-0000-0000-0000-000000000000}"/>
          </ac:spMkLst>
        </pc:spChg>
        <pc:spChg chg="del mod">
          <ac:chgData name="Craig Thomas" userId="00ea655f176af39b" providerId="LiveId" clId="{B43DC0E6-24C0-4D46-932A-4DFF1B47C9D1}" dt="2018-09-19T19:16:32.357" v="15084" actId="478"/>
          <ac:spMkLst>
            <pc:docMk/>
            <pc:sldMk cId="4122892952" sldId="299"/>
            <ac:spMk id="4135" creationId="{00000000-0000-0000-0000-000000000000}"/>
          </ac:spMkLst>
        </pc:spChg>
      </pc:sldChg>
      <pc:sldChg chg="addSp delSp modSp add addAnim delAnim modAnim">
        <pc:chgData name="Craig Thomas" userId="00ea655f176af39b" providerId="LiveId" clId="{B43DC0E6-24C0-4D46-932A-4DFF1B47C9D1}" dt="2018-09-26T13:08:48.874" v="24335" actId="167"/>
        <pc:sldMkLst>
          <pc:docMk/>
          <pc:sldMk cId="52243798" sldId="301"/>
        </pc:sldMkLst>
        <pc:spChg chg="del">
          <ac:chgData name="Craig Thomas" userId="00ea655f176af39b" providerId="LiveId" clId="{B43DC0E6-24C0-4D46-932A-4DFF1B47C9D1}" dt="2018-09-19T18:44:57.125" v="14443" actId="478"/>
          <ac:spMkLst>
            <pc:docMk/>
            <pc:sldMk cId="52243798" sldId="301"/>
            <ac:spMk id="63" creationId="{C5A0BD26-BA7F-4443-BECA-F15D6CE80B8F}"/>
          </ac:spMkLst>
        </pc:spChg>
        <pc:spChg chg="del">
          <ac:chgData name="Craig Thomas" userId="00ea655f176af39b" providerId="LiveId" clId="{B43DC0E6-24C0-4D46-932A-4DFF1B47C9D1}" dt="2018-09-19T18:45:19.338" v="14451" actId="478"/>
          <ac:spMkLst>
            <pc:docMk/>
            <pc:sldMk cId="52243798" sldId="301"/>
            <ac:spMk id="64" creationId="{F0A9282F-80E6-42B4-9222-20F6CE1570AC}"/>
          </ac:spMkLst>
        </pc:spChg>
        <pc:spChg chg="del">
          <ac:chgData name="Craig Thomas" userId="00ea655f176af39b" providerId="LiveId" clId="{B43DC0E6-24C0-4D46-932A-4DFF1B47C9D1}" dt="2018-09-19T18:44:58.774" v="14444" actId="478"/>
          <ac:spMkLst>
            <pc:docMk/>
            <pc:sldMk cId="52243798" sldId="301"/>
            <ac:spMk id="65" creationId="{77AEFEDA-319F-46E5-9023-8B6D20B166C4}"/>
          </ac:spMkLst>
        </pc:spChg>
        <pc:spChg chg="del">
          <ac:chgData name="Craig Thomas" userId="00ea655f176af39b" providerId="LiveId" clId="{B43DC0E6-24C0-4D46-932A-4DFF1B47C9D1}" dt="2018-09-19T18:45:05.366" v="14448" actId="478"/>
          <ac:spMkLst>
            <pc:docMk/>
            <pc:sldMk cId="52243798" sldId="301"/>
            <ac:spMk id="66" creationId="{14EB4B92-9922-4276-8692-9AB0AF45C811}"/>
          </ac:spMkLst>
        </pc:spChg>
        <pc:spChg chg="del">
          <ac:chgData name="Craig Thomas" userId="00ea655f176af39b" providerId="LiveId" clId="{B43DC0E6-24C0-4D46-932A-4DFF1B47C9D1}" dt="2018-09-19T18:45:00.274" v="14445" actId="478"/>
          <ac:spMkLst>
            <pc:docMk/>
            <pc:sldMk cId="52243798" sldId="301"/>
            <ac:spMk id="67" creationId="{5DA44FCD-4CFB-4684-8A27-6671FE72CF96}"/>
          </ac:spMkLst>
        </pc:spChg>
        <pc:spChg chg="del">
          <ac:chgData name="Craig Thomas" userId="00ea655f176af39b" providerId="LiveId" clId="{B43DC0E6-24C0-4D46-932A-4DFF1B47C9D1}" dt="2018-09-19T18:45:01.560" v="14446" actId="478"/>
          <ac:spMkLst>
            <pc:docMk/>
            <pc:sldMk cId="52243798" sldId="301"/>
            <ac:spMk id="68" creationId="{889DEBB8-C194-4251-A781-4FA7C0E0ACBF}"/>
          </ac:spMkLst>
        </pc:spChg>
        <pc:spChg chg="add ord">
          <ac:chgData name="Craig Thomas" userId="00ea655f176af39b" providerId="LiveId" clId="{B43DC0E6-24C0-4D46-932A-4DFF1B47C9D1}" dt="2018-09-26T13:08:48.874" v="24335" actId="167"/>
          <ac:spMkLst>
            <pc:docMk/>
            <pc:sldMk cId="52243798" sldId="301"/>
            <ac:spMk id="68" creationId="{E19C8E25-8803-4BBB-B2E3-9271C8F68A65}"/>
          </ac:spMkLst>
        </pc:spChg>
        <pc:spChg chg="add mod">
          <ac:chgData name="Craig Thomas" userId="00ea655f176af39b" providerId="LiveId" clId="{B43DC0E6-24C0-4D46-932A-4DFF1B47C9D1}" dt="2018-09-19T18:54:33.133" v="14724" actId="1076"/>
          <ac:spMkLst>
            <pc:docMk/>
            <pc:sldMk cId="52243798" sldId="301"/>
            <ac:spMk id="69" creationId="{596F5689-134E-4E2C-9099-332953D511EF}"/>
          </ac:spMkLst>
        </pc:spChg>
        <pc:spChg chg="mod ord">
          <ac:chgData name="Craig Thomas" userId="00ea655f176af39b" providerId="LiveId" clId="{B43DC0E6-24C0-4D46-932A-4DFF1B47C9D1}" dt="2018-09-19T18:46:05.022" v="14459" actId="166"/>
          <ac:spMkLst>
            <pc:docMk/>
            <pc:sldMk cId="52243798" sldId="301"/>
            <ac:spMk id="70" creationId="{E4A8739D-C46F-43C9-A4EA-997F0F84BF07}"/>
          </ac:spMkLst>
        </pc:spChg>
        <pc:spChg chg="mod">
          <ac:chgData name="Craig Thomas" userId="00ea655f176af39b" providerId="LiveId" clId="{B43DC0E6-24C0-4D46-932A-4DFF1B47C9D1}" dt="2018-09-19T18:46:11.798" v="14461" actId="1076"/>
          <ac:spMkLst>
            <pc:docMk/>
            <pc:sldMk cId="52243798" sldId="301"/>
            <ac:spMk id="71" creationId="{05EF69DA-A3B4-465D-8B98-D9059746C454}"/>
          </ac:spMkLst>
        </pc:spChg>
        <pc:spChg chg="add del mod">
          <ac:chgData name="Craig Thomas" userId="00ea655f176af39b" providerId="LiveId" clId="{B43DC0E6-24C0-4D46-932A-4DFF1B47C9D1}" dt="2018-09-19T18:50:32.706" v="14595" actId="20577"/>
          <ac:spMkLst>
            <pc:docMk/>
            <pc:sldMk cId="52243798" sldId="301"/>
            <ac:spMk id="72" creationId="{7660F9DB-1634-4767-9EC7-CCB8040DECA4}"/>
          </ac:spMkLst>
        </pc:spChg>
        <pc:spChg chg="add mod">
          <ac:chgData name="Craig Thomas" userId="00ea655f176af39b" providerId="LiveId" clId="{B43DC0E6-24C0-4D46-932A-4DFF1B47C9D1}" dt="2018-09-19T18:54:41.473" v="14726" actId="1076"/>
          <ac:spMkLst>
            <pc:docMk/>
            <pc:sldMk cId="52243798" sldId="301"/>
            <ac:spMk id="73" creationId="{70A75ECE-ABCC-41E6-9C4A-7EBB1521ED11}"/>
          </ac:spMkLst>
        </pc:spChg>
        <pc:spChg chg="add mod">
          <ac:chgData name="Craig Thomas" userId="00ea655f176af39b" providerId="LiveId" clId="{B43DC0E6-24C0-4D46-932A-4DFF1B47C9D1}" dt="2018-09-19T18:56:48.227" v="14787" actId="1076"/>
          <ac:spMkLst>
            <pc:docMk/>
            <pc:sldMk cId="52243798" sldId="301"/>
            <ac:spMk id="74" creationId="{64B4F569-A794-437B-BA17-10E61AD0B375}"/>
          </ac:spMkLst>
        </pc:spChg>
        <pc:spChg chg="del">
          <ac:chgData name="Craig Thomas" userId="00ea655f176af39b" providerId="LiveId" clId="{B43DC0E6-24C0-4D46-932A-4DFF1B47C9D1}" dt="2018-09-19T18:45:03.802" v="14447" actId="478"/>
          <ac:spMkLst>
            <pc:docMk/>
            <pc:sldMk cId="52243798" sldId="301"/>
            <ac:spMk id="75" creationId="{246BBB1F-E457-4451-8AEA-99209A407188}"/>
          </ac:spMkLst>
        </pc:spChg>
        <pc:spChg chg="add mod">
          <ac:chgData name="Craig Thomas" userId="00ea655f176af39b" providerId="LiveId" clId="{B43DC0E6-24C0-4D46-932A-4DFF1B47C9D1}" dt="2018-09-19T18:54:22.293" v="14723" actId="1076"/>
          <ac:spMkLst>
            <pc:docMk/>
            <pc:sldMk cId="52243798" sldId="301"/>
            <ac:spMk id="76" creationId="{DA006BEB-95EB-4BCF-BDCC-2CBC8E9DAD98}"/>
          </ac:spMkLst>
        </pc:spChg>
        <pc:spChg chg="add mod">
          <ac:chgData name="Craig Thomas" userId="00ea655f176af39b" providerId="LiveId" clId="{B43DC0E6-24C0-4D46-932A-4DFF1B47C9D1}" dt="2018-09-19T18:56:53.002" v="14788" actId="1076"/>
          <ac:spMkLst>
            <pc:docMk/>
            <pc:sldMk cId="52243798" sldId="301"/>
            <ac:spMk id="77" creationId="{DAEA3D9E-65C0-4E31-9CF9-014853619322}"/>
          </ac:spMkLst>
        </pc:spChg>
        <pc:spChg chg="add mod">
          <ac:chgData name="Craig Thomas" userId="00ea655f176af39b" providerId="LiveId" clId="{B43DC0E6-24C0-4D46-932A-4DFF1B47C9D1}" dt="2018-09-19T18:58:58.356" v="14837" actId="1076"/>
          <ac:spMkLst>
            <pc:docMk/>
            <pc:sldMk cId="52243798" sldId="301"/>
            <ac:spMk id="78" creationId="{75FD4D6A-C503-43DB-82AE-7EBF1E0B1194}"/>
          </ac:spMkLst>
        </pc:spChg>
        <pc:spChg chg="add ord">
          <ac:chgData name="Craig Thomas" userId="00ea655f176af39b" providerId="LiveId" clId="{B43DC0E6-24C0-4D46-932A-4DFF1B47C9D1}" dt="2018-09-19T19:16:47.304" v="15089" actId="167"/>
          <ac:spMkLst>
            <pc:docMk/>
            <pc:sldMk cId="52243798" sldId="301"/>
            <ac:spMk id="79" creationId="{89EB6783-6678-4B74-B330-B60D3AD7279A}"/>
          </ac:spMkLst>
        </pc:spChg>
        <pc:spChg chg="add del ord">
          <ac:chgData name="Craig Thomas" userId="00ea655f176af39b" providerId="LiveId" clId="{B43DC0E6-24C0-4D46-932A-4DFF1B47C9D1}" dt="2018-09-19T19:44:22.952" v="15111" actId="478"/>
          <ac:spMkLst>
            <pc:docMk/>
            <pc:sldMk cId="52243798" sldId="301"/>
            <ac:spMk id="80" creationId="{6BF92FF6-23AE-4ADA-8F72-1EA02F6B3481}"/>
          </ac:spMkLst>
        </pc:spChg>
        <pc:spChg chg="add ord">
          <ac:chgData name="Craig Thomas" userId="00ea655f176af39b" providerId="LiveId" clId="{B43DC0E6-24C0-4D46-932A-4DFF1B47C9D1}" dt="2018-09-19T19:44:26.768" v="15113" actId="167"/>
          <ac:spMkLst>
            <pc:docMk/>
            <pc:sldMk cId="52243798" sldId="301"/>
            <ac:spMk id="81" creationId="{004820D4-ED9C-47A8-BB8A-43A3058FEB60}"/>
          </ac:spMkLst>
        </pc:spChg>
        <pc:spChg chg="del">
          <ac:chgData name="Craig Thomas" userId="00ea655f176af39b" providerId="LiveId" clId="{B43DC0E6-24C0-4D46-932A-4DFF1B47C9D1}" dt="2018-09-26T13:08:41.765" v="24333" actId="478"/>
          <ac:spMkLst>
            <pc:docMk/>
            <pc:sldMk cId="52243798" sldId="301"/>
            <ac:spMk id="4124" creationId="{00000000-0000-0000-0000-000000000000}"/>
          </ac:spMkLst>
        </pc:spChg>
        <pc:spChg chg="del">
          <ac:chgData name="Craig Thomas" userId="00ea655f176af39b" providerId="LiveId" clId="{B43DC0E6-24C0-4D46-932A-4DFF1B47C9D1}" dt="2018-09-19T19:16:42.334" v="15087" actId="478"/>
          <ac:spMkLst>
            <pc:docMk/>
            <pc:sldMk cId="52243798" sldId="301"/>
            <ac:spMk id="4130" creationId="{00000000-0000-0000-0000-000000000000}"/>
          </ac:spMkLst>
        </pc:spChg>
        <pc:spChg chg="mod">
          <ac:chgData name="Craig Thomas" userId="00ea655f176af39b" providerId="LiveId" clId="{B43DC0E6-24C0-4D46-932A-4DFF1B47C9D1}" dt="2018-09-19T18:45:30.956" v="14454" actId="1076"/>
          <ac:spMkLst>
            <pc:docMk/>
            <pc:sldMk cId="52243798" sldId="301"/>
            <ac:spMk id="4134" creationId="{00000000-0000-0000-0000-000000000000}"/>
          </ac:spMkLst>
        </pc:spChg>
        <pc:spChg chg="del">
          <ac:chgData name="Craig Thomas" userId="00ea655f176af39b" providerId="LiveId" clId="{B43DC0E6-24C0-4D46-932A-4DFF1B47C9D1}" dt="2018-09-19T19:16:42.334" v="15087" actId="478"/>
          <ac:spMkLst>
            <pc:docMk/>
            <pc:sldMk cId="52243798" sldId="301"/>
            <ac:spMk id="4135" creationId="{00000000-0000-0000-0000-000000000000}"/>
          </ac:spMkLst>
        </pc:spChg>
      </pc:sldChg>
      <pc:sldChg chg="modSp add ord">
        <pc:chgData name="Craig Thomas" userId="00ea655f176af39b" providerId="LiveId" clId="{B43DC0E6-24C0-4D46-932A-4DFF1B47C9D1}" dt="2018-09-26T12:50:21.287" v="24113" actId="6549"/>
        <pc:sldMkLst>
          <pc:docMk/>
          <pc:sldMk cId="896721172" sldId="302"/>
        </pc:sldMkLst>
        <pc:spChg chg="mod">
          <ac:chgData name="Craig Thomas" userId="00ea655f176af39b" providerId="LiveId" clId="{B43DC0E6-24C0-4D46-932A-4DFF1B47C9D1}" dt="2018-09-26T12:50:21.287" v="24113" actId="6549"/>
          <ac:spMkLst>
            <pc:docMk/>
            <pc:sldMk cId="896721172" sldId="302"/>
            <ac:spMk id="3" creationId="{E444C627-EE2C-497E-9299-EE7E0797D8A9}"/>
          </ac:spMkLst>
        </pc:spChg>
      </pc:sldChg>
      <pc:sldChg chg="delSp add ord delAnim">
        <pc:chgData name="Craig Thomas" userId="00ea655f176af39b" providerId="LiveId" clId="{B43DC0E6-24C0-4D46-932A-4DFF1B47C9D1}" dt="2018-09-19T19:04:33.972" v="14859" actId="478"/>
        <pc:sldMkLst>
          <pc:docMk/>
          <pc:sldMk cId="1451569678" sldId="305"/>
        </pc:sldMkLst>
        <pc:spChg chg="del">
          <ac:chgData name="Craig Thomas" userId="00ea655f176af39b" providerId="LiveId" clId="{B43DC0E6-24C0-4D46-932A-4DFF1B47C9D1}" dt="2018-09-19T19:04:33.972" v="14859" actId="478"/>
          <ac:spMkLst>
            <pc:docMk/>
            <pc:sldMk cId="1451569678" sldId="305"/>
            <ac:spMk id="97" creationId="{A9CB6EF1-9B39-4D9B-9481-56AFE0B73900}"/>
          </ac:spMkLst>
        </pc:spChg>
      </pc:sldChg>
      <pc:sldChg chg="add ord">
        <pc:chgData name="Craig Thomas" userId="00ea655f176af39b" providerId="LiveId" clId="{B43DC0E6-24C0-4D46-932A-4DFF1B47C9D1}" dt="2018-09-19T19:06:39.427" v="14863"/>
        <pc:sldMkLst>
          <pc:docMk/>
          <pc:sldMk cId="1318765424" sldId="306"/>
        </pc:sldMkLst>
      </pc:sldChg>
      <pc:sldChg chg="add ord">
        <pc:chgData name="Craig Thomas" userId="00ea655f176af39b" providerId="LiveId" clId="{B43DC0E6-24C0-4D46-932A-4DFF1B47C9D1}" dt="2018-09-19T19:07:08.023" v="14865"/>
        <pc:sldMkLst>
          <pc:docMk/>
          <pc:sldMk cId="2913022114" sldId="307"/>
        </pc:sldMkLst>
      </pc:sldChg>
      <pc:sldChg chg="addSp delSp modSp add delAnim modAnim">
        <pc:chgData name="Craig Thomas" userId="00ea655f176af39b" providerId="LiveId" clId="{B43DC0E6-24C0-4D46-932A-4DFF1B47C9D1}" dt="2018-09-20T22:15:25.856" v="24095" actId="167"/>
        <pc:sldMkLst>
          <pc:docMk/>
          <pc:sldMk cId="2072132826" sldId="311"/>
        </pc:sldMkLst>
        <pc:spChg chg="del mod">
          <ac:chgData name="Craig Thomas" userId="00ea655f176af39b" providerId="LiveId" clId="{B43DC0E6-24C0-4D46-932A-4DFF1B47C9D1}" dt="2018-09-20T16:37:50.780" v="15679" actId="478"/>
          <ac:spMkLst>
            <pc:docMk/>
            <pc:sldMk cId="2072132826" sldId="311"/>
            <ac:spMk id="39" creationId="{A3CD4CC0-A973-4B2E-9A0E-1D05C4105B5B}"/>
          </ac:spMkLst>
        </pc:spChg>
        <pc:spChg chg="del mod">
          <ac:chgData name="Craig Thomas" userId="00ea655f176af39b" providerId="LiveId" clId="{B43DC0E6-24C0-4D46-932A-4DFF1B47C9D1}" dt="2018-09-20T16:37:56.597" v="15682" actId="478"/>
          <ac:spMkLst>
            <pc:docMk/>
            <pc:sldMk cId="2072132826" sldId="311"/>
            <ac:spMk id="40" creationId="{8224E9D2-14DE-4EDE-9FBC-8D0D7A6D59F0}"/>
          </ac:spMkLst>
        </pc:spChg>
        <pc:spChg chg="del">
          <ac:chgData name="Craig Thomas" userId="00ea655f176af39b" providerId="LiveId" clId="{B43DC0E6-24C0-4D46-932A-4DFF1B47C9D1}" dt="2018-09-20T16:37:53.551" v="15680" actId="478"/>
          <ac:spMkLst>
            <pc:docMk/>
            <pc:sldMk cId="2072132826" sldId="311"/>
            <ac:spMk id="41" creationId="{1C5131D1-AD55-4271-96E5-1EE607B8AED2}"/>
          </ac:spMkLst>
        </pc:spChg>
        <pc:spChg chg="del">
          <ac:chgData name="Craig Thomas" userId="00ea655f176af39b" providerId="LiveId" clId="{B43DC0E6-24C0-4D46-932A-4DFF1B47C9D1}" dt="2018-09-20T16:37:37.346" v="15645" actId="478"/>
          <ac:spMkLst>
            <pc:docMk/>
            <pc:sldMk cId="2072132826" sldId="311"/>
            <ac:spMk id="42" creationId="{1CAF155C-290A-4B36-B08C-B2F05C5E5BFA}"/>
          </ac:spMkLst>
        </pc:spChg>
        <pc:spChg chg="mod">
          <ac:chgData name="Craig Thomas" userId="00ea655f176af39b" providerId="LiveId" clId="{B43DC0E6-24C0-4D46-932A-4DFF1B47C9D1}" dt="2018-09-20T21:37:15.372" v="23076" actId="1076"/>
          <ac:spMkLst>
            <pc:docMk/>
            <pc:sldMk cId="2072132826" sldId="311"/>
            <ac:spMk id="43" creationId="{2F94DE6E-E37A-4B64-97BF-90E6EDD58322}"/>
          </ac:spMkLst>
        </pc:spChg>
        <pc:spChg chg="del mod">
          <ac:chgData name="Craig Thomas" userId="00ea655f176af39b" providerId="LiveId" clId="{B43DC0E6-24C0-4D46-932A-4DFF1B47C9D1}" dt="2018-09-20T16:37:32.475" v="15644" actId="478"/>
          <ac:spMkLst>
            <pc:docMk/>
            <pc:sldMk cId="2072132826" sldId="311"/>
            <ac:spMk id="44" creationId="{B339534F-507B-4E84-9A1C-6FA977577D91}"/>
          </ac:spMkLst>
        </pc:spChg>
        <pc:spChg chg="del">
          <ac:chgData name="Craig Thomas" userId="00ea655f176af39b" providerId="LiveId" clId="{B43DC0E6-24C0-4D46-932A-4DFF1B47C9D1}" dt="2018-09-20T16:37:29.590" v="15642" actId="478"/>
          <ac:spMkLst>
            <pc:docMk/>
            <pc:sldMk cId="2072132826" sldId="311"/>
            <ac:spMk id="45" creationId="{5A69F12B-F442-4205-8012-D9F59F67111A}"/>
          </ac:spMkLst>
        </pc:spChg>
        <pc:spChg chg="add ord">
          <ac:chgData name="Craig Thomas" userId="00ea655f176af39b" providerId="LiveId" clId="{B43DC0E6-24C0-4D46-932A-4DFF1B47C9D1}" dt="2018-09-20T22:15:25.856" v="24095" actId="167"/>
          <ac:spMkLst>
            <pc:docMk/>
            <pc:sldMk cId="2072132826" sldId="311"/>
            <ac:spMk id="45" creationId="{940E768C-D2B8-4750-AB15-816CEB805A60}"/>
          </ac:spMkLst>
        </pc:spChg>
        <pc:spChg chg="del">
          <ac:chgData name="Craig Thomas" userId="00ea655f176af39b" providerId="LiveId" clId="{B43DC0E6-24C0-4D46-932A-4DFF1B47C9D1}" dt="2018-09-20T16:37:28.148" v="15641" actId="478"/>
          <ac:spMkLst>
            <pc:docMk/>
            <pc:sldMk cId="2072132826" sldId="311"/>
            <ac:spMk id="46" creationId="{B9647239-C03E-4716-8B8D-0CCC1B9E621A}"/>
          </ac:spMkLst>
        </pc:spChg>
        <pc:spChg chg="del">
          <ac:chgData name="Craig Thomas" userId="00ea655f176af39b" providerId="LiveId" clId="{B43DC0E6-24C0-4D46-932A-4DFF1B47C9D1}" dt="2018-09-20T16:37:25.930" v="15640" actId="478"/>
          <ac:spMkLst>
            <pc:docMk/>
            <pc:sldMk cId="2072132826" sldId="311"/>
            <ac:spMk id="47" creationId="{14FA82EF-CB90-4AF2-9417-F089ED52F0B5}"/>
          </ac:spMkLst>
        </pc:spChg>
        <pc:spChg chg="add mod ord">
          <ac:chgData name="Craig Thomas" userId="00ea655f176af39b" providerId="LiveId" clId="{B43DC0E6-24C0-4D46-932A-4DFF1B47C9D1}" dt="2018-09-20T21:36:50.088" v="23073" actId="1076"/>
          <ac:spMkLst>
            <pc:docMk/>
            <pc:sldMk cId="2072132826" sldId="311"/>
            <ac:spMk id="48" creationId="{713F495C-2FFB-47D3-A39A-E17963C7ECA8}"/>
          </ac:spMkLst>
        </pc:spChg>
        <pc:spChg chg="add mod ord">
          <ac:chgData name="Craig Thomas" userId="00ea655f176af39b" providerId="LiveId" clId="{B43DC0E6-24C0-4D46-932A-4DFF1B47C9D1}" dt="2018-09-20T21:36:58.792" v="23075" actId="1076"/>
          <ac:spMkLst>
            <pc:docMk/>
            <pc:sldMk cId="2072132826" sldId="311"/>
            <ac:spMk id="49" creationId="{7E62B3BC-1D68-4CCD-AFFF-94CB20B74AF7}"/>
          </ac:spMkLst>
        </pc:spChg>
        <pc:spChg chg="add mod ord">
          <ac:chgData name="Craig Thomas" userId="00ea655f176af39b" providerId="LiveId" clId="{B43DC0E6-24C0-4D46-932A-4DFF1B47C9D1}" dt="2018-09-20T20:15:54.735" v="21521" actId="1076"/>
          <ac:spMkLst>
            <pc:docMk/>
            <pc:sldMk cId="2072132826" sldId="311"/>
            <ac:spMk id="50" creationId="{701A554D-F82E-4E82-8944-CBD2460D0928}"/>
          </ac:spMkLst>
        </pc:spChg>
        <pc:spChg chg="add mod ord">
          <ac:chgData name="Craig Thomas" userId="00ea655f176af39b" providerId="LiveId" clId="{B43DC0E6-24C0-4D46-932A-4DFF1B47C9D1}" dt="2018-09-20T18:07:20.750" v="18608" actId="1076"/>
          <ac:spMkLst>
            <pc:docMk/>
            <pc:sldMk cId="2072132826" sldId="311"/>
            <ac:spMk id="51" creationId="{C5C0DD34-1759-492D-A2A5-7FE4A85E961C}"/>
          </ac:spMkLst>
        </pc:spChg>
        <pc:spChg chg="add mod ord">
          <ac:chgData name="Craig Thomas" userId="00ea655f176af39b" providerId="LiveId" clId="{B43DC0E6-24C0-4D46-932A-4DFF1B47C9D1}" dt="2018-09-20T18:07:13.024" v="18607" actId="1076"/>
          <ac:spMkLst>
            <pc:docMk/>
            <pc:sldMk cId="2072132826" sldId="311"/>
            <ac:spMk id="52" creationId="{61CA3D81-55FE-465A-A099-6E07F58CE026}"/>
          </ac:spMkLst>
        </pc:spChg>
        <pc:spChg chg="add mod ord">
          <ac:chgData name="Craig Thomas" userId="00ea655f176af39b" providerId="LiveId" clId="{B43DC0E6-24C0-4D46-932A-4DFF1B47C9D1}" dt="2018-09-20T21:36:30.664" v="23070" actId="1076"/>
          <ac:spMkLst>
            <pc:docMk/>
            <pc:sldMk cId="2072132826" sldId="311"/>
            <ac:spMk id="53" creationId="{B3ED1492-447B-4C14-8BC5-05C0C6583A8E}"/>
          </ac:spMkLst>
        </pc:spChg>
        <pc:spChg chg="add ord">
          <ac:chgData name="Craig Thomas" userId="00ea655f176af39b" providerId="LiveId" clId="{B43DC0E6-24C0-4D46-932A-4DFF1B47C9D1}" dt="2018-09-20T17:31:19.054" v="16992" actId="167"/>
          <ac:spMkLst>
            <pc:docMk/>
            <pc:sldMk cId="2072132826" sldId="311"/>
            <ac:spMk id="54" creationId="{ED3C94A3-F163-4F20-9B87-753294D00FC4}"/>
          </ac:spMkLst>
        </pc:spChg>
        <pc:spChg chg="add ord">
          <ac:chgData name="Craig Thomas" userId="00ea655f176af39b" providerId="LiveId" clId="{B43DC0E6-24C0-4D46-932A-4DFF1B47C9D1}" dt="2018-09-20T18:06:18.621" v="18594" actId="167"/>
          <ac:spMkLst>
            <pc:docMk/>
            <pc:sldMk cId="2072132826" sldId="311"/>
            <ac:spMk id="55" creationId="{968B874F-4B05-4A81-9093-3D23175AAB08}"/>
          </ac:spMkLst>
        </pc:spChg>
        <pc:spChg chg="add ord">
          <ac:chgData name="Craig Thomas" userId="00ea655f176af39b" providerId="LiveId" clId="{B43DC0E6-24C0-4D46-932A-4DFF1B47C9D1}" dt="2018-09-20T18:49:25.841" v="19624" actId="167"/>
          <ac:spMkLst>
            <pc:docMk/>
            <pc:sldMk cId="2072132826" sldId="311"/>
            <ac:spMk id="56" creationId="{4F67513C-97BC-48FC-8874-DCCC46C5C251}"/>
          </ac:spMkLst>
        </pc:spChg>
        <pc:spChg chg="add ord">
          <ac:chgData name="Craig Thomas" userId="00ea655f176af39b" providerId="LiveId" clId="{B43DC0E6-24C0-4D46-932A-4DFF1B47C9D1}" dt="2018-09-20T20:09:28.075" v="21471" actId="167"/>
          <ac:spMkLst>
            <pc:docMk/>
            <pc:sldMk cId="2072132826" sldId="311"/>
            <ac:spMk id="57" creationId="{AF5B70D2-96D2-4610-B11F-60EAF8E8C9A8}"/>
          </ac:spMkLst>
        </pc:spChg>
        <pc:spChg chg="add ord">
          <ac:chgData name="Craig Thomas" userId="00ea655f176af39b" providerId="LiveId" clId="{B43DC0E6-24C0-4D46-932A-4DFF1B47C9D1}" dt="2018-09-20T20:14:11.985" v="21515" actId="167"/>
          <ac:spMkLst>
            <pc:docMk/>
            <pc:sldMk cId="2072132826" sldId="311"/>
            <ac:spMk id="58" creationId="{B343AC4A-A66A-4C96-90D9-4CC5495B7CB1}"/>
          </ac:spMkLst>
        </pc:spChg>
        <pc:spChg chg="add ord">
          <ac:chgData name="Craig Thomas" userId="00ea655f176af39b" providerId="LiveId" clId="{B43DC0E6-24C0-4D46-932A-4DFF1B47C9D1}" dt="2018-09-20T21:21:33.473" v="22878" actId="167"/>
          <ac:spMkLst>
            <pc:docMk/>
            <pc:sldMk cId="2072132826" sldId="311"/>
            <ac:spMk id="59" creationId="{96EAC81D-5821-418C-9B72-1F7F25C7A2F7}"/>
          </ac:spMkLst>
        </pc:spChg>
        <pc:spChg chg="add ord">
          <ac:chgData name="Craig Thomas" userId="00ea655f176af39b" providerId="LiveId" clId="{B43DC0E6-24C0-4D46-932A-4DFF1B47C9D1}" dt="2018-09-20T21:36:24.444" v="23069" actId="167"/>
          <ac:spMkLst>
            <pc:docMk/>
            <pc:sldMk cId="2072132826" sldId="311"/>
            <ac:spMk id="60" creationId="{4C731E58-E298-44EE-BA5E-BFC8EE2A338E}"/>
          </ac:spMkLst>
        </pc:spChg>
        <pc:spChg chg="mod">
          <ac:chgData name="Craig Thomas" userId="00ea655f176af39b" providerId="LiveId" clId="{B43DC0E6-24C0-4D46-932A-4DFF1B47C9D1}" dt="2018-09-20T16:37:42.453" v="15647" actId="1076"/>
          <ac:spMkLst>
            <pc:docMk/>
            <pc:sldMk cId="2072132826" sldId="311"/>
            <ac:spMk id="5125" creationId="{00000000-0000-0000-0000-000000000000}"/>
          </ac:spMkLst>
        </pc:spChg>
        <pc:spChg chg="mod">
          <ac:chgData name="Craig Thomas" userId="00ea655f176af39b" providerId="LiveId" clId="{B43DC0E6-24C0-4D46-932A-4DFF1B47C9D1}" dt="2018-09-20T16:53:06.890" v="16085" actId="948"/>
          <ac:spMkLst>
            <pc:docMk/>
            <pc:sldMk cId="2072132826" sldId="311"/>
            <ac:spMk id="5129" creationId="{00000000-0000-0000-0000-000000000000}"/>
          </ac:spMkLst>
        </pc:spChg>
        <pc:spChg chg="del">
          <ac:chgData name="Craig Thomas" userId="00ea655f176af39b" providerId="LiveId" clId="{B43DC0E6-24C0-4D46-932A-4DFF1B47C9D1}" dt="2018-09-20T18:49:22.664" v="19622" actId="478"/>
          <ac:spMkLst>
            <pc:docMk/>
            <pc:sldMk cId="2072132826" sldId="311"/>
            <ac:spMk id="5130" creationId="{00000000-0000-0000-0000-000000000000}"/>
          </ac:spMkLst>
        </pc:spChg>
        <pc:spChg chg="del">
          <ac:chgData name="Craig Thomas" userId="00ea655f176af39b" providerId="LiveId" clId="{B43DC0E6-24C0-4D46-932A-4DFF1B47C9D1}" dt="2018-09-20T17:29:56.266" v="16979" actId="478"/>
          <ac:spMkLst>
            <pc:docMk/>
            <pc:sldMk cId="2072132826" sldId="311"/>
            <ac:spMk id="5131" creationId="{00000000-0000-0000-0000-000000000000}"/>
          </ac:spMkLst>
        </pc:spChg>
        <pc:spChg chg="del">
          <ac:chgData name="Craig Thomas" userId="00ea655f176af39b" providerId="LiveId" clId="{B43DC0E6-24C0-4D46-932A-4DFF1B47C9D1}" dt="2018-09-20T18:06:13.635" v="18592" actId="478"/>
          <ac:spMkLst>
            <pc:docMk/>
            <pc:sldMk cId="2072132826" sldId="311"/>
            <ac:spMk id="5133" creationId="{00000000-0000-0000-0000-000000000000}"/>
          </ac:spMkLst>
        </pc:spChg>
        <pc:spChg chg="del">
          <ac:chgData name="Craig Thomas" userId="00ea655f176af39b" providerId="LiveId" clId="{B43DC0E6-24C0-4D46-932A-4DFF1B47C9D1}" dt="2018-09-20T21:36:19.897" v="23067" actId="478"/>
          <ac:spMkLst>
            <pc:docMk/>
            <pc:sldMk cId="2072132826" sldId="311"/>
            <ac:spMk id="5138" creationId="{00000000-0000-0000-0000-000000000000}"/>
          </ac:spMkLst>
        </pc:spChg>
        <pc:spChg chg="del">
          <ac:chgData name="Craig Thomas" userId="00ea655f176af39b" providerId="LiveId" clId="{B43DC0E6-24C0-4D46-932A-4DFF1B47C9D1}" dt="2018-09-20T20:09:24.746" v="21469" actId="478"/>
          <ac:spMkLst>
            <pc:docMk/>
            <pc:sldMk cId="2072132826" sldId="311"/>
            <ac:spMk id="5139" creationId="{00000000-0000-0000-0000-000000000000}"/>
          </ac:spMkLst>
        </pc:spChg>
        <pc:spChg chg="del">
          <ac:chgData name="Craig Thomas" userId="00ea655f176af39b" providerId="LiveId" clId="{B43DC0E6-24C0-4D46-932A-4DFF1B47C9D1}" dt="2018-09-20T21:21:29.082" v="22876" actId="478"/>
          <ac:spMkLst>
            <pc:docMk/>
            <pc:sldMk cId="2072132826" sldId="311"/>
            <ac:spMk id="5142" creationId="{00000000-0000-0000-0000-000000000000}"/>
          </ac:spMkLst>
        </pc:spChg>
        <pc:spChg chg="del mod">
          <ac:chgData name="Craig Thomas" userId="00ea655f176af39b" providerId="LiveId" clId="{B43DC0E6-24C0-4D46-932A-4DFF1B47C9D1}" dt="2018-09-20T22:15:22.606" v="24093" actId="478"/>
          <ac:spMkLst>
            <pc:docMk/>
            <pc:sldMk cId="2072132826" sldId="311"/>
            <ac:spMk id="5143" creationId="{00000000-0000-0000-0000-000000000000}"/>
          </ac:spMkLst>
        </pc:spChg>
        <pc:spChg chg="del mod ord">
          <ac:chgData name="Craig Thomas" userId="00ea655f176af39b" providerId="LiveId" clId="{B43DC0E6-24C0-4D46-932A-4DFF1B47C9D1}" dt="2018-09-20T20:14:06.876" v="21513" actId="478"/>
          <ac:spMkLst>
            <pc:docMk/>
            <pc:sldMk cId="2072132826" sldId="311"/>
            <ac:spMk id="5204" creationId="{00000000-0000-0000-0000-000000000000}"/>
          </ac:spMkLst>
        </pc:spChg>
      </pc:sldChg>
      <pc:sldChg chg="addSp delSp modSp add delAnim modAnim">
        <pc:chgData name="Craig Thomas" userId="00ea655f176af39b" providerId="LiveId" clId="{B43DC0E6-24C0-4D46-932A-4DFF1B47C9D1}" dt="2018-09-20T22:15:11.480" v="24089" actId="167"/>
        <pc:sldMkLst>
          <pc:docMk/>
          <pc:sldMk cId="2860268264" sldId="312"/>
        </pc:sldMkLst>
        <pc:spChg chg="del">
          <ac:chgData name="Craig Thomas" userId="00ea655f176af39b" providerId="LiveId" clId="{B43DC0E6-24C0-4D46-932A-4DFF1B47C9D1}" dt="2018-09-20T16:57:54.432" v="16120" actId="478"/>
          <ac:spMkLst>
            <pc:docMk/>
            <pc:sldMk cId="2860268264" sldId="312"/>
            <ac:spMk id="43" creationId="{2F94DE6E-E37A-4B64-97BF-90E6EDD58322}"/>
          </ac:spMkLst>
        </pc:spChg>
        <pc:spChg chg="add del mod">
          <ac:chgData name="Craig Thomas" userId="00ea655f176af39b" providerId="LiveId" clId="{B43DC0E6-24C0-4D46-932A-4DFF1B47C9D1}" dt="2018-09-20T16:58:54.459" v="16129" actId="478"/>
          <ac:spMkLst>
            <pc:docMk/>
            <pc:sldMk cId="2860268264" sldId="312"/>
            <ac:spMk id="45" creationId="{FAE1C5AA-7A71-45EB-B47D-84453E4C8B68}"/>
          </ac:spMkLst>
        </pc:spChg>
        <pc:spChg chg="add mod">
          <ac:chgData name="Craig Thomas" userId="00ea655f176af39b" providerId="LiveId" clId="{B43DC0E6-24C0-4D46-932A-4DFF1B47C9D1}" dt="2018-09-20T16:59:03.244" v="16131" actId="1076"/>
          <ac:spMkLst>
            <pc:docMk/>
            <pc:sldMk cId="2860268264" sldId="312"/>
            <ac:spMk id="46" creationId="{B2C410C4-24C8-474C-886F-BE1DA8FD410C}"/>
          </ac:spMkLst>
        </pc:spChg>
        <pc:spChg chg="add mod">
          <ac:chgData name="Craig Thomas" userId="00ea655f176af39b" providerId="LiveId" clId="{B43DC0E6-24C0-4D46-932A-4DFF1B47C9D1}" dt="2018-09-20T20:18:24.732" v="21534" actId="1076"/>
          <ac:spMkLst>
            <pc:docMk/>
            <pc:sldMk cId="2860268264" sldId="312"/>
            <ac:spMk id="47" creationId="{B3207FE7-BC15-4E05-8B61-68223CA24097}"/>
          </ac:spMkLst>
        </pc:spChg>
        <pc:spChg chg="del">
          <ac:chgData name="Craig Thomas" userId="00ea655f176af39b" providerId="LiveId" clId="{B43DC0E6-24C0-4D46-932A-4DFF1B47C9D1}" dt="2018-09-20T16:58:01.238" v="16123" actId="478"/>
          <ac:spMkLst>
            <pc:docMk/>
            <pc:sldMk cId="2860268264" sldId="312"/>
            <ac:spMk id="48" creationId="{713F495C-2FFB-47D3-A39A-E17963C7ECA8}"/>
          </ac:spMkLst>
        </pc:spChg>
        <pc:spChg chg="del">
          <ac:chgData name="Craig Thomas" userId="00ea655f176af39b" providerId="LiveId" clId="{B43DC0E6-24C0-4D46-932A-4DFF1B47C9D1}" dt="2018-09-20T16:57:59.102" v="16122" actId="478"/>
          <ac:spMkLst>
            <pc:docMk/>
            <pc:sldMk cId="2860268264" sldId="312"/>
            <ac:spMk id="49" creationId="{7E62B3BC-1D68-4CCD-AFFF-94CB20B74AF7}"/>
          </ac:spMkLst>
        </pc:spChg>
        <pc:spChg chg="del">
          <ac:chgData name="Craig Thomas" userId="00ea655f176af39b" providerId="LiveId" clId="{B43DC0E6-24C0-4D46-932A-4DFF1B47C9D1}" dt="2018-09-20T16:57:53.242" v="16119" actId="478"/>
          <ac:spMkLst>
            <pc:docMk/>
            <pc:sldMk cId="2860268264" sldId="312"/>
            <ac:spMk id="50" creationId="{701A554D-F82E-4E82-8944-CBD2460D0928}"/>
          </ac:spMkLst>
        </pc:spChg>
        <pc:spChg chg="add ord">
          <ac:chgData name="Craig Thomas" userId="00ea655f176af39b" providerId="LiveId" clId="{B43DC0E6-24C0-4D46-932A-4DFF1B47C9D1}" dt="2018-09-20T22:15:11.480" v="24089" actId="167"/>
          <ac:spMkLst>
            <pc:docMk/>
            <pc:sldMk cId="2860268264" sldId="312"/>
            <ac:spMk id="50" creationId="{99B0B121-1CBE-44CD-9C65-87BB52268302}"/>
          </ac:spMkLst>
        </pc:spChg>
        <pc:spChg chg="mod">
          <ac:chgData name="Craig Thomas" userId="00ea655f176af39b" providerId="LiveId" clId="{B43DC0E6-24C0-4D46-932A-4DFF1B47C9D1}" dt="2018-09-20T17:01:41.248" v="16191" actId="14100"/>
          <ac:spMkLst>
            <pc:docMk/>
            <pc:sldMk cId="2860268264" sldId="312"/>
            <ac:spMk id="51" creationId="{C5C0DD34-1759-492D-A2A5-7FE4A85E961C}"/>
          </ac:spMkLst>
        </pc:spChg>
        <pc:spChg chg="del">
          <ac:chgData name="Craig Thomas" userId="00ea655f176af39b" providerId="LiveId" clId="{B43DC0E6-24C0-4D46-932A-4DFF1B47C9D1}" dt="2018-09-20T16:57:57.556" v="16121" actId="478"/>
          <ac:spMkLst>
            <pc:docMk/>
            <pc:sldMk cId="2860268264" sldId="312"/>
            <ac:spMk id="52" creationId="{61CA3D81-55FE-465A-A099-6E07F58CE026}"/>
          </ac:spMkLst>
        </pc:spChg>
        <pc:spChg chg="del">
          <ac:chgData name="Craig Thomas" userId="00ea655f176af39b" providerId="LiveId" clId="{B43DC0E6-24C0-4D46-932A-4DFF1B47C9D1}" dt="2018-09-20T16:57:51.172" v="16118" actId="478"/>
          <ac:spMkLst>
            <pc:docMk/>
            <pc:sldMk cId="2860268264" sldId="312"/>
            <ac:spMk id="53" creationId="{B3ED1492-447B-4C14-8BC5-05C0C6583A8E}"/>
          </ac:spMkLst>
        </pc:spChg>
        <pc:spChg chg="add mod ord">
          <ac:chgData name="Craig Thomas" userId="00ea655f176af39b" providerId="LiveId" clId="{B43DC0E6-24C0-4D46-932A-4DFF1B47C9D1}" dt="2018-09-20T20:19:39.974" v="21547" actId="1076"/>
          <ac:spMkLst>
            <pc:docMk/>
            <pc:sldMk cId="2860268264" sldId="312"/>
            <ac:spMk id="54" creationId="{540FCEFA-23B5-4833-B6E4-B9A6E755199E}"/>
          </ac:spMkLst>
        </pc:spChg>
        <pc:spChg chg="add mod">
          <ac:chgData name="Craig Thomas" userId="00ea655f176af39b" providerId="LiveId" clId="{B43DC0E6-24C0-4D46-932A-4DFF1B47C9D1}" dt="2018-09-20T20:18:49.938" v="21536" actId="1076"/>
          <ac:spMkLst>
            <pc:docMk/>
            <pc:sldMk cId="2860268264" sldId="312"/>
            <ac:spMk id="55" creationId="{BA794051-DD3B-404C-9D66-6818F5DB11A3}"/>
          </ac:spMkLst>
        </pc:spChg>
        <pc:spChg chg="add mod">
          <ac:chgData name="Craig Thomas" userId="00ea655f176af39b" providerId="LiveId" clId="{B43DC0E6-24C0-4D46-932A-4DFF1B47C9D1}" dt="2018-09-20T17:43:59.342" v="17316" actId="1076"/>
          <ac:spMkLst>
            <pc:docMk/>
            <pc:sldMk cId="2860268264" sldId="312"/>
            <ac:spMk id="56" creationId="{B03BAB6E-51B5-4A2F-ADAD-F2C98D24B3CD}"/>
          </ac:spMkLst>
        </pc:spChg>
        <pc:spChg chg="add mod">
          <ac:chgData name="Craig Thomas" userId="00ea655f176af39b" providerId="LiveId" clId="{B43DC0E6-24C0-4D46-932A-4DFF1B47C9D1}" dt="2018-09-20T20:18:09.918" v="21532" actId="1076"/>
          <ac:spMkLst>
            <pc:docMk/>
            <pc:sldMk cId="2860268264" sldId="312"/>
            <ac:spMk id="57" creationId="{47DC4FD3-28D5-4952-BAF4-F844CB655447}"/>
          </ac:spMkLst>
        </pc:spChg>
        <pc:spChg chg="add del ord">
          <ac:chgData name="Craig Thomas" userId="00ea655f176af39b" providerId="LiveId" clId="{B43DC0E6-24C0-4D46-932A-4DFF1B47C9D1}" dt="2018-09-20T17:32:07.029" v="16996" actId="478"/>
          <ac:spMkLst>
            <pc:docMk/>
            <pc:sldMk cId="2860268264" sldId="312"/>
            <ac:spMk id="58" creationId="{267DEFF1-0E76-4CE3-825E-84419CBA4755}"/>
          </ac:spMkLst>
        </pc:spChg>
        <pc:spChg chg="add mod">
          <ac:chgData name="Craig Thomas" userId="00ea655f176af39b" providerId="LiveId" clId="{B43DC0E6-24C0-4D46-932A-4DFF1B47C9D1}" dt="2018-09-20T17:41:20.040" v="17287" actId="1036"/>
          <ac:spMkLst>
            <pc:docMk/>
            <pc:sldMk cId="2860268264" sldId="312"/>
            <ac:spMk id="59" creationId="{08E947FC-7FC5-4183-BC6F-71FF29B0ED7E}"/>
          </ac:spMkLst>
        </pc:spChg>
        <pc:spChg chg="add mod ord">
          <ac:chgData name="Craig Thomas" userId="00ea655f176af39b" providerId="LiveId" clId="{B43DC0E6-24C0-4D46-932A-4DFF1B47C9D1}" dt="2018-09-20T21:35:16.375" v="23060" actId="1076"/>
          <ac:spMkLst>
            <pc:docMk/>
            <pc:sldMk cId="2860268264" sldId="312"/>
            <ac:spMk id="60" creationId="{953FE1E4-C2E1-47F0-8292-A7479DC57F96}"/>
          </ac:spMkLst>
        </pc:spChg>
        <pc:spChg chg="add mod">
          <ac:chgData name="Craig Thomas" userId="00ea655f176af39b" providerId="LiveId" clId="{B43DC0E6-24C0-4D46-932A-4DFF1B47C9D1}" dt="2018-09-20T21:35:03.749" v="23058" actId="1076"/>
          <ac:spMkLst>
            <pc:docMk/>
            <pc:sldMk cId="2860268264" sldId="312"/>
            <ac:spMk id="61" creationId="{D0F02F3F-1388-46A2-A719-2B0165FB8765}"/>
          </ac:spMkLst>
        </pc:spChg>
        <pc:spChg chg="add ord">
          <ac:chgData name="Craig Thomas" userId="00ea655f176af39b" providerId="LiveId" clId="{B43DC0E6-24C0-4D46-932A-4DFF1B47C9D1}" dt="2018-09-20T17:32:12.461" v="16998" actId="167"/>
          <ac:spMkLst>
            <pc:docMk/>
            <pc:sldMk cId="2860268264" sldId="312"/>
            <ac:spMk id="62" creationId="{D2CAB700-9D05-4137-9E4B-9A32CA885581}"/>
          </ac:spMkLst>
        </pc:spChg>
        <pc:spChg chg="add mod ord">
          <ac:chgData name="Craig Thomas" userId="00ea655f176af39b" providerId="LiveId" clId="{B43DC0E6-24C0-4D46-932A-4DFF1B47C9D1}" dt="2018-09-20T20:19:57.653" v="21550" actId="1076"/>
          <ac:spMkLst>
            <pc:docMk/>
            <pc:sldMk cId="2860268264" sldId="312"/>
            <ac:spMk id="63" creationId="{4F48C991-1D8C-4AB1-8CEB-A1566A4D74DE}"/>
          </ac:spMkLst>
        </pc:spChg>
        <pc:spChg chg="add mod">
          <ac:chgData name="Craig Thomas" userId="00ea655f176af39b" providerId="LiveId" clId="{B43DC0E6-24C0-4D46-932A-4DFF1B47C9D1}" dt="2018-09-20T20:17:59.589" v="21531" actId="1076"/>
          <ac:spMkLst>
            <pc:docMk/>
            <pc:sldMk cId="2860268264" sldId="312"/>
            <ac:spMk id="64" creationId="{B5067E6D-D260-4CC3-8F29-BD3134773A5C}"/>
          </ac:spMkLst>
        </pc:spChg>
        <pc:spChg chg="add ord">
          <ac:chgData name="Craig Thomas" userId="00ea655f176af39b" providerId="LiveId" clId="{B43DC0E6-24C0-4D46-932A-4DFF1B47C9D1}" dt="2018-09-20T18:05:23.145" v="18579" actId="167"/>
          <ac:spMkLst>
            <pc:docMk/>
            <pc:sldMk cId="2860268264" sldId="312"/>
            <ac:spMk id="65" creationId="{723F09BF-BEF8-4CEF-925E-CC13B59E395D}"/>
          </ac:spMkLst>
        </pc:spChg>
        <pc:spChg chg="add ord">
          <ac:chgData name="Craig Thomas" userId="00ea655f176af39b" providerId="LiveId" clId="{B43DC0E6-24C0-4D46-932A-4DFF1B47C9D1}" dt="2018-09-20T18:49:06.099" v="19618" actId="167"/>
          <ac:spMkLst>
            <pc:docMk/>
            <pc:sldMk cId="2860268264" sldId="312"/>
            <ac:spMk id="66" creationId="{254EE1F1-5C05-4387-98BD-D95B6E8AF985}"/>
          </ac:spMkLst>
        </pc:spChg>
        <pc:spChg chg="add ord">
          <ac:chgData name="Craig Thomas" userId="00ea655f176af39b" providerId="LiveId" clId="{B43DC0E6-24C0-4D46-932A-4DFF1B47C9D1}" dt="2018-09-20T20:08:48.986" v="21459" actId="167"/>
          <ac:spMkLst>
            <pc:docMk/>
            <pc:sldMk cId="2860268264" sldId="312"/>
            <ac:spMk id="67" creationId="{67E745E9-EF6E-4DE6-B2C9-27F2C76CC597}"/>
          </ac:spMkLst>
        </pc:spChg>
        <pc:spChg chg="add ord">
          <ac:chgData name="Craig Thomas" userId="00ea655f176af39b" providerId="LiveId" clId="{B43DC0E6-24C0-4D46-932A-4DFF1B47C9D1}" dt="2018-09-20T20:13:42.810" v="21508" actId="167"/>
          <ac:spMkLst>
            <pc:docMk/>
            <pc:sldMk cId="2860268264" sldId="312"/>
            <ac:spMk id="68" creationId="{BA147862-744B-480B-8EC3-AA75772D6D0E}"/>
          </ac:spMkLst>
        </pc:spChg>
        <pc:spChg chg="add ord">
          <ac:chgData name="Craig Thomas" userId="00ea655f176af39b" providerId="LiveId" clId="{B43DC0E6-24C0-4D46-932A-4DFF1B47C9D1}" dt="2018-09-20T21:21:10.611" v="22872" actId="167"/>
          <ac:spMkLst>
            <pc:docMk/>
            <pc:sldMk cId="2860268264" sldId="312"/>
            <ac:spMk id="69" creationId="{CC9F8AAE-860A-45E8-B962-191841F534B7}"/>
          </ac:spMkLst>
        </pc:spChg>
        <pc:spChg chg="add ord">
          <ac:chgData name="Craig Thomas" userId="00ea655f176af39b" providerId="LiveId" clId="{B43DC0E6-24C0-4D46-932A-4DFF1B47C9D1}" dt="2018-09-20T21:34:35.746" v="23055" actId="167"/>
          <ac:spMkLst>
            <pc:docMk/>
            <pc:sldMk cId="2860268264" sldId="312"/>
            <ac:spMk id="70" creationId="{DDFA699A-5D61-43B1-8410-40D2BC4D1B4C}"/>
          </ac:spMkLst>
        </pc:spChg>
        <pc:spChg chg="del">
          <ac:chgData name="Craig Thomas" userId="00ea655f176af39b" providerId="LiveId" clId="{B43DC0E6-24C0-4D46-932A-4DFF1B47C9D1}" dt="2018-09-20T18:49:02.452" v="19616" actId="478"/>
          <ac:spMkLst>
            <pc:docMk/>
            <pc:sldMk cId="2860268264" sldId="312"/>
            <ac:spMk id="5130" creationId="{00000000-0000-0000-0000-000000000000}"/>
          </ac:spMkLst>
        </pc:spChg>
        <pc:spChg chg="del">
          <ac:chgData name="Craig Thomas" userId="00ea655f176af39b" providerId="LiveId" clId="{B43DC0E6-24C0-4D46-932A-4DFF1B47C9D1}" dt="2018-09-20T17:17:24.707" v="16732" actId="478"/>
          <ac:spMkLst>
            <pc:docMk/>
            <pc:sldMk cId="2860268264" sldId="312"/>
            <ac:spMk id="5131" creationId="{00000000-0000-0000-0000-000000000000}"/>
          </ac:spMkLst>
        </pc:spChg>
        <pc:spChg chg="del">
          <ac:chgData name="Craig Thomas" userId="00ea655f176af39b" providerId="LiveId" clId="{B43DC0E6-24C0-4D46-932A-4DFF1B47C9D1}" dt="2018-09-20T18:05:19.184" v="18577" actId="478"/>
          <ac:spMkLst>
            <pc:docMk/>
            <pc:sldMk cId="2860268264" sldId="312"/>
            <ac:spMk id="5133" creationId="{00000000-0000-0000-0000-000000000000}"/>
          </ac:spMkLst>
        </pc:spChg>
        <pc:spChg chg="del">
          <ac:chgData name="Craig Thomas" userId="00ea655f176af39b" providerId="LiveId" clId="{B43DC0E6-24C0-4D46-932A-4DFF1B47C9D1}" dt="2018-09-20T21:34:29.495" v="23053" actId="478"/>
          <ac:spMkLst>
            <pc:docMk/>
            <pc:sldMk cId="2860268264" sldId="312"/>
            <ac:spMk id="5138" creationId="{00000000-0000-0000-0000-000000000000}"/>
          </ac:spMkLst>
        </pc:spChg>
        <pc:spChg chg="del">
          <ac:chgData name="Craig Thomas" userId="00ea655f176af39b" providerId="LiveId" clId="{B43DC0E6-24C0-4D46-932A-4DFF1B47C9D1}" dt="2018-09-20T20:08:45.049" v="21457" actId="478"/>
          <ac:spMkLst>
            <pc:docMk/>
            <pc:sldMk cId="2860268264" sldId="312"/>
            <ac:spMk id="5139" creationId="{00000000-0000-0000-0000-000000000000}"/>
          </ac:spMkLst>
        </pc:spChg>
        <pc:spChg chg="del">
          <ac:chgData name="Craig Thomas" userId="00ea655f176af39b" providerId="LiveId" clId="{B43DC0E6-24C0-4D46-932A-4DFF1B47C9D1}" dt="2018-09-20T21:21:04.814" v="22870" actId="478"/>
          <ac:spMkLst>
            <pc:docMk/>
            <pc:sldMk cId="2860268264" sldId="312"/>
            <ac:spMk id="5142" creationId="{00000000-0000-0000-0000-000000000000}"/>
          </ac:spMkLst>
        </pc:spChg>
        <pc:spChg chg="del">
          <ac:chgData name="Craig Thomas" userId="00ea655f176af39b" providerId="LiveId" clId="{B43DC0E6-24C0-4D46-932A-4DFF1B47C9D1}" dt="2018-09-20T22:15:07.776" v="24087" actId="478"/>
          <ac:spMkLst>
            <pc:docMk/>
            <pc:sldMk cId="2860268264" sldId="312"/>
            <ac:spMk id="5143" creationId="{00000000-0000-0000-0000-000000000000}"/>
          </ac:spMkLst>
        </pc:spChg>
        <pc:spChg chg="mod">
          <ac:chgData name="Craig Thomas" userId="00ea655f176af39b" providerId="LiveId" clId="{B43DC0E6-24C0-4D46-932A-4DFF1B47C9D1}" dt="2018-09-20T17:41:05.342" v="17275" actId="14100"/>
          <ac:spMkLst>
            <pc:docMk/>
            <pc:sldMk cId="2860268264" sldId="312"/>
            <ac:spMk id="5146" creationId="{00000000-0000-0000-0000-000000000000}"/>
          </ac:spMkLst>
        </pc:spChg>
        <pc:spChg chg="del">
          <ac:chgData name="Craig Thomas" userId="00ea655f176af39b" providerId="LiveId" clId="{B43DC0E6-24C0-4D46-932A-4DFF1B47C9D1}" dt="2018-09-20T20:13:38.706" v="21506" actId="478"/>
          <ac:spMkLst>
            <pc:docMk/>
            <pc:sldMk cId="2860268264" sldId="312"/>
            <ac:spMk id="5204" creationId="{00000000-0000-0000-0000-000000000000}"/>
          </ac:spMkLst>
        </pc:spChg>
      </pc:sldChg>
      <pc:sldChg chg="addSp delSp modSp add ord delAnim modAnim">
        <pc:chgData name="Craig Thomas" userId="00ea655f176af39b" providerId="LiveId" clId="{B43DC0E6-24C0-4D46-932A-4DFF1B47C9D1}" dt="2018-09-20T22:15:18.699" v="24092" actId="167"/>
        <pc:sldMkLst>
          <pc:docMk/>
          <pc:sldMk cId="4292029706" sldId="313"/>
        </pc:sldMkLst>
        <pc:spChg chg="add mod">
          <ac:chgData name="Craig Thomas" userId="00ea655f176af39b" providerId="LiveId" clId="{B43DC0E6-24C0-4D46-932A-4DFF1B47C9D1}" dt="2018-09-20T20:17:12.146" v="21529" actId="1076"/>
          <ac:spMkLst>
            <pc:docMk/>
            <pc:sldMk cId="4292029706" sldId="313"/>
            <ac:spMk id="45" creationId="{F519D783-0FB7-49E5-8485-A121A7E4D547}"/>
          </ac:spMkLst>
        </pc:spChg>
        <pc:spChg chg="mod">
          <ac:chgData name="Craig Thomas" userId="00ea655f176af39b" providerId="LiveId" clId="{B43DC0E6-24C0-4D46-932A-4DFF1B47C9D1}" dt="2018-09-20T17:16:57.330" v="16731" actId="1037"/>
          <ac:spMkLst>
            <pc:docMk/>
            <pc:sldMk cId="4292029706" sldId="313"/>
            <ac:spMk id="46" creationId="{B2C410C4-24C8-474C-886F-BE1DA8FD410C}"/>
          </ac:spMkLst>
        </pc:spChg>
        <pc:spChg chg="add ord">
          <ac:chgData name="Craig Thomas" userId="00ea655f176af39b" providerId="LiveId" clId="{B43DC0E6-24C0-4D46-932A-4DFF1B47C9D1}" dt="2018-09-20T22:15:18.699" v="24092" actId="167"/>
          <ac:spMkLst>
            <pc:docMk/>
            <pc:sldMk cId="4292029706" sldId="313"/>
            <ac:spMk id="47" creationId="{77990C30-436F-4E6F-9BCC-36AE4D43536C}"/>
          </ac:spMkLst>
        </pc:spChg>
        <pc:spChg chg="del">
          <ac:chgData name="Craig Thomas" userId="00ea655f176af39b" providerId="LiveId" clId="{B43DC0E6-24C0-4D46-932A-4DFF1B47C9D1}" dt="2018-09-20T17:09:51.849" v="16500" actId="478"/>
          <ac:spMkLst>
            <pc:docMk/>
            <pc:sldMk cId="4292029706" sldId="313"/>
            <ac:spMk id="47" creationId="{B3207FE7-BC15-4E05-8B61-68223CA24097}"/>
          </ac:spMkLst>
        </pc:spChg>
        <pc:spChg chg="add mod">
          <ac:chgData name="Craig Thomas" userId="00ea655f176af39b" providerId="LiveId" clId="{B43DC0E6-24C0-4D46-932A-4DFF1B47C9D1}" dt="2018-09-20T20:16:55.223" v="21527" actId="1076"/>
          <ac:spMkLst>
            <pc:docMk/>
            <pc:sldMk cId="4292029706" sldId="313"/>
            <ac:spMk id="48" creationId="{1514E511-EAFE-4E27-B13C-12E200CD3885}"/>
          </ac:spMkLst>
        </pc:spChg>
        <pc:spChg chg="add mod">
          <ac:chgData name="Craig Thomas" userId="00ea655f176af39b" providerId="LiveId" clId="{B43DC0E6-24C0-4D46-932A-4DFF1B47C9D1}" dt="2018-09-20T17:42:12.348" v="17294" actId="1076"/>
          <ac:spMkLst>
            <pc:docMk/>
            <pc:sldMk cId="4292029706" sldId="313"/>
            <ac:spMk id="49" creationId="{0D5135B2-0047-4EB6-BBA5-BB09AA6FB648}"/>
          </ac:spMkLst>
        </pc:spChg>
        <pc:spChg chg="add mod">
          <ac:chgData name="Craig Thomas" userId="00ea655f176af39b" providerId="LiveId" clId="{B43DC0E6-24C0-4D46-932A-4DFF1B47C9D1}" dt="2018-09-20T17:42:27.160" v="17298" actId="1076"/>
          <ac:spMkLst>
            <pc:docMk/>
            <pc:sldMk cId="4292029706" sldId="313"/>
            <ac:spMk id="50" creationId="{8E717641-4C39-49E7-B1C5-9E249DEBEFE8}"/>
          </ac:spMkLst>
        </pc:spChg>
        <pc:spChg chg="mod">
          <ac:chgData name="Craig Thomas" userId="00ea655f176af39b" providerId="LiveId" clId="{B43DC0E6-24C0-4D46-932A-4DFF1B47C9D1}" dt="2018-09-20T20:17:24.241" v="21530" actId="1076"/>
          <ac:spMkLst>
            <pc:docMk/>
            <pc:sldMk cId="4292029706" sldId="313"/>
            <ac:spMk id="51" creationId="{C5C0DD34-1759-492D-A2A5-7FE4A85E961C}"/>
          </ac:spMkLst>
        </pc:spChg>
        <pc:spChg chg="add mod">
          <ac:chgData name="Craig Thomas" userId="00ea655f176af39b" providerId="LiveId" clId="{B43DC0E6-24C0-4D46-932A-4DFF1B47C9D1}" dt="2018-09-20T17:42:22.135" v="17297" actId="6549"/>
          <ac:spMkLst>
            <pc:docMk/>
            <pc:sldMk cId="4292029706" sldId="313"/>
            <ac:spMk id="52" creationId="{9B5ADA50-475F-46D8-84E3-6809373CCFD1}"/>
          </ac:spMkLst>
        </pc:spChg>
        <pc:spChg chg="add mod">
          <ac:chgData name="Craig Thomas" userId="00ea655f176af39b" providerId="LiveId" clId="{B43DC0E6-24C0-4D46-932A-4DFF1B47C9D1}" dt="2018-09-20T17:42:34.432" v="17300" actId="1076"/>
          <ac:spMkLst>
            <pc:docMk/>
            <pc:sldMk cId="4292029706" sldId="313"/>
            <ac:spMk id="53" creationId="{FBF185C9-0FEE-4DF1-B9C6-8E7ADF50AFEF}"/>
          </ac:spMkLst>
        </pc:spChg>
        <pc:spChg chg="del">
          <ac:chgData name="Craig Thomas" userId="00ea655f176af39b" providerId="LiveId" clId="{B43DC0E6-24C0-4D46-932A-4DFF1B47C9D1}" dt="2018-09-20T17:09:52.974" v="16501" actId="478"/>
          <ac:spMkLst>
            <pc:docMk/>
            <pc:sldMk cId="4292029706" sldId="313"/>
            <ac:spMk id="54" creationId="{540FCEFA-23B5-4833-B6E4-B9A6E755199E}"/>
          </ac:spMkLst>
        </pc:spChg>
        <pc:spChg chg="del">
          <ac:chgData name="Craig Thomas" userId="00ea655f176af39b" providerId="LiveId" clId="{B43DC0E6-24C0-4D46-932A-4DFF1B47C9D1}" dt="2018-09-20T17:09:49.668" v="16499" actId="478"/>
          <ac:spMkLst>
            <pc:docMk/>
            <pc:sldMk cId="4292029706" sldId="313"/>
            <ac:spMk id="55" creationId="{BA794051-DD3B-404C-9D66-6818F5DB11A3}"/>
          </ac:spMkLst>
        </pc:spChg>
        <pc:spChg chg="del">
          <ac:chgData name="Craig Thomas" userId="00ea655f176af39b" providerId="LiveId" clId="{B43DC0E6-24C0-4D46-932A-4DFF1B47C9D1}" dt="2018-09-20T17:09:47.905" v="16498" actId="478"/>
          <ac:spMkLst>
            <pc:docMk/>
            <pc:sldMk cId="4292029706" sldId="313"/>
            <ac:spMk id="56" creationId="{B03BAB6E-51B5-4A2F-ADAD-F2C98D24B3CD}"/>
          </ac:spMkLst>
        </pc:spChg>
        <pc:spChg chg="del mod">
          <ac:chgData name="Craig Thomas" userId="00ea655f176af39b" providerId="LiveId" clId="{B43DC0E6-24C0-4D46-932A-4DFF1B47C9D1}" dt="2018-09-20T17:09:46.448" v="16497" actId="478"/>
          <ac:spMkLst>
            <pc:docMk/>
            <pc:sldMk cId="4292029706" sldId="313"/>
            <ac:spMk id="57" creationId="{47DC4FD3-28D5-4952-BAF4-F844CB655447}"/>
          </ac:spMkLst>
        </pc:spChg>
        <pc:spChg chg="add ord">
          <ac:chgData name="Craig Thomas" userId="00ea655f176af39b" providerId="LiveId" clId="{B43DC0E6-24C0-4D46-932A-4DFF1B47C9D1}" dt="2018-09-20T18:05:33.884" v="18582" actId="167"/>
          <ac:spMkLst>
            <pc:docMk/>
            <pc:sldMk cId="4292029706" sldId="313"/>
            <ac:spMk id="58" creationId="{F69AF150-3491-48C5-9CCE-9B5D5E289D33}"/>
          </ac:spMkLst>
        </pc:spChg>
        <pc:spChg chg="add ord">
          <ac:chgData name="Craig Thomas" userId="00ea655f176af39b" providerId="LiveId" clId="{B43DC0E6-24C0-4D46-932A-4DFF1B47C9D1}" dt="2018-09-20T18:49:17.361" v="19621" actId="167"/>
          <ac:spMkLst>
            <pc:docMk/>
            <pc:sldMk cId="4292029706" sldId="313"/>
            <ac:spMk id="59" creationId="{81C288A8-E4A8-4B8D-9C70-1FFF4D0EDE4A}"/>
          </ac:spMkLst>
        </pc:spChg>
        <pc:spChg chg="add ord">
          <ac:chgData name="Craig Thomas" userId="00ea655f176af39b" providerId="LiveId" clId="{B43DC0E6-24C0-4D46-932A-4DFF1B47C9D1}" dt="2018-09-20T20:09:11.229" v="21465" actId="167"/>
          <ac:spMkLst>
            <pc:docMk/>
            <pc:sldMk cId="4292029706" sldId="313"/>
            <ac:spMk id="60" creationId="{3DC8FD14-F003-44C0-9580-06E35AABEC83}"/>
          </ac:spMkLst>
        </pc:spChg>
        <pc:spChg chg="add ord">
          <ac:chgData name="Craig Thomas" userId="00ea655f176af39b" providerId="LiveId" clId="{B43DC0E6-24C0-4D46-932A-4DFF1B47C9D1}" dt="2018-09-20T20:13:57.812" v="21511" actId="167"/>
          <ac:spMkLst>
            <pc:docMk/>
            <pc:sldMk cId="4292029706" sldId="313"/>
            <ac:spMk id="61" creationId="{D621D1BF-E455-4E48-894F-0F7E3CD4939F}"/>
          </ac:spMkLst>
        </pc:spChg>
        <pc:spChg chg="add ord">
          <ac:chgData name="Craig Thomas" userId="00ea655f176af39b" providerId="LiveId" clId="{B43DC0E6-24C0-4D46-932A-4DFF1B47C9D1}" dt="2018-09-20T21:21:21.503" v="22875" actId="167"/>
          <ac:spMkLst>
            <pc:docMk/>
            <pc:sldMk cId="4292029706" sldId="313"/>
            <ac:spMk id="62" creationId="{DCE16CCB-EE71-4D21-A340-BFE35CBE77B4}"/>
          </ac:spMkLst>
        </pc:spChg>
        <pc:spChg chg="add ord">
          <ac:chgData name="Craig Thomas" userId="00ea655f176af39b" providerId="LiveId" clId="{B43DC0E6-24C0-4D46-932A-4DFF1B47C9D1}" dt="2018-09-20T21:36:09.286" v="23063" actId="167"/>
          <ac:spMkLst>
            <pc:docMk/>
            <pc:sldMk cId="4292029706" sldId="313"/>
            <ac:spMk id="63" creationId="{F8C611F2-D93C-4901-9D6B-8561887D4A76}"/>
          </ac:spMkLst>
        </pc:spChg>
        <pc:spChg chg="del">
          <ac:chgData name="Craig Thomas" userId="00ea655f176af39b" providerId="LiveId" clId="{B43DC0E6-24C0-4D46-932A-4DFF1B47C9D1}" dt="2018-09-20T18:49:13.813" v="19619" actId="478"/>
          <ac:spMkLst>
            <pc:docMk/>
            <pc:sldMk cId="4292029706" sldId="313"/>
            <ac:spMk id="5130" creationId="{00000000-0000-0000-0000-000000000000}"/>
          </ac:spMkLst>
        </pc:spChg>
        <pc:spChg chg="mod">
          <ac:chgData name="Craig Thomas" userId="00ea655f176af39b" providerId="LiveId" clId="{B43DC0E6-24C0-4D46-932A-4DFF1B47C9D1}" dt="2018-09-20T17:29:31.319" v="16972" actId="1036"/>
          <ac:spMkLst>
            <pc:docMk/>
            <pc:sldMk cId="4292029706" sldId="313"/>
            <ac:spMk id="5131" creationId="{00000000-0000-0000-0000-000000000000}"/>
          </ac:spMkLst>
        </pc:spChg>
        <pc:spChg chg="del">
          <ac:chgData name="Craig Thomas" userId="00ea655f176af39b" providerId="LiveId" clId="{B43DC0E6-24C0-4D46-932A-4DFF1B47C9D1}" dt="2018-09-20T18:05:29.805" v="18580" actId="478"/>
          <ac:spMkLst>
            <pc:docMk/>
            <pc:sldMk cId="4292029706" sldId="313"/>
            <ac:spMk id="5133" creationId="{00000000-0000-0000-0000-000000000000}"/>
          </ac:spMkLst>
        </pc:spChg>
        <pc:spChg chg="del">
          <ac:chgData name="Craig Thomas" userId="00ea655f176af39b" providerId="LiveId" clId="{B43DC0E6-24C0-4D46-932A-4DFF1B47C9D1}" dt="2018-09-20T21:36:03.348" v="23061" actId="478"/>
          <ac:spMkLst>
            <pc:docMk/>
            <pc:sldMk cId="4292029706" sldId="313"/>
            <ac:spMk id="5138" creationId="{00000000-0000-0000-0000-000000000000}"/>
          </ac:spMkLst>
        </pc:spChg>
        <pc:spChg chg="del">
          <ac:chgData name="Craig Thomas" userId="00ea655f176af39b" providerId="LiveId" clId="{B43DC0E6-24C0-4D46-932A-4DFF1B47C9D1}" dt="2018-09-20T20:09:07.291" v="21463" actId="478"/>
          <ac:spMkLst>
            <pc:docMk/>
            <pc:sldMk cId="4292029706" sldId="313"/>
            <ac:spMk id="5139" creationId="{00000000-0000-0000-0000-000000000000}"/>
          </ac:spMkLst>
        </pc:spChg>
        <pc:spChg chg="del">
          <ac:chgData name="Craig Thomas" userId="00ea655f176af39b" providerId="LiveId" clId="{B43DC0E6-24C0-4D46-932A-4DFF1B47C9D1}" dt="2018-09-20T21:21:15.299" v="22873" actId="478"/>
          <ac:spMkLst>
            <pc:docMk/>
            <pc:sldMk cId="4292029706" sldId="313"/>
            <ac:spMk id="5142" creationId="{00000000-0000-0000-0000-000000000000}"/>
          </ac:spMkLst>
        </pc:spChg>
        <pc:spChg chg="del">
          <ac:chgData name="Craig Thomas" userId="00ea655f176af39b" providerId="LiveId" clId="{B43DC0E6-24C0-4D46-932A-4DFF1B47C9D1}" dt="2018-09-20T22:15:15.543" v="24090" actId="478"/>
          <ac:spMkLst>
            <pc:docMk/>
            <pc:sldMk cId="4292029706" sldId="313"/>
            <ac:spMk id="5143" creationId="{00000000-0000-0000-0000-000000000000}"/>
          </ac:spMkLst>
        </pc:spChg>
        <pc:spChg chg="del">
          <ac:chgData name="Craig Thomas" userId="00ea655f176af39b" providerId="LiveId" clId="{B43DC0E6-24C0-4D46-932A-4DFF1B47C9D1}" dt="2018-09-20T17:41:33.066" v="17288" actId="478"/>
          <ac:spMkLst>
            <pc:docMk/>
            <pc:sldMk cId="4292029706" sldId="313"/>
            <ac:spMk id="5146" creationId="{00000000-0000-0000-0000-000000000000}"/>
          </ac:spMkLst>
        </pc:spChg>
        <pc:spChg chg="mod">
          <ac:chgData name="Craig Thomas" userId="00ea655f176af39b" providerId="LiveId" clId="{B43DC0E6-24C0-4D46-932A-4DFF1B47C9D1}" dt="2018-09-20T17:09:56.407" v="16503" actId="1076"/>
          <ac:spMkLst>
            <pc:docMk/>
            <pc:sldMk cId="4292029706" sldId="313"/>
            <ac:spMk id="5148" creationId="{00000000-0000-0000-0000-000000000000}"/>
          </ac:spMkLst>
        </pc:spChg>
        <pc:spChg chg="del">
          <ac:chgData name="Craig Thomas" userId="00ea655f176af39b" providerId="LiveId" clId="{B43DC0E6-24C0-4D46-932A-4DFF1B47C9D1}" dt="2018-09-20T20:13:50.186" v="21509" actId="478"/>
          <ac:spMkLst>
            <pc:docMk/>
            <pc:sldMk cId="4292029706" sldId="313"/>
            <ac:spMk id="5204" creationId="{00000000-0000-0000-0000-000000000000}"/>
          </ac:spMkLst>
        </pc:spChg>
      </pc:sldChg>
      <pc:sldChg chg="addSp delSp modSp add delAnim modAnim">
        <pc:chgData name="Craig Thomas" userId="00ea655f176af39b" providerId="LiveId" clId="{B43DC0E6-24C0-4D46-932A-4DFF1B47C9D1}" dt="2018-09-20T22:14:49.380" v="24080" actId="167"/>
        <pc:sldMkLst>
          <pc:docMk/>
          <pc:sldMk cId="2148675821" sldId="314"/>
        </pc:sldMkLst>
        <pc:spChg chg="del">
          <ac:chgData name="Craig Thomas" userId="00ea655f176af39b" providerId="LiveId" clId="{B43DC0E6-24C0-4D46-932A-4DFF1B47C9D1}" dt="2018-09-20T17:27:45.877" v="16903" actId="478"/>
          <ac:spMkLst>
            <pc:docMk/>
            <pc:sldMk cId="2148675821" sldId="314"/>
            <ac:spMk id="46" creationId="{B2C410C4-24C8-474C-886F-BE1DA8FD410C}"/>
          </ac:spMkLst>
        </pc:spChg>
        <pc:spChg chg="add ord">
          <ac:chgData name="Craig Thomas" userId="00ea655f176af39b" providerId="LiveId" clId="{B43DC0E6-24C0-4D46-932A-4DFF1B47C9D1}" dt="2018-09-20T22:14:49.380" v="24080" actId="167"/>
          <ac:spMkLst>
            <pc:docMk/>
            <pc:sldMk cId="2148675821" sldId="314"/>
            <ac:spMk id="47" creationId="{75C016B2-6994-4EAC-AE60-2751D728B4AE}"/>
          </ac:spMkLst>
        </pc:spChg>
        <pc:spChg chg="del">
          <ac:chgData name="Craig Thomas" userId="00ea655f176af39b" providerId="LiveId" clId="{B43DC0E6-24C0-4D46-932A-4DFF1B47C9D1}" dt="2018-09-20T17:27:42.343" v="16901" actId="478"/>
          <ac:spMkLst>
            <pc:docMk/>
            <pc:sldMk cId="2148675821" sldId="314"/>
            <ac:spMk id="47" creationId="{B3207FE7-BC15-4E05-8B61-68223CA24097}"/>
          </ac:spMkLst>
        </pc:spChg>
        <pc:spChg chg="add ord">
          <ac:chgData name="Craig Thomas" userId="00ea655f176af39b" providerId="LiveId" clId="{B43DC0E6-24C0-4D46-932A-4DFF1B47C9D1}" dt="2018-09-20T17:32:23.405" v="17001" actId="167"/>
          <ac:spMkLst>
            <pc:docMk/>
            <pc:sldMk cId="2148675821" sldId="314"/>
            <ac:spMk id="48" creationId="{0C6E52A1-4B82-46B6-A796-46C3A7BF76D2}"/>
          </ac:spMkLst>
        </pc:spChg>
        <pc:spChg chg="add ord">
          <ac:chgData name="Craig Thomas" userId="00ea655f176af39b" providerId="LiveId" clId="{B43DC0E6-24C0-4D46-932A-4DFF1B47C9D1}" dt="2018-09-20T18:04:45.819" v="18570" actId="167"/>
          <ac:spMkLst>
            <pc:docMk/>
            <pc:sldMk cId="2148675821" sldId="314"/>
            <ac:spMk id="49" creationId="{43A402AD-ABF7-4C1B-A43A-A0A49EF4EF48}"/>
          </ac:spMkLst>
        </pc:spChg>
        <pc:spChg chg="add mod">
          <ac:chgData name="Craig Thomas" userId="00ea655f176af39b" providerId="LiveId" clId="{B43DC0E6-24C0-4D46-932A-4DFF1B47C9D1}" dt="2018-09-20T20:27:02.137" v="21576" actId="1076"/>
          <ac:spMkLst>
            <pc:docMk/>
            <pc:sldMk cId="2148675821" sldId="314"/>
            <ac:spMk id="50" creationId="{158294D4-27DD-4657-B35B-8DA9ED9B96BA}"/>
          </ac:spMkLst>
        </pc:spChg>
        <pc:spChg chg="del">
          <ac:chgData name="Craig Thomas" userId="00ea655f176af39b" providerId="LiveId" clId="{B43DC0E6-24C0-4D46-932A-4DFF1B47C9D1}" dt="2018-09-20T17:27:43.301" v="16902" actId="478"/>
          <ac:spMkLst>
            <pc:docMk/>
            <pc:sldMk cId="2148675821" sldId="314"/>
            <ac:spMk id="51" creationId="{C5C0DD34-1759-492D-A2A5-7FE4A85E961C}"/>
          </ac:spMkLst>
        </pc:spChg>
        <pc:spChg chg="add mod">
          <ac:chgData name="Craig Thomas" userId="00ea655f176af39b" providerId="LiveId" clId="{B43DC0E6-24C0-4D46-932A-4DFF1B47C9D1}" dt="2018-09-20T21:28:35.504" v="23004" actId="1076"/>
          <ac:spMkLst>
            <pc:docMk/>
            <pc:sldMk cId="2148675821" sldId="314"/>
            <ac:spMk id="52" creationId="{C001A064-6C0F-43B0-98CE-16D03F054A95}"/>
          </ac:spMkLst>
        </pc:spChg>
        <pc:spChg chg="add mod">
          <ac:chgData name="Craig Thomas" userId="00ea655f176af39b" providerId="LiveId" clId="{B43DC0E6-24C0-4D46-932A-4DFF1B47C9D1}" dt="2018-09-20T21:28:02.985" v="23002" actId="1076"/>
          <ac:spMkLst>
            <pc:docMk/>
            <pc:sldMk cId="2148675821" sldId="314"/>
            <ac:spMk id="53" creationId="{CE98829F-E8BF-43AB-8422-423DA5745B0F}"/>
          </ac:spMkLst>
        </pc:spChg>
        <pc:spChg chg="mod">
          <ac:chgData name="Craig Thomas" userId="00ea655f176af39b" providerId="LiveId" clId="{B43DC0E6-24C0-4D46-932A-4DFF1B47C9D1}" dt="2018-09-20T20:26:52.964" v="21574" actId="1076"/>
          <ac:spMkLst>
            <pc:docMk/>
            <pc:sldMk cId="2148675821" sldId="314"/>
            <ac:spMk id="54" creationId="{540FCEFA-23B5-4833-B6E4-B9A6E755199E}"/>
          </ac:spMkLst>
        </pc:spChg>
        <pc:spChg chg="del mod">
          <ac:chgData name="Craig Thomas" userId="00ea655f176af39b" providerId="LiveId" clId="{B43DC0E6-24C0-4D46-932A-4DFF1B47C9D1}" dt="2018-09-20T17:27:40.602" v="16900" actId="478"/>
          <ac:spMkLst>
            <pc:docMk/>
            <pc:sldMk cId="2148675821" sldId="314"/>
            <ac:spMk id="55" creationId="{BA794051-DD3B-404C-9D66-6818F5DB11A3}"/>
          </ac:spMkLst>
        </pc:spChg>
        <pc:spChg chg="del">
          <ac:chgData name="Craig Thomas" userId="00ea655f176af39b" providerId="LiveId" clId="{B43DC0E6-24C0-4D46-932A-4DFF1B47C9D1}" dt="2018-09-20T17:27:39.438" v="16898" actId="478"/>
          <ac:spMkLst>
            <pc:docMk/>
            <pc:sldMk cId="2148675821" sldId="314"/>
            <ac:spMk id="56" creationId="{B03BAB6E-51B5-4A2F-ADAD-F2C98D24B3CD}"/>
          </ac:spMkLst>
        </pc:spChg>
        <pc:spChg chg="del">
          <ac:chgData name="Craig Thomas" userId="00ea655f176af39b" providerId="LiveId" clId="{B43DC0E6-24C0-4D46-932A-4DFF1B47C9D1}" dt="2018-09-20T17:27:38.513" v="16897" actId="478"/>
          <ac:spMkLst>
            <pc:docMk/>
            <pc:sldMk cId="2148675821" sldId="314"/>
            <ac:spMk id="57" creationId="{47DC4FD3-28D5-4952-BAF4-F844CB655447}"/>
          </ac:spMkLst>
        </pc:spChg>
        <pc:spChg chg="del">
          <ac:chgData name="Craig Thomas" userId="00ea655f176af39b" providerId="LiveId" clId="{B43DC0E6-24C0-4D46-932A-4DFF1B47C9D1}" dt="2018-09-20T17:32:18.154" v="16999" actId="478"/>
          <ac:spMkLst>
            <pc:docMk/>
            <pc:sldMk cId="2148675821" sldId="314"/>
            <ac:spMk id="58" creationId="{267DEFF1-0E76-4CE3-825E-84419CBA4755}"/>
          </ac:spMkLst>
        </pc:spChg>
        <pc:spChg chg="mod">
          <ac:chgData name="Craig Thomas" userId="00ea655f176af39b" providerId="LiveId" clId="{B43DC0E6-24C0-4D46-932A-4DFF1B47C9D1}" dt="2018-09-20T18:34:26.126" v="19139" actId="1076"/>
          <ac:spMkLst>
            <pc:docMk/>
            <pc:sldMk cId="2148675821" sldId="314"/>
            <ac:spMk id="59" creationId="{08E947FC-7FC5-4183-BC6F-71FF29B0ED7E}"/>
          </ac:spMkLst>
        </pc:spChg>
        <pc:spChg chg="del">
          <ac:chgData name="Craig Thomas" userId="00ea655f176af39b" providerId="LiveId" clId="{B43DC0E6-24C0-4D46-932A-4DFF1B47C9D1}" dt="2018-09-20T17:27:36.981" v="16896" actId="478"/>
          <ac:spMkLst>
            <pc:docMk/>
            <pc:sldMk cId="2148675821" sldId="314"/>
            <ac:spMk id="60" creationId="{953FE1E4-C2E1-47F0-8292-A7479DC57F96}"/>
          </ac:spMkLst>
        </pc:spChg>
        <pc:spChg chg="del">
          <ac:chgData name="Craig Thomas" userId="00ea655f176af39b" providerId="LiveId" clId="{B43DC0E6-24C0-4D46-932A-4DFF1B47C9D1}" dt="2018-09-20T17:27:35.099" v="16895" actId="478"/>
          <ac:spMkLst>
            <pc:docMk/>
            <pc:sldMk cId="2148675821" sldId="314"/>
            <ac:spMk id="61" creationId="{D0F02F3F-1388-46A2-A719-2B0165FB8765}"/>
          </ac:spMkLst>
        </pc:spChg>
        <pc:spChg chg="add mod">
          <ac:chgData name="Craig Thomas" userId="00ea655f176af39b" providerId="LiveId" clId="{B43DC0E6-24C0-4D46-932A-4DFF1B47C9D1}" dt="2018-09-20T21:27:51.061" v="23000" actId="1076"/>
          <ac:spMkLst>
            <pc:docMk/>
            <pc:sldMk cId="2148675821" sldId="314"/>
            <ac:spMk id="62" creationId="{332B2854-0EF3-480B-9F8A-86AF8B9F884E}"/>
          </ac:spMkLst>
        </pc:spChg>
        <pc:spChg chg="add mod">
          <ac:chgData name="Craig Thomas" userId="00ea655f176af39b" providerId="LiveId" clId="{B43DC0E6-24C0-4D46-932A-4DFF1B47C9D1}" dt="2018-09-20T21:27:34.528" v="22997" actId="1076"/>
          <ac:spMkLst>
            <pc:docMk/>
            <pc:sldMk cId="2148675821" sldId="314"/>
            <ac:spMk id="63" creationId="{D9EEADF1-8087-4094-B8B0-1B593D70DEA8}"/>
          </ac:spMkLst>
        </pc:spChg>
        <pc:spChg chg="add mod">
          <ac:chgData name="Craig Thomas" userId="00ea655f176af39b" providerId="LiveId" clId="{B43DC0E6-24C0-4D46-932A-4DFF1B47C9D1}" dt="2018-09-20T21:27:38.529" v="22998" actId="1076"/>
          <ac:spMkLst>
            <pc:docMk/>
            <pc:sldMk cId="2148675821" sldId="314"/>
            <ac:spMk id="64" creationId="{5EEE8716-9AB5-4574-95C5-16A50C5E80DC}"/>
          </ac:spMkLst>
        </pc:spChg>
        <pc:spChg chg="add mod">
          <ac:chgData name="Craig Thomas" userId="00ea655f176af39b" providerId="LiveId" clId="{B43DC0E6-24C0-4D46-932A-4DFF1B47C9D1}" dt="2018-09-20T21:27:43.686" v="22999" actId="1076"/>
          <ac:spMkLst>
            <pc:docMk/>
            <pc:sldMk cId="2148675821" sldId="314"/>
            <ac:spMk id="65" creationId="{5E48E6FA-6066-4900-B5BD-A591919ED598}"/>
          </ac:spMkLst>
        </pc:spChg>
        <pc:spChg chg="add ord">
          <ac:chgData name="Craig Thomas" userId="00ea655f176af39b" providerId="LiveId" clId="{B43DC0E6-24C0-4D46-932A-4DFF1B47C9D1}" dt="2018-09-20T20:07:21.227" v="21431" actId="167"/>
          <ac:spMkLst>
            <pc:docMk/>
            <pc:sldMk cId="2148675821" sldId="314"/>
            <ac:spMk id="66" creationId="{E2B35193-D37B-4A05-A0C9-588CE08B5202}"/>
          </ac:spMkLst>
        </pc:spChg>
        <pc:spChg chg="add del">
          <ac:chgData name="Craig Thomas" userId="00ea655f176af39b" providerId="LiveId" clId="{B43DC0E6-24C0-4D46-932A-4DFF1B47C9D1}" dt="2018-09-20T20:12:50.982" v="21492"/>
          <ac:spMkLst>
            <pc:docMk/>
            <pc:sldMk cId="2148675821" sldId="314"/>
            <ac:spMk id="67" creationId="{E5274654-B8E1-4B9F-87DC-050252BA4B3B}"/>
          </ac:spMkLst>
        </pc:spChg>
        <pc:spChg chg="add ord">
          <ac:chgData name="Craig Thomas" userId="00ea655f176af39b" providerId="LiveId" clId="{B43DC0E6-24C0-4D46-932A-4DFF1B47C9D1}" dt="2018-09-20T20:13:00.858" v="21496" actId="167"/>
          <ac:spMkLst>
            <pc:docMk/>
            <pc:sldMk cId="2148675821" sldId="314"/>
            <ac:spMk id="68" creationId="{9C1D56C0-6E21-41F3-A0F6-058ED0557685}"/>
          </ac:spMkLst>
        </pc:spChg>
        <pc:spChg chg="add ord">
          <ac:chgData name="Craig Thomas" userId="00ea655f176af39b" providerId="LiveId" clId="{B43DC0E6-24C0-4D46-932A-4DFF1B47C9D1}" dt="2018-09-20T21:20:17.903" v="22859" actId="167"/>
          <ac:spMkLst>
            <pc:docMk/>
            <pc:sldMk cId="2148675821" sldId="314"/>
            <ac:spMk id="69" creationId="{B3C8B30F-9C85-4289-A803-31D909DED35B}"/>
          </ac:spMkLst>
        </pc:spChg>
        <pc:spChg chg="add ord">
          <ac:chgData name="Craig Thomas" userId="00ea655f176af39b" providerId="LiveId" clId="{B43DC0E6-24C0-4D46-932A-4DFF1B47C9D1}" dt="2018-09-20T21:27:26.559" v="22995" actId="167"/>
          <ac:spMkLst>
            <pc:docMk/>
            <pc:sldMk cId="2148675821" sldId="314"/>
            <ac:spMk id="70" creationId="{3BC64C79-5E8D-4F68-A6C1-9A4803918A1B}"/>
          </ac:spMkLst>
        </pc:spChg>
        <pc:spChg chg="mod">
          <ac:chgData name="Craig Thomas" userId="00ea655f176af39b" providerId="LiveId" clId="{B43DC0E6-24C0-4D46-932A-4DFF1B47C9D1}" dt="2018-09-20T20:06:54.615" v="21421" actId="1076"/>
          <ac:spMkLst>
            <pc:docMk/>
            <pc:sldMk cId="2148675821" sldId="314"/>
            <ac:spMk id="5125" creationId="{00000000-0000-0000-0000-000000000000}"/>
          </ac:spMkLst>
        </pc:spChg>
        <pc:spChg chg="mod">
          <ac:chgData name="Craig Thomas" userId="00ea655f176af39b" providerId="LiveId" clId="{B43DC0E6-24C0-4D46-932A-4DFF1B47C9D1}" dt="2018-09-20T18:47:44.231" v="19598" actId="20577"/>
          <ac:spMkLst>
            <pc:docMk/>
            <pc:sldMk cId="2148675821" sldId="314"/>
            <ac:spMk id="5130" creationId="{00000000-0000-0000-0000-000000000000}"/>
          </ac:spMkLst>
        </pc:spChg>
        <pc:spChg chg="del">
          <ac:chgData name="Craig Thomas" userId="00ea655f176af39b" providerId="LiveId" clId="{B43DC0E6-24C0-4D46-932A-4DFF1B47C9D1}" dt="2018-09-20T18:04:40.765" v="18568" actId="478"/>
          <ac:spMkLst>
            <pc:docMk/>
            <pc:sldMk cId="2148675821" sldId="314"/>
            <ac:spMk id="5133" creationId="{00000000-0000-0000-0000-000000000000}"/>
          </ac:spMkLst>
        </pc:spChg>
        <pc:spChg chg="del">
          <ac:chgData name="Craig Thomas" userId="00ea655f176af39b" providerId="LiveId" clId="{B43DC0E6-24C0-4D46-932A-4DFF1B47C9D1}" dt="2018-09-20T21:27:21.590" v="22993" actId="478"/>
          <ac:spMkLst>
            <pc:docMk/>
            <pc:sldMk cId="2148675821" sldId="314"/>
            <ac:spMk id="5138" creationId="{00000000-0000-0000-0000-000000000000}"/>
          </ac:spMkLst>
        </pc:spChg>
        <pc:spChg chg="del">
          <ac:chgData name="Craig Thomas" userId="00ea655f176af39b" providerId="LiveId" clId="{B43DC0E6-24C0-4D46-932A-4DFF1B47C9D1}" dt="2018-09-20T20:07:16.789" v="21429" actId="478"/>
          <ac:spMkLst>
            <pc:docMk/>
            <pc:sldMk cId="2148675821" sldId="314"/>
            <ac:spMk id="5139" creationId="{00000000-0000-0000-0000-000000000000}"/>
          </ac:spMkLst>
        </pc:spChg>
        <pc:spChg chg="del">
          <ac:chgData name="Craig Thomas" userId="00ea655f176af39b" providerId="LiveId" clId="{B43DC0E6-24C0-4D46-932A-4DFF1B47C9D1}" dt="2018-09-20T21:20:13.433" v="22857" actId="478"/>
          <ac:spMkLst>
            <pc:docMk/>
            <pc:sldMk cId="2148675821" sldId="314"/>
            <ac:spMk id="5142" creationId="{00000000-0000-0000-0000-000000000000}"/>
          </ac:spMkLst>
        </pc:spChg>
        <pc:spChg chg="del">
          <ac:chgData name="Craig Thomas" userId="00ea655f176af39b" providerId="LiveId" clId="{B43DC0E6-24C0-4D46-932A-4DFF1B47C9D1}" dt="2018-09-20T22:14:44.832" v="24078" actId="478"/>
          <ac:spMkLst>
            <pc:docMk/>
            <pc:sldMk cId="2148675821" sldId="314"/>
            <ac:spMk id="5143" creationId="{00000000-0000-0000-0000-000000000000}"/>
          </ac:spMkLst>
        </pc:spChg>
        <pc:spChg chg="mod">
          <ac:chgData name="Craig Thomas" userId="00ea655f176af39b" providerId="LiveId" clId="{B43DC0E6-24C0-4D46-932A-4DFF1B47C9D1}" dt="2018-09-20T17:28:47.987" v="16944" actId="6549"/>
          <ac:spMkLst>
            <pc:docMk/>
            <pc:sldMk cId="2148675821" sldId="314"/>
            <ac:spMk id="5146" creationId="{00000000-0000-0000-0000-000000000000}"/>
          </ac:spMkLst>
        </pc:spChg>
        <pc:spChg chg="add del">
          <ac:chgData name="Craig Thomas" userId="00ea655f176af39b" providerId="LiveId" clId="{B43DC0E6-24C0-4D46-932A-4DFF1B47C9D1}" dt="2018-09-20T20:12:54.857" v="21494" actId="478"/>
          <ac:spMkLst>
            <pc:docMk/>
            <pc:sldMk cId="2148675821" sldId="314"/>
            <ac:spMk id="5204" creationId="{00000000-0000-0000-0000-000000000000}"/>
          </ac:spMkLst>
        </pc:spChg>
      </pc:sldChg>
      <pc:sldChg chg="addSp delSp modSp add delAnim modAnim">
        <pc:chgData name="Craig Thomas" userId="00ea655f176af39b" providerId="LiveId" clId="{B43DC0E6-24C0-4D46-932A-4DFF1B47C9D1}" dt="2018-09-20T22:15:04.370" v="24086" actId="167"/>
        <pc:sldMkLst>
          <pc:docMk/>
          <pc:sldMk cId="1618197148" sldId="315"/>
        </pc:sldMkLst>
        <pc:spChg chg="add ord">
          <ac:chgData name="Craig Thomas" userId="00ea655f176af39b" providerId="LiveId" clId="{B43DC0E6-24C0-4D46-932A-4DFF1B47C9D1}" dt="2018-09-20T22:15:04.370" v="24086" actId="167"/>
          <ac:spMkLst>
            <pc:docMk/>
            <pc:sldMk cId="1618197148" sldId="315"/>
            <ac:spMk id="45" creationId="{197F1FFA-68C7-4060-8419-D433214C4B5C}"/>
          </ac:spMkLst>
        </pc:spChg>
        <pc:spChg chg="mod">
          <ac:chgData name="Craig Thomas" userId="00ea655f176af39b" providerId="LiveId" clId="{B43DC0E6-24C0-4D46-932A-4DFF1B47C9D1}" dt="2018-09-20T17:51:55.009" v="17508" actId="1076"/>
          <ac:spMkLst>
            <pc:docMk/>
            <pc:sldMk cId="1618197148" sldId="315"/>
            <ac:spMk id="46" creationId="{B2C410C4-24C8-474C-886F-BE1DA8FD410C}"/>
          </ac:spMkLst>
        </pc:spChg>
        <pc:spChg chg="del">
          <ac:chgData name="Craig Thomas" userId="00ea655f176af39b" providerId="LiveId" clId="{B43DC0E6-24C0-4D46-932A-4DFF1B47C9D1}" dt="2018-09-20T17:51:34.865" v="17506" actId="478"/>
          <ac:spMkLst>
            <pc:docMk/>
            <pc:sldMk cId="1618197148" sldId="315"/>
            <ac:spMk id="47" creationId="{B3207FE7-BC15-4E05-8B61-68223CA24097}"/>
          </ac:spMkLst>
        </pc:spChg>
        <pc:spChg chg="add mod">
          <ac:chgData name="Craig Thomas" userId="00ea655f176af39b" providerId="LiveId" clId="{B43DC0E6-24C0-4D46-932A-4DFF1B47C9D1}" dt="2018-09-20T17:53:08.185" v="17798" actId="1076"/>
          <ac:spMkLst>
            <pc:docMk/>
            <pc:sldMk cId="1618197148" sldId="315"/>
            <ac:spMk id="50" creationId="{4A9C9C03-3319-4280-9F01-12C8E469A603}"/>
          </ac:spMkLst>
        </pc:spChg>
        <pc:spChg chg="del mod">
          <ac:chgData name="Craig Thomas" userId="00ea655f176af39b" providerId="LiveId" clId="{B43DC0E6-24C0-4D46-932A-4DFF1B47C9D1}" dt="2018-09-20T17:54:58.119" v="17809" actId="478"/>
          <ac:spMkLst>
            <pc:docMk/>
            <pc:sldMk cId="1618197148" sldId="315"/>
            <ac:spMk id="51" creationId="{C5C0DD34-1759-492D-A2A5-7FE4A85E961C}"/>
          </ac:spMkLst>
        </pc:spChg>
        <pc:spChg chg="add mod">
          <ac:chgData name="Craig Thomas" userId="00ea655f176af39b" providerId="LiveId" clId="{B43DC0E6-24C0-4D46-932A-4DFF1B47C9D1}" dt="2018-09-20T21:34:07.759" v="23049" actId="1076"/>
          <ac:spMkLst>
            <pc:docMk/>
            <pc:sldMk cId="1618197148" sldId="315"/>
            <ac:spMk id="52" creationId="{664BF678-DB95-45D6-BB8B-4F2EDDF029E8}"/>
          </ac:spMkLst>
        </pc:spChg>
        <pc:spChg chg="add mod">
          <ac:chgData name="Craig Thomas" userId="00ea655f176af39b" providerId="LiveId" clId="{B43DC0E6-24C0-4D46-932A-4DFF1B47C9D1}" dt="2018-09-20T17:58:43.160" v="18393" actId="1076"/>
          <ac:spMkLst>
            <pc:docMk/>
            <pc:sldMk cId="1618197148" sldId="315"/>
            <ac:spMk id="53" creationId="{48C1CEA2-1C09-4AE5-A756-547CE7CB0C20}"/>
          </ac:spMkLst>
        </pc:spChg>
        <pc:spChg chg="del">
          <ac:chgData name="Craig Thomas" userId="00ea655f176af39b" providerId="LiveId" clId="{B43DC0E6-24C0-4D46-932A-4DFF1B47C9D1}" dt="2018-09-20T17:51:33.406" v="17505" actId="478"/>
          <ac:spMkLst>
            <pc:docMk/>
            <pc:sldMk cId="1618197148" sldId="315"/>
            <ac:spMk id="54" creationId="{540FCEFA-23B5-4833-B6E4-B9A6E755199E}"/>
          </ac:spMkLst>
        </pc:spChg>
        <pc:spChg chg="del">
          <ac:chgData name="Craig Thomas" userId="00ea655f176af39b" providerId="LiveId" clId="{B43DC0E6-24C0-4D46-932A-4DFF1B47C9D1}" dt="2018-09-20T17:51:28.852" v="17502" actId="478"/>
          <ac:spMkLst>
            <pc:docMk/>
            <pc:sldMk cId="1618197148" sldId="315"/>
            <ac:spMk id="55" creationId="{BA794051-DD3B-404C-9D66-6818F5DB11A3}"/>
          </ac:spMkLst>
        </pc:spChg>
        <pc:spChg chg="del">
          <ac:chgData name="Craig Thomas" userId="00ea655f176af39b" providerId="LiveId" clId="{B43DC0E6-24C0-4D46-932A-4DFF1B47C9D1}" dt="2018-09-20T17:51:31.789" v="17504" actId="478"/>
          <ac:spMkLst>
            <pc:docMk/>
            <pc:sldMk cId="1618197148" sldId="315"/>
            <ac:spMk id="56" creationId="{B03BAB6E-51B5-4A2F-ADAD-F2C98D24B3CD}"/>
          </ac:spMkLst>
        </pc:spChg>
        <pc:spChg chg="del">
          <ac:chgData name="Craig Thomas" userId="00ea655f176af39b" providerId="LiveId" clId="{B43DC0E6-24C0-4D46-932A-4DFF1B47C9D1}" dt="2018-09-20T17:51:30.943" v="17503" actId="478"/>
          <ac:spMkLst>
            <pc:docMk/>
            <pc:sldMk cId="1618197148" sldId="315"/>
            <ac:spMk id="57" creationId="{47DC4FD3-28D5-4952-BAF4-F844CB655447}"/>
          </ac:spMkLst>
        </pc:spChg>
        <pc:spChg chg="add mod">
          <ac:chgData name="Craig Thomas" userId="00ea655f176af39b" providerId="LiveId" clId="{B43DC0E6-24C0-4D46-932A-4DFF1B47C9D1}" dt="2018-09-20T21:20:57.657" v="22869" actId="1076"/>
          <ac:spMkLst>
            <pc:docMk/>
            <pc:sldMk cId="1618197148" sldId="315"/>
            <ac:spMk id="58" creationId="{4DE55C9A-4D92-4D43-9A79-7DB503E8E100}"/>
          </ac:spMkLst>
        </pc:spChg>
        <pc:spChg chg="del">
          <ac:chgData name="Craig Thomas" userId="00ea655f176af39b" providerId="LiveId" clId="{B43DC0E6-24C0-4D46-932A-4DFF1B47C9D1}" dt="2018-09-20T18:09:28.423" v="18629" actId="478"/>
          <ac:spMkLst>
            <pc:docMk/>
            <pc:sldMk cId="1618197148" sldId="315"/>
            <ac:spMk id="59" creationId="{08E947FC-7FC5-4183-BC6F-71FF29B0ED7E}"/>
          </ac:spMkLst>
        </pc:spChg>
        <pc:spChg chg="del">
          <ac:chgData name="Craig Thomas" userId="00ea655f176af39b" providerId="LiveId" clId="{B43DC0E6-24C0-4D46-932A-4DFF1B47C9D1}" dt="2018-09-20T17:51:27.313" v="17501" actId="478"/>
          <ac:spMkLst>
            <pc:docMk/>
            <pc:sldMk cId="1618197148" sldId="315"/>
            <ac:spMk id="60" creationId="{953FE1E4-C2E1-47F0-8292-A7479DC57F96}"/>
          </ac:spMkLst>
        </pc:spChg>
        <pc:spChg chg="del">
          <ac:chgData name="Craig Thomas" userId="00ea655f176af39b" providerId="LiveId" clId="{B43DC0E6-24C0-4D46-932A-4DFF1B47C9D1}" dt="2018-09-20T17:51:26.063" v="17500" actId="478"/>
          <ac:spMkLst>
            <pc:docMk/>
            <pc:sldMk cId="1618197148" sldId="315"/>
            <ac:spMk id="61" creationId="{D0F02F3F-1388-46A2-A719-2B0165FB8765}"/>
          </ac:spMkLst>
        </pc:spChg>
        <pc:spChg chg="del">
          <ac:chgData name="Craig Thomas" userId="00ea655f176af39b" providerId="LiveId" clId="{B43DC0E6-24C0-4D46-932A-4DFF1B47C9D1}" dt="2018-09-20T17:51:24.729" v="17499" actId="478"/>
          <ac:spMkLst>
            <pc:docMk/>
            <pc:sldMk cId="1618197148" sldId="315"/>
            <ac:spMk id="63" creationId="{4F48C991-1D8C-4AB1-8CEB-A1566A4D74DE}"/>
          </ac:spMkLst>
        </pc:spChg>
        <pc:spChg chg="del">
          <ac:chgData name="Craig Thomas" userId="00ea655f176af39b" providerId="LiveId" clId="{B43DC0E6-24C0-4D46-932A-4DFF1B47C9D1}" dt="2018-09-20T17:51:22.874" v="17498" actId="478"/>
          <ac:spMkLst>
            <pc:docMk/>
            <pc:sldMk cId="1618197148" sldId="315"/>
            <ac:spMk id="64" creationId="{B5067E6D-D260-4CC3-8F29-BD3134773A5C}"/>
          </ac:spMkLst>
        </pc:spChg>
        <pc:spChg chg="add mod">
          <ac:chgData name="Craig Thomas" userId="00ea655f176af39b" providerId="LiveId" clId="{B43DC0E6-24C0-4D46-932A-4DFF1B47C9D1}" dt="2018-09-20T21:34:15.134" v="23050" actId="1076"/>
          <ac:spMkLst>
            <pc:docMk/>
            <pc:sldMk cId="1618197148" sldId="315"/>
            <ac:spMk id="65" creationId="{4558325B-D6EE-4079-976F-8EC6F79C378B}"/>
          </ac:spMkLst>
        </pc:spChg>
        <pc:spChg chg="add mod">
          <ac:chgData name="Craig Thomas" userId="00ea655f176af39b" providerId="LiveId" clId="{B43DC0E6-24C0-4D46-932A-4DFF1B47C9D1}" dt="2018-09-20T18:04:26.267" v="18567" actId="14100"/>
          <ac:spMkLst>
            <pc:docMk/>
            <pc:sldMk cId="1618197148" sldId="315"/>
            <ac:spMk id="66" creationId="{E40143A8-D40D-4974-8CA5-B66A795A7A9C}"/>
          </ac:spMkLst>
        </pc:spChg>
        <pc:spChg chg="add ord">
          <ac:chgData name="Craig Thomas" userId="00ea655f176af39b" providerId="LiveId" clId="{B43DC0E6-24C0-4D46-932A-4DFF1B47C9D1}" dt="2018-09-20T18:48:57.270" v="19615" actId="167"/>
          <ac:spMkLst>
            <pc:docMk/>
            <pc:sldMk cId="1618197148" sldId="315"/>
            <ac:spMk id="67" creationId="{3D3F71D6-834B-4C64-AF6C-506BC2C0E9D2}"/>
          </ac:spMkLst>
        </pc:spChg>
        <pc:spChg chg="add ord">
          <ac:chgData name="Craig Thomas" userId="00ea655f176af39b" providerId="LiveId" clId="{B43DC0E6-24C0-4D46-932A-4DFF1B47C9D1}" dt="2018-09-20T20:08:20.015" v="21450" actId="167"/>
          <ac:spMkLst>
            <pc:docMk/>
            <pc:sldMk cId="1618197148" sldId="315"/>
            <ac:spMk id="68" creationId="{D9FBF5FF-B517-4505-A9ED-EA4D46A4065C}"/>
          </ac:spMkLst>
        </pc:spChg>
        <pc:spChg chg="add ord">
          <ac:chgData name="Craig Thomas" userId="00ea655f176af39b" providerId="LiveId" clId="{B43DC0E6-24C0-4D46-932A-4DFF1B47C9D1}" dt="2018-09-20T20:13:22.345" v="21502" actId="167"/>
          <ac:spMkLst>
            <pc:docMk/>
            <pc:sldMk cId="1618197148" sldId="315"/>
            <ac:spMk id="69" creationId="{3BBBC90F-D7B1-43CE-8915-20C17B541A2F}"/>
          </ac:spMkLst>
        </pc:spChg>
        <pc:spChg chg="add ord">
          <ac:chgData name="Craig Thomas" userId="00ea655f176af39b" providerId="LiveId" clId="{B43DC0E6-24C0-4D46-932A-4DFF1B47C9D1}" dt="2018-09-20T21:20:51.344" v="22868" actId="167"/>
          <ac:spMkLst>
            <pc:docMk/>
            <pc:sldMk cId="1618197148" sldId="315"/>
            <ac:spMk id="70" creationId="{05D72E8E-16EE-47DA-B7D6-AF95F037C548}"/>
          </ac:spMkLst>
        </pc:spChg>
        <pc:spChg chg="add ord">
          <ac:chgData name="Craig Thomas" userId="00ea655f176af39b" providerId="LiveId" clId="{B43DC0E6-24C0-4D46-932A-4DFF1B47C9D1}" dt="2018-09-20T21:33:57.023" v="23048" actId="167"/>
          <ac:spMkLst>
            <pc:docMk/>
            <pc:sldMk cId="1618197148" sldId="315"/>
            <ac:spMk id="71" creationId="{DA612953-3D8A-4A2B-82EE-07E7693C9F38}"/>
          </ac:spMkLst>
        </pc:spChg>
        <pc:spChg chg="del">
          <ac:chgData name="Craig Thomas" userId="00ea655f176af39b" providerId="LiveId" clId="{B43DC0E6-24C0-4D46-932A-4DFF1B47C9D1}" dt="2018-09-20T18:48:53.841" v="19613" actId="478"/>
          <ac:spMkLst>
            <pc:docMk/>
            <pc:sldMk cId="1618197148" sldId="315"/>
            <ac:spMk id="5130" creationId="{00000000-0000-0000-0000-000000000000}"/>
          </ac:spMkLst>
        </pc:spChg>
        <pc:spChg chg="mod">
          <ac:chgData name="Craig Thomas" userId="00ea655f176af39b" providerId="LiveId" clId="{B43DC0E6-24C0-4D46-932A-4DFF1B47C9D1}" dt="2018-09-20T18:04:19.627" v="18566" actId="20577"/>
          <ac:spMkLst>
            <pc:docMk/>
            <pc:sldMk cId="1618197148" sldId="315"/>
            <ac:spMk id="5133" creationId="{00000000-0000-0000-0000-000000000000}"/>
          </ac:spMkLst>
        </pc:spChg>
        <pc:spChg chg="del">
          <ac:chgData name="Craig Thomas" userId="00ea655f176af39b" providerId="LiveId" clId="{B43DC0E6-24C0-4D46-932A-4DFF1B47C9D1}" dt="2018-09-20T21:33:51.554" v="23046" actId="478"/>
          <ac:spMkLst>
            <pc:docMk/>
            <pc:sldMk cId="1618197148" sldId="315"/>
            <ac:spMk id="5138" creationId="{00000000-0000-0000-0000-000000000000}"/>
          </ac:spMkLst>
        </pc:spChg>
        <pc:spChg chg="del">
          <ac:chgData name="Craig Thomas" userId="00ea655f176af39b" providerId="LiveId" clId="{B43DC0E6-24C0-4D46-932A-4DFF1B47C9D1}" dt="2018-09-20T20:08:16.452" v="21448" actId="478"/>
          <ac:spMkLst>
            <pc:docMk/>
            <pc:sldMk cId="1618197148" sldId="315"/>
            <ac:spMk id="5139" creationId="{00000000-0000-0000-0000-000000000000}"/>
          </ac:spMkLst>
        </pc:spChg>
        <pc:spChg chg="del">
          <ac:chgData name="Craig Thomas" userId="00ea655f176af39b" providerId="LiveId" clId="{B43DC0E6-24C0-4D46-932A-4DFF1B47C9D1}" dt="2018-09-20T21:20:44.843" v="22866" actId="478"/>
          <ac:spMkLst>
            <pc:docMk/>
            <pc:sldMk cId="1618197148" sldId="315"/>
            <ac:spMk id="5142" creationId="{00000000-0000-0000-0000-000000000000}"/>
          </ac:spMkLst>
        </pc:spChg>
        <pc:spChg chg="del">
          <ac:chgData name="Craig Thomas" userId="00ea655f176af39b" providerId="LiveId" clId="{B43DC0E6-24C0-4D46-932A-4DFF1B47C9D1}" dt="2018-09-20T22:15:00.932" v="24084" actId="478"/>
          <ac:spMkLst>
            <pc:docMk/>
            <pc:sldMk cId="1618197148" sldId="315"/>
            <ac:spMk id="5143" creationId="{00000000-0000-0000-0000-000000000000}"/>
          </ac:spMkLst>
        </pc:spChg>
        <pc:spChg chg="del">
          <ac:chgData name="Craig Thomas" userId="00ea655f176af39b" providerId="LiveId" clId="{B43DC0E6-24C0-4D46-932A-4DFF1B47C9D1}" dt="2018-09-20T20:13:17.563" v="21500" actId="478"/>
          <ac:spMkLst>
            <pc:docMk/>
            <pc:sldMk cId="1618197148" sldId="315"/>
            <ac:spMk id="5204" creationId="{00000000-0000-0000-0000-000000000000}"/>
          </ac:spMkLst>
        </pc:spChg>
      </pc:sldChg>
      <pc:sldChg chg="addSp delSp modSp add delAnim modAnim">
        <pc:chgData name="Craig Thomas" userId="00ea655f176af39b" providerId="LiveId" clId="{B43DC0E6-24C0-4D46-932A-4DFF1B47C9D1}" dt="2018-09-20T22:14:56.541" v="24083" actId="167"/>
        <pc:sldMkLst>
          <pc:docMk/>
          <pc:sldMk cId="2620310299" sldId="316"/>
        </pc:sldMkLst>
        <pc:spChg chg="add mod">
          <ac:chgData name="Craig Thomas" userId="00ea655f176af39b" providerId="LiveId" clId="{B43DC0E6-24C0-4D46-932A-4DFF1B47C9D1}" dt="2018-09-20T21:31:40.595" v="23030" actId="1076"/>
          <ac:spMkLst>
            <pc:docMk/>
            <pc:sldMk cId="2620310299" sldId="316"/>
            <ac:spMk id="45" creationId="{EAC75CD0-89C4-436A-9EC9-5C15C3099DC2}"/>
          </ac:spMkLst>
        </pc:spChg>
        <pc:spChg chg="mod">
          <ac:chgData name="Craig Thomas" userId="00ea655f176af39b" providerId="LiveId" clId="{B43DC0E6-24C0-4D46-932A-4DFF1B47C9D1}" dt="2018-09-20T18:10:48.241" v="18640" actId="1076"/>
          <ac:spMkLst>
            <pc:docMk/>
            <pc:sldMk cId="2620310299" sldId="316"/>
            <ac:spMk id="46" creationId="{B2C410C4-24C8-474C-886F-BE1DA8FD410C}"/>
          </ac:spMkLst>
        </pc:spChg>
        <pc:spChg chg="add del mod">
          <ac:chgData name="Craig Thomas" userId="00ea655f176af39b" providerId="LiveId" clId="{B43DC0E6-24C0-4D46-932A-4DFF1B47C9D1}" dt="2018-09-20T18:17:20.343" v="18833" actId="478"/>
          <ac:spMkLst>
            <pc:docMk/>
            <pc:sldMk cId="2620310299" sldId="316"/>
            <ac:spMk id="47" creationId="{334A5783-8F7D-4B72-BC55-0EA83FD37FBA}"/>
          </ac:spMkLst>
        </pc:spChg>
        <pc:spChg chg="add del mod">
          <ac:chgData name="Craig Thomas" userId="00ea655f176af39b" providerId="LiveId" clId="{B43DC0E6-24C0-4D46-932A-4DFF1B47C9D1}" dt="2018-09-20T18:17:22.904" v="18834" actId="478"/>
          <ac:spMkLst>
            <pc:docMk/>
            <pc:sldMk cId="2620310299" sldId="316"/>
            <ac:spMk id="48" creationId="{B6616A30-55D8-4DE0-B324-8AF91A94BA35}"/>
          </ac:spMkLst>
        </pc:spChg>
        <pc:spChg chg="add mod">
          <ac:chgData name="Craig Thomas" userId="00ea655f176af39b" providerId="LiveId" clId="{B43DC0E6-24C0-4D46-932A-4DFF1B47C9D1}" dt="2018-09-20T21:32:21.006" v="23037" actId="1076"/>
          <ac:spMkLst>
            <pc:docMk/>
            <pc:sldMk cId="2620310299" sldId="316"/>
            <ac:spMk id="49" creationId="{2997CCA0-783C-4865-9691-EA3B8A26BA36}"/>
          </ac:spMkLst>
        </pc:spChg>
        <pc:spChg chg="del">
          <ac:chgData name="Craig Thomas" userId="00ea655f176af39b" providerId="LiveId" clId="{B43DC0E6-24C0-4D46-932A-4DFF1B47C9D1}" dt="2018-09-20T18:10:35.728" v="18638" actId="478"/>
          <ac:spMkLst>
            <pc:docMk/>
            <pc:sldMk cId="2620310299" sldId="316"/>
            <ac:spMk id="50" creationId="{4A9C9C03-3319-4280-9F01-12C8E469A603}"/>
          </ac:spMkLst>
        </pc:spChg>
        <pc:spChg chg="add mod">
          <ac:chgData name="Craig Thomas" userId="00ea655f176af39b" providerId="LiveId" clId="{B43DC0E6-24C0-4D46-932A-4DFF1B47C9D1}" dt="2018-09-20T21:30:52.059" v="23024" actId="1076"/>
          <ac:spMkLst>
            <pc:docMk/>
            <pc:sldMk cId="2620310299" sldId="316"/>
            <ac:spMk id="51" creationId="{BAABC059-CD71-412A-9506-13E9ECA88BCE}"/>
          </ac:spMkLst>
        </pc:spChg>
        <pc:spChg chg="mod">
          <ac:chgData name="Craig Thomas" userId="00ea655f176af39b" providerId="LiveId" clId="{B43DC0E6-24C0-4D46-932A-4DFF1B47C9D1}" dt="2018-09-20T21:32:11.411" v="23036" actId="1076"/>
          <ac:spMkLst>
            <pc:docMk/>
            <pc:sldMk cId="2620310299" sldId="316"/>
            <ac:spMk id="52" creationId="{664BF678-DB95-45D6-BB8B-4F2EDDF029E8}"/>
          </ac:spMkLst>
        </pc:spChg>
        <pc:spChg chg="del">
          <ac:chgData name="Craig Thomas" userId="00ea655f176af39b" providerId="LiveId" clId="{B43DC0E6-24C0-4D46-932A-4DFF1B47C9D1}" dt="2018-09-20T18:10:28.129" v="18635" actId="478"/>
          <ac:spMkLst>
            <pc:docMk/>
            <pc:sldMk cId="2620310299" sldId="316"/>
            <ac:spMk id="53" creationId="{48C1CEA2-1C09-4AE5-A756-547CE7CB0C20}"/>
          </ac:spMkLst>
        </pc:spChg>
        <pc:spChg chg="add ord">
          <ac:chgData name="Craig Thomas" userId="00ea655f176af39b" providerId="LiveId" clId="{B43DC0E6-24C0-4D46-932A-4DFF1B47C9D1}" dt="2018-09-20T22:14:56.541" v="24083" actId="167"/>
          <ac:spMkLst>
            <pc:docMk/>
            <pc:sldMk cId="2620310299" sldId="316"/>
            <ac:spMk id="53" creationId="{7BFBC047-9D42-4DD8-877A-DB71580CE62B}"/>
          </ac:spMkLst>
        </pc:spChg>
        <pc:spChg chg="add mod">
          <ac:chgData name="Craig Thomas" userId="00ea655f176af39b" providerId="LiveId" clId="{B43DC0E6-24C0-4D46-932A-4DFF1B47C9D1}" dt="2018-09-20T21:30:57.262" v="23025" actId="1076"/>
          <ac:spMkLst>
            <pc:docMk/>
            <pc:sldMk cId="2620310299" sldId="316"/>
            <ac:spMk id="54" creationId="{3D32D691-CF88-4384-9B4D-BFD6B37C5251}"/>
          </ac:spMkLst>
        </pc:spChg>
        <pc:spChg chg="add del">
          <ac:chgData name="Craig Thomas" userId="00ea655f176af39b" providerId="LiveId" clId="{B43DC0E6-24C0-4D46-932A-4DFF1B47C9D1}" dt="2018-09-20T18:22:38.424" v="18883"/>
          <ac:spMkLst>
            <pc:docMk/>
            <pc:sldMk cId="2620310299" sldId="316"/>
            <ac:spMk id="56" creationId="{98BEC0BA-1C03-444A-9A67-E860568B93F9}"/>
          </ac:spMkLst>
        </pc:spChg>
        <pc:spChg chg="add mod">
          <ac:chgData name="Craig Thomas" userId="00ea655f176af39b" providerId="LiveId" clId="{B43DC0E6-24C0-4D46-932A-4DFF1B47C9D1}" dt="2018-09-20T21:32:37.914" v="23039" actId="1076"/>
          <ac:spMkLst>
            <pc:docMk/>
            <pc:sldMk cId="2620310299" sldId="316"/>
            <ac:spMk id="57" creationId="{982B487D-980F-400C-9D13-4D4081DED115}"/>
          </ac:spMkLst>
        </pc:spChg>
        <pc:spChg chg="del">
          <ac:chgData name="Craig Thomas" userId="00ea655f176af39b" providerId="LiveId" clId="{B43DC0E6-24C0-4D46-932A-4DFF1B47C9D1}" dt="2018-09-20T18:10:29.035" v="18636" actId="478"/>
          <ac:spMkLst>
            <pc:docMk/>
            <pc:sldMk cId="2620310299" sldId="316"/>
            <ac:spMk id="58" creationId="{4DE55C9A-4D92-4D43-9A79-7DB503E8E100}"/>
          </ac:spMkLst>
        </pc:spChg>
        <pc:spChg chg="add mod">
          <ac:chgData name="Craig Thomas" userId="00ea655f176af39b" providerId="LiveId" clId="{B43DC0E6-24C0-4D46-932A-4DFF1B47C9D1}" dt="2018-09-20T21:32:51.603" v="23041" actId="1076"/>
          <ac:spMkLst>
            <pc:docMk/>
            <pc:sldMk cId="2620310299" sldId="316"/>
            <ac:spMk id="59" creationId="{76D69ADB-F777-48D2-A61F-E057C3481347}"/>
          </ac:spMkLst>
        </pc:spChg>
        <pc:spChg chg="add mod">
          <ac:chgData name="Craig Thomas" userId="00ea655f176af39b" providerId="LiveId" clId="{B43DC0E6-24C0-4D46-932A-4DFF1B47C9D1}" dt="2018-09-20T21:32:42.602" v="23040" actId="1076"/>
          <ac:spMkLst>
            <pc:docMk/>
            <pc:sldMk cId="2620310299" sldId="316"/>
            <ac:spMk id="60" creationId="{21B9112B-2084-4B4D-9A3F-A4FD18D74AC3}"/>
          </ac:spMkLst>
        </pc:spChg>
        <pc:spChg chg="add mod">
          <ac:chgData name="Craig Thomas" userId="00ea655f176af39b" providerId="LiveId" clId="{B43DC0E6-24C0-4D46-932A-4DFF1B47C9D1}" dt="2018-09-20T21:32:57.916" v="23042" actId="1076"/>
          <ac:spMkLst>
            <pc:docMk/>
            <pc:sldMk cId="2620310299" sldId="316"/>
            <ac:spMk id="61" creationId="{6FA62FEB-081B-42B4-828C-074D42B16202}"/>
          </ac:spMkLst>
        </pc:spChg>
        <pc:spChg chg="add mod">
          <ac:chgData name="Craig Thomas" userId="00ea655f176af39b" providerId="LiveId" clId="{B43DC0E6-24C0-4D46-932A-4DFF1B47C9D1}" dt="2018-09-20T21:33:03.026" v="23043" actId="1076"/>
          <ac:spMkLst>
            <pc:docMk/>
            <pc:sldMk cId="2620310299" sldId="316"/>
            <ac:spMk id="63" creationId="{868C076D-DDEE-4971-AF24-3E53E52848B8}"/>
          </ac:spMkLst>
        </pc:spChg>
        <pc:spChg chg="add ord">
          <ac:chgData name="Craig Thomas" userId="00ea655f176af39b" providerId="LiveId" clId="{B43DC0E6-24C0-4D46-932A-4DFF1B47C9D1}" dt="2018-09-20T18:48:49.060" v="19612" actId="167"/>
          <ac:spMkLst>
            <pc:docMk/>
            <pc:sldMk cId="2620310299" sldId="316"/>
            <ac:spMk id="64" creationId="{9B00EDC8-7C2F-4F97-85F4-1207B04DB96C}"/>
          </ac:spMkLst>
        </pc:spChg>
        <pc:spChg chg="del">
          <ac:chgData name="Craig Thomas" userId="00ea655f176af39b" providerId="LiveId" clId="{B43DC0E6-24C0-4D46-932A-4DFF1B47C9D1}" dt="2018-09-20T18:10:25.869" v="18634" actId="478"/>
          <ac:spMkLst>
            <pc:docMk/>
            <pc:sldMk cId="2620310299" sldId="316"/>
            <ac:spMk id="65" creationId="{4558325B-D6EE-4079-976F-8EC6F79C378B}"/>
          </ac:spMkLst>
        </pc:spChg>
        <pc:spChg chg="del">
          <ac:chgData name="Craig Thomas" userId="00ea655f176af39b" providerId="LiveId" clId="{B43DC0E6-24C0-4D46-932A-4DFF1B47C9D1}" dt="2018-09-20T18:10:30.539" v="18637" actId="478"/>
          <ac:spMkLst>
            <pc:docMk/>
            <pc:sldMk cId="2620310299" sldId="316"/>
            <ac:spMk id="66" creationId="{E40143A8-D40D-4974-8CA5-B66A795A7A9C}"/>
          </ac:spMkLst>
        </pc:spChg>
        <pc:spChg chg="add ord">
          <ac:chgData name="Craig Thomas" userId="00ea655f176af39b" providerId="LiveId" clId="{B43DC0E6-24C0-4D46-932A-4DFF1B47C9D1}" dt="2018-09-20T20:08:03.575" v="21445" actId="167"/>
          <ac:spMkLst>
            <pc:docMk/>
            <pc:sldMk cId="2620310299" sldId="316"/>
            <ac:spMk id="67" creationId="{6DDE46BD-A427-4EFC-9195-6A597E6B6306}"/>
          </ac:spMkLst>
        </pc:spChg>
        <pc:spChg chg="add ord">
          <ac:chgData name="Craig Thomas" userId="00ea655f176af39b" providerId="LiveId" clId="{B43DC0E6-24C0-4D46-932A-4DFF1B47C9D1}" dt="2018-09-20T20:13:10.734" v="21499" actId="167"/>
          <ac:spMkLst>
            <pc:docMk/>
            <pc:sldMk cId="2620310299" sldId="316"/>
            <ac:spMk id="68" creationId="{8C4BAE94-6EF4-4BD0-A1F2-17D06FF4C5E4}"/>
          </ac:spMkLst>
        </pc:spChg>
        <pc:spChg chg="add ord">
          <ac:chgData name="Craig Thomas" userId="00ea655f176af39b" providerId="LiveId" clId="{B43DC0E6-24C0-4D46-932A-4DFF1B47C9D1}" dt="2018-09-20T21:20:27.341" v="22862" actId="167"/>
          <ac:spMkLst>
            <pc:docMk/>
            <pc:sldMk cId="2620310299" sldId="316"/>
            <ac:spMk id="69" creationId="{E60E6DE5-067C-44BF-B546-8D90BFFA92CD}"/>
          </ac:spMkLst>
        </pc:spChg>
        <pc:spChg chg="add ord">
          <ac:chgData name="Craig Thomas" userId="00ea655f176af39b" providerId="LiveId" clId="{B43DC0E6-24C0-4D46-932A-4DFF1B47C9D1}" dt="2018-09-20T21:29:45.136" v="23018" actId="167"/>
          <ac:spMkLst>
            <pc:docMk/>
            <pc:sldMk cId="2620310299" sldId="316"/>
            <ac:spMk id="70" creationId="{1D6FCE6D-C462-4287-A956-DDC9C375DBE5}"/>
          </ac:spMkLst>
        </pc:spChg>
        <pc:spChg chg="mod">
          <ac:chgData name="Craig Thomas" userId="00ea655f176af39b" providerId="LiveId" clId="{B43DC0E6-24C0-4D46-932A-4DFF1B47C9D1}" dt="2018-09-20T20:23:36.349" v="21560" actId="1076"/>
          <ac:spMkLst>
            <pc:docMk/>
            <pc:sldMk cId="2620310299" sldId="316"/>
            <ac:spMk id="5122" creationId="{00000000-0000-0000-0000-000000000000}"/>
          </ac:spMkLst>
        </pc:spChg>
        <pc:spChg chg="del mod">
          <ac:chgData name="Craig Thomas" userId="00ea655f176af39b" providerId="LiveId" clId="{B43DC0E6-24C0-4D46-932A-4DFF1B47C9D1}" dt="2018-09-20T18:48:45.102" v="19610" actId="478"/>
          <ac:spMkLst>
            <pc:docMk/>
            <pc:sldMk cId="2620310299" sldId="316"/>
            <ac:spMk id="5130" creationId="{00000000-0000-0000-0000-000000000000}"/>
          </ac:spMkLst>
        </pc:spChg>
        <pc:spChg chg="del">
          <ac:chgData name="Craig Thomas" userId="00ea655f176af39b" providerId="LiveId" clId="{B43DC0E6-24C0-4D46-932A-4DFF1B47C9D1}" dt="2018-09-20T21:29:39.354" v="23016" actId="478"/>
          <ac:spMkLst>
            <pc:docMk/>
            <pc:sldMk cId="2620310299" sldId="316"/>
            <ac:spMk id="5138" creationId="{00000000-0000-0000-0000-000000000000}"/>
          </ac:spMkLst>
        </pc:spChg>
        <pc:spChg chg="del">
          <ac:chgData name="Craig Thomas" userId="00ea655f176af39b" providerId="LiveId" clId="{B43DC0E6-24C0-4D46-932A-4DFF1B47C9D1}" dt="2018-09-20T20:07:59.044" v="21443" actId="478"/>
          <ac:spMkLst>
            <pc:docMk/>
            <pc:sldMk cId="2620310299" sldId="316"/>
            <ac:spMk id="5139" creationId="{00000000-0000-0000-0000-000000000000}"/>
          </ac:spMkLst>
        </pc:spChg>
        <pc:spChg chg="del">
          <ac:chgData name="Craig Thomas" userId="00ea655f176af39b" providerId="LiveId" clId="{B43DC0E6-24C0-4D46-932A-4DFF1B47C9D1}" dt="2018-09-20T21:20:22.262" v="22860" actId="478"/>
          <ac:spMkLst>
            <pc:docMk/>
            <pc:sldMk cId="2620310299" sldId="316"/>
            <ac:spMk id="5142" creationId="{00000000-0000-0000-0000-000000000000}"/>
          </ac:spMkLst>
        </pc:spChg>
        <pc:spChg chg="del">
          <ac:chgData name="Craig Thomas" userId="00ea655f176af39b" providerId="LiveId" clId="{B43DC0E6-24C0-4D46-932A-4DFF1B47C9D1}" dt="2018-09-20T22:14:53.474" v="24081" actId="478"/>
          <ac:spMkLst>
            <pc:docMk/>
            <pc:sldMk cId="2620310299" sldId="316"/>
            <ac:spMk id="5143" creationId="{00000000-0000-0000-0000-000000000000}"/>
          </ac:spMkLst>
        </pc:spChg>
        <pc:spChg chg="del">
          <ac:chgData name="Craig Thomas" userId="00ea655f176af39b" providerId="LiveId" clId="{B43DC0E6-24C0-4D46-932A-4DFF1B47C9D1}" dt="2018-09-20T20:13:06.687" v="21497" actId="478"/>
          <ac:spMkLst>
            <pc:docMk/>
            <pc:sldMk cId="2620310299" sldId="316"/>
            <ac:spMk id="5204" creationId="{00000000-0000-0000-0000-000000000000}"/>
          </ac:spMkLst>
        </pc:spChg>
        <pc:cxnChg chg="add mod">
          <ac:chgData name="Craig Thomas" userId="00ea655f176af39b" providerId="LiveId" clId="{B43DC0E6-24C0-4D46-932A-4DFF1B47C9D1}" dt="2018-09-20T18:20:36.392" v="18863" actId="1036"/>
          <ac:cxnSpMkLst>
            <pc:docMk/>
            <pc:sldMk cId="2620310299" sldId="316"/>
            <ac:cxnSpMk id="3" creationId="{47495E6F-A25A-483A-B567-010724285A25}"/>
          </ac:cxnSpMkLst>
        </pc:cxnChg>
        <pc:cxnChg chg="add mod">
          <ac:chgData name="Craig Thomas" userId="00ea655f176af39b" providerId="LiveId" clId="{B43DC0E6-24C0-4D46-932A-4DFF1B47C9D1}" dt="2018-09-20T18:21:00.401" v="18879" actId="14100"/>
          <ac:cxnSpMkLst>
            <pc:docMk/>
            <pc:sldMk cId="2620310299" sldId="316"/>
            <ac:cxnSpMk id="55" creationId="{73B5C990-A924-432B-879E-E9F4732A33B1}"/>
          </ac:cxnSpMkLst>
        </pc:cxnChg>
      </pc:sldChg>
      <pc:sldChg chg="addSp delSp modSp add delAnim modAnim">
        <pc:chgData name="Craig Thomas" userId="00ea655f176af39b" providerId="LiveId" clId="{B43DC0E6-24C0-4D46-932A-4DFF1B47C9D1}" dt="2018-09-20T22:14:40.207" v="24077" actId="167"/>
        <pc:sldMkLst>
          <pc:docMk/>
          <pc:sldMk cId="746194319" sldId="317"/>
        </pc:sldMkLst>
        <pc:spChg chg="add ord">
          <ac:chgData name="Craig Thomas" userId="00ea655f176af39b" providerId="LiveId" clId="{B43DC0E6-24C0-4D46-932A-4DFF1B47C9D1}" dt="2018-09-20T22:14:40.207" v="24077" actId="167"/>
          <ac:spMkLst>
            <pc:docMk/>
            <pc:sldMk cId="746194319" sldId="317"/>
            <ac:spMk id="43" creationId="{B47B1259-6207-4CF9-A225-2C289CA2B0C9}"/>
          </ac:spMkLst>
        </pc:spChg>
        <pc:spChg chg="del">
          <ac:chgData name="Craig Thomas" userId="00ea655f176af39b" providerId="LiveId" clId="{B43DC0E6-24C0-4D46-932A-4DFF1B47C9D1}" dt="2018-09-20T18:54:40.480" v="19641" actId="478"/>
          <ac:spMkLst>
            <pc:docMk/>
            <pc:sldMk cId="746194319" sldId="317"/>
            <ac:spMk id="50" creationId="{158294D4-27DD-4657-B35B-8DA9ED9B96BA}"/>
          </ac:spMkLst>
        </pc:spChg>
        <pc:spChg chg="add del mod">
          <ac:chgData name="Craig Thomas" userId="00ea655f176af39b" providerId="LiveId" clId="{B43DC0E6-24C0-4D46-932A-4DFF1B47C9D1}" dt="2018-09-20T18:58:10.643" v="19702" actId="478"/>
          <ac:spMkLst>
            <pc:docMk/>
            <pc:sldMk cId="746194319" sldId="317"/>
            <ac:spMk id="51" creationId="{65229DC1-2D9F-47B5-9F95-60831DB9BFA0}"/>
          </ac:spMkLst>
        </pc:spChg>
        <pc:spChg chg="del">
          <ac:chgData name="Craig Thomas" userId="00ea655f176af39b" providerId="LiveId" clId="{B43DC0E6-24C0-4D46-932A-4DFF1B47C9D1}" dt="2018-09-20T18:54:39.105" v="19640" actId="478"/>
          <ac:spMkLst>
            <pc:docMk/>
            <pc:sldMk cId="746194319" sldId="317"/>
            <ac:spMk id="52" creationId="{C001A064-6C0F-43B0-98CE-16D03F054A95}"/>
          </ac:spMkLst>
        </pc:spChg>
        <pc:spChg chg="del">
          <ac:chgData name="Craig Thomas" userId="00ea655f176af39b" providerId="LiveId" clId="{B43DC0E6-24C0-4D46-932A-4DFF1B47C9D1}" dt="2018-09-20T18:54:38.183" v="19639" actId="478"/>
          <ac:spMkLst>
            <pc:docMk/>
            <pc:sldMk cId="746194319" sldId="317"/>
            <ac:spMk id="53" creationId="{CE98829F-E8BF-43AB-8422-423DA5745B0F}"/>
          </ac:spMkLst>
        </pc:spChg>
        <pc:spChg chg="mod">
          <ac:chgData name="Craig Thomas" userId="00ea655f176af39b" providerId="LiveId" clId="{B43DC0E6-24C0-4D46-932A-4DFF1B47C9D1}" dt="2018-09-20T18:56:08.099" v="19684" actId="1076"/>
          <ac:spMkLst>
            <pc:docMk/>
            <pc:sldMk cId="746194319" sldId="317"/>
            <ac:spMk id="54" creationId="{540FCEFA-23B5-4833-B6E4-B9A6E755199E}"/>
          </ac:spMkLst>
        </pc:spChg>
        <pc:spChg chg="add del mod">
          <ac:chgData name="Craig Thomas" userId="00ea655f176af39b" providerId="LiveId" clId="{B43DC0E6-24C0-4D46-932A-4DFF1B47C9D1}" dt="2018-09-20T18:58:26.254" v="19707" actId="478"/>
          <ac:spMkLst>
            <pc:docMk/>
            <pc:sldMk cId="746194319" sldId="317"/>
            <ac:spMk id="55" creationId="{AB39F287-2B8C-44DA-9401-70C6C0175C57}"/>
          </ac:spMkLst>
        </pc:spChg>
        <pc:spChg chg="add del">
          <ac:chgData name="Craig Thomas" userId="00ea655f176af39b" providerId="LiveId" clId="{B43DC0E6-24C0-4D46-932A-4DFF1B47C9D1}" dt="2018-09-20T18:58:20.957" v="19705"/>
          <ac:spMkLst>
            <pc:docMk/>
            <pc:sldMk cId="746194319" sldId="317"/>
            <ac:spMk id="56" creationId="{4DFE581E-4065-481A-9EA4-842606F0ECF0}"/>
          </ac:spMkLst>
        </pc:spChg>
        <pc:spChg chg="add mod">
          <ac:chgData name="Craig Thomas" userId="00ea655f176af39b" providerId="LiveId" clId="{B43DC0E6-24C0-4D46-932A-4DFF1B47C9D1}" dt="2018-09-20T19:01:08.012" v="19778" actId="14100"/>
          <ac:spMkLst>
            <pc:docMk/>
            <pc:sldMk cId="746194319" sldId="317"/>
            <ac:spMk id="58" creationId="{487573F8-AEFA-4343-B38C-603E6672DB8E}"/>
          </ac:spMkLst>
        </pc:spChg>
        <pc:spChg chg="mod">
          <ac:chgData name="Craig Thomas" userId="00ea655f176af39b" providerId="LiveId" clId="{B43DC0E6-24C0-4D46-932A-4DFF1B47C9D1}" dt="2018-09-20T18:54:52.372" v="19643" actId="1076"/>
          <ac:spMkLst>
            <pc:docMk/>
            <pc:sldMk cId="746194319" sldId="317"/>
            <ac:spMk id="59" creationId="{08E947FC-7FC5-4183-BC6F-71FF29B0ED7E}"/>
          </ac:spMkLst>
        </pc:spChg>
        <pc:spChg chg="add ord">
          <ac:chgData name="Craig Thomas" userId="00ea655f176af39b" providerId="LiveId" clId="{B43DC0E6-24C0-4D46-932A-4DFF1B47C9D1}" dt="2018-09-20T20:06:34.488" v="21418" actId="167"/>
          <ac:spMkLst>
            <pc:docMk/>
            <pc:sldMk cId="746194319" sldId="317"/>
            <ac:spMk id="60" creationId="{EAF56ADF-0536-490B-85CC-27FCAADAFE0B}"/>
          </ac:spMkLst>
        </pc:spChg>
        <pc:spChg chg="add ord">
          <ac:chgData name="Craig Thomas" userId="00ea655f176af39b" providerId="LiveId" clId="{B43DC0E6-24C0-4D46-932A-4DFF1B47C9D1}" dt="2018-09-20T20:12:35.043" v="21489" actId="167"/>
          <ac:spMkLst>
            <pc:docMk/>
            <pc:sldMk cId="746194319" sldId="317"/>
            <ac:spMk id="61" creationId="{E72D254A-04FC-4900-BD8F-6AF5192B1E7D}"/>
          </ac:spMkLst>
        </pc:spChg>
        <pc:spChg chg="del">
          <ac:chgData name="Craig Thomas" userId="00ea655f176af39b" providerId="LiveId" clId="{B43DC0E6-24C0-4D46-932A-4DFF1B47C9D1}" dt="2018-09-20T18:54:33.604" v="19636" actId="478"/>
          <ac:spMkLst>
            <pc:docMk/>
            <pc:sldMk cId="746194319" sldId="317"/>
            <ac:spMk id="62" creationId="{332B2854-0EF3-480B-9F8A-86AF8B9F884E}"/>
          </ac:spMkLst>
        </pc:spChg>
        <pc:spChg chg="del">
          <ac:chgData name="Craig Thomas" userId="00ea655f176af39b" providerId="LiveId" clId="{B43DC0E6-24C0-4D46-932A-4DFF1B47C9D1}" dt="2018-09-20T18:54:36.136" v="19638" actId="478"/>
          <ac:spMkLst>
            <pc:docMk/>
            <pc:sldMk cId="746194319" sldId="317"/>
            <ac:spMk id="63" creationId="{D9EEADF1-8087-4094-B8B0-1B593D70DEA8}"/>
          </ac:spMkLst>
        </pc:spChg>
        <pc:spChg chg="del">
          <ac:chgData name="Craig Thomas" userId="00ea655f176af39b" providerId="LiveId" clId="{B43DC0E6-24C0-4D46-932A-4DFF1B47C9D1}" dt="2018-09-20T18:54:35.230" v="19637" actId="478"/>
          <ac:spMkLst>
            <pc:docMk/>
            <pc:sldMk cId="746194319" sldId="317"/>
            <ac:spMk id="64" creationId="{5EEE8716-9AB5-4574-95C5-16A50C5E80DC}"/>
          </ac:spMkLst>
        </pc:spChg>
        <pc:spChg chg="del">
          <ac:chgData name="Craig Thomas" userId="00ea655f176af39b" providerId="LiveId" clId="{B43DC0E6-24C0-4D46-932A-4DFF1B47C9D1}" dt="2018-09-20T18:54:32.308" v="19635" actId="478"/>
          <ac:spMkLst>
            <pc:docMk/>
            <pc:sldMk cId="746194319" sldId="317"/>
            <ac:spMk id="65" creationId="{5E48E6FA-6066-4900-B5BD-A591919ED598}"/>
          </ac:spMkLst>
        </pc:spChg>
        <pc:spChg chg="add ord">
          <ac:chgData name="Craig Thomas" userId="00ea655f176af39b" providerId="LiveId" clId="{B43DC0E6-24C0-4D46-932A-4DFF1B47C9D1}" dt="2018-09-20T21:20:09.511" v="22856" actId="167"/>
          <ac:spMkLst>
            <pc:docMk/>
            <pc:sldMk cId="746194319" sldId="317"/>
            <ac:spMk id="66" creationId="{6208AE1D-2701-4752-A9A8-64032F7FF592}"/>
          </ac:spMkLst>
        </pc:spChg>
        <pc:spChg chg="add ord">
          <ac:chgData name="Craig Thomas" userId="00ea655f176af39b" providerId="LiveId" clId="{B43DC0E6-24C0-4D46-932A-4DFF1B47C9D1}" dt="2018-09-20T21:26:55.134" v="22986" actId="167"/>
          <ac:spMkLst>
            <pc:docMk/>
            <pc:sldMk cId="746194319" sldId="317"/>
            <ac:spMk id="67" creationId="{18EBA96D-A599-4C37-ACB3-73F53D627B07}"/>
          </ac:spMkLst>
        </pc:spChg>
        <pc:spChg chg="del">
          <ac:chgData name="Craig Thomas" userId="00ea655f176af39b" providerId="LiveId" clId="{B43DC0E6-24C0-4D46-932A-4DFF1B47C9D1}" dt="2018-09-20T21:26:50.946" v="22984" actId="478"/>
          <ac:spMkLst>
            <pc:docMk/>
            <pc:sldMk cId="746194319" sldId="317"/>
            <ac:spMk id="5138" creationId="{00000000-0000-0000-0000-000000000000}"/>
          </ac:spMkLst>
        </pc:spChg>
        <pc:spChg chg="del">
          <ac:chgData name="Craig Thomas" userId="00ea655f176af39b" providerId="LiveId" clId="{B43DC0E6-24C0-4D46-932A-4DFF1B47C9D1}" dt="2018-09-20T20:06:25.690" v="21416" actId="478"/>
          <ac:spMkLst>
            <pc:docMk/>
            <pc:sldMk cId="746194319" sldId="317"/>
            <ac:spMk id="5139" creationId="{00000000-0000-0000-0000-000000000000}"/>
          </ac:spMkLst>
        </pc:spChg>
        <pc:spChg chg="del">
          <ac:chgData name="Craig Thomas" userId="00ea655f176af39b" providerId="LiveId" clId="{B43DC0E6-24C0-4D46-932A-4DFF1B47C9D1}" dt="2018-09-20T21:20:04.511" v="22854" actId="478"/>
          <ac:spMkLst>
            <pc:docMk/>
            <pc:sldMk cId="746194319" sldId="317"/>
            <ac:spMk id="5142" creationId="{00000000-0000-0000-0000-000000000000}"/>
          </ac:spMkLst>
        </pc:spChg>
        <pc:spChg chg="del">
          <ac:chgData name="Craig Thomas" userId="00ea655f176af39b" providerId="LiveId" clId="{B43DC0E6-24C0-4D46-932A-4DFF1B47C9D1}" dt="2018-09-20T22:14:37.050" v="24075" actId="478"/>
          <ac:spMkLst>
            <pc:docMk/>
            <pc:sldMk cId="746194319" sldId="317"/>
            <ac:spMk id="5143" creationId="{00000000-0000-0000-0000-000000000000}"/>
          </ac:spMkLst>
        </pc:spChg>
        <pc:spChg chg="del">
          <ac:chgData name="Craig Thomas" userId="00ea655f176af39b" providerId="LiveId" clId="{B43DC0E6-24C0-4D46-932A-4DFF1B47C9D1}" dt="2018-09-20T20:12:30.258" v="21487" actId="478"/>
          <ac:spMkLst>
            <pc:docMk/>
            <pc:sldMk cId="746194319" sldId="317"/>
            <ac:spMk id="5204" creationId="{00000000-0000-0000-0000-000000000000}"/>
          </ac:spMkLst>
        </pc:spChg>
        <pc:cxnChg chg="add mod">
          <ac:chgData name="Craig Thomas" userId="00ea655f176af39b" providerId="LiveId" clId="{B43DC0E6-24C0-4D46-932A-4DFF1B47C9D1}" dt="2018-09-20T18:57:21.388" v="19699" actId="14100"/>
          <ac:cxnSpMkLst>
            <pc:docMk/>
            <pc:sldMk cId="746194319" sldId="317"/>
            <ac:cxnSpMk id="3" creationId="{1B4299A7-D53B-431D-B3AB-718A7D913350}"/>
          </ac:cxnSpMkLst>
        </pc:cxnChg>
        <pc:cxnChg chg="add mod">
          <ac:chgData name="Craig Thomas" userId="00ea655f176af39b" providerId="LiveId" clId="{B43DC0E6-24C0-4D46-932A-4DFF1B47C9D1}" dt="2018-09-20T18:59:01.430" v="19725" actId="14100"/>
          <ac:cxnSpMkLst>
            <pc:docMk/>
            <pc:sldMk cId="746194319" sldId="317"/>
            <ac:cxnSpMk id="57" creationId="{F2D7DB5A-5E54-4F96-ACAB-0589D2DD6E92}"/>
          </ac:cxnSpMkLst>
        </pc:cxnChg>
      </pc:sldChg>
      <pc:sldChg chg="addSp delSp modSp add delAnim modAnim">
        <pc:chgData name="Craig Thomas" userId="00ea655f176af39b" providerId="LiveId" clId="{B43DC0E6-24C0-4D46-932A-4DFF1B47C9D1}" dt="2018-09-20T22:14:32.909" v="24074" actId="167"/>
        <pc:sldMkLst>
          <pc:docMk/>
          <pc:sldMk cId="2402171484" sldId="318"/>
        </pc:sldMkLst>
        <pc:spChg chg="add mod">
          <ac:chgData name="Craig Thomas" userId="00ea655f176af39b" providerId="LiveId" clId="{B43DC0E6-24C0-4D46-932A-4DFF1B47C9D1}" dt="2018-09-20T19:10:55.717" v="20014" actId="688"/>
          <ac:spMkLst>
            <pc:docMk/>
            <pc:sldMk cId="2402171484" sldId="318"/>
            <ac:spMk id="43" creationId="{C2C0179F-FFB7-4A40-AC61-0C7B16E6AE62}"/>
          </ac:spMkLst>
        </pc:spChg>
        <pc:spChg chg="add mod ord">
          <ac:chgData name="Craig Thomas" userId="00ea655f176af39b" providerId="LiveId" clId="{B43DC0E6-24C0-4D46-932A-4DFF1B47C9D1}" dt="2018-09-20T20:32:02.354" v="21603" actId="1076"/>
          <ac:spMkLst>
            <pc:docMk/>
            <pc:sldMk cId="2402171484" sldId="318"/>
            <ac:spMk id="44" creationId="{03E7A961-C909-44F0-B2BF-DC4B00BD1063}"/>
          </ac:spMkLst>
        </pc:spChg>
        <pc:spChg chg="add mod">
          <ac:chgData name="Craig Thomas" userId="00ea655f176af39b" providerId="LiveId" clId="{B43DC0E6-24C0-4D46-932A-4DFF1B47C9D1}" dt="2018-09-20T20:31:21.944" v="21598" actId="14100"/>
          <ac:spMkLst>
            <pc:docMk/>
            <pc:sldMk cId="2402171484" sldId="318"/>
            <ac:spMk id="45" creationId="{4BAB7A0C-27D4-41A6-9726-3BE265493FD0}"/>
          </ac:spMkLst>
        </pc:spChg>
        <pc:spChg chg="add del mod">
          <ac:chgData name="Craig Thomas" userId="00ea655f176af39b" providerId="LiveId" clId="{B43DC0E6-24C0-4D46-932A-4DFF1B47C9D1}" dt="2018-09-20T19:22:10.510" v="20244" actId="478"/>
          <ac:spMkLst>
            <pc:docMk/>
            <pc:sldMk cId="2402171484" sldId="318"/>
            <ac:spMk id="46" creationId="{17CDF318-CABC-4D2B-8CD5-B20029E6116D}"/>
          </ac:spMkLst>
        </pc:spChg>
        <pc:spChg chg="add ord">
          <ac:chgData name="Craig Thomas" userId="00ea655f176af39b" providerId="LiveId" clId="{B43DC0E6-24C0-4D46-932A-4DFF1B47C9D1}" dt="2018-09-20T22:14:32.909" v="24074" actId="167"/>
          <ac:spMkLst>
            <pc:docMk/>
            <pc:sldMk cId="2402171484" sldId="318"/>
            <ac:spMk id="46" creationId="{AE207BEA-83D4-4CC4-BC3F-1F92104BDAF3}"/>
          </ac:spMkLst>
        </pc:spChg>
        <pc:spChg chg="add ord">
          <ac:chgData name="Craig Thomas" userId="00ea655f176af39b" providerId="LiveId" clId="{B43DC0E6-24C0-4D46-932A-4DFF1B47C9D1}" dt="2018-09-20T20:06:21.518" v="21415" actId="167"/>
          <ac:spMkLst>
            <pc:docMk/>
            <pc:sldMk cId="2402171484" sldId="318"/>
            <ac:spMk id="47" creationId="{EB47BF6F-B898-423F-A1B0-E95E89C02426}"/>
          </ac:spMkLst>
        </pc:spChg>
        <pc:spChg chg="add ord">
          <ac:chgData name="Craig Thomas" userId="00ea655f176af39b" providerId="LiveId" clId="{B43DC0E6-24C0-4D46-932A-4DFF1B47C9D1}" dt="2018-09-20T20:12:18.053" v="21486" actId="167"/>
          <ac:spMkLst>
            <pc:docMk/>
            <pc:sldMk cId="2402171484" sldId="318"/>
            <ac:spMk id="50" creationId="{4639CCEA-FA0B-455F-A378-9392B9DB8801}"/>
          </ac:spMkLst>
        </pc:spChg>
        <pc:spChg chg="add ord">
          <ac:chgData name="Craig Thomas" userId="00ea655f176af39b" providerId="LiveId" clId="{B43DC0E6-24C0-4D46-932A-4DFF1B47C9D1}" dt="2018-09-20T21:19:59.072" v="22853" actId="167"/>
          <ac:spMkLst>
            <pc:docMk/>
            <pc:sldMk cId="2402171484" sldId="318"/>
            <ac:spMk id="51" creationId="{4A7CA2D0-B72F-441B-AF19-DFAD740BC0E5}"/>
          </ac:spMkLst>
        </pc:spChg>
        <pc:spChg chg="add ord">
          <ac:chgData name="Craig Thomas" userId="00ea655f176af39b" providerId="LiveId" clId="{B43DC0E6-24C0-4D46-932A-4DFF1B47C9D1}" dt="2018-09-20T21:26:46.914" v="22983" actId="167"/>
          <ac:spMkLst>
            <pc:docMk/>
            <pc:sldMk cId="2402171484" sldId="318"/>
            <ac:spMk id="52" creationId="{8D815E97-9804-47F2-AEFF-AAAF4ADE04F2}"/>
          </ac:spMkLst>
        </pc:spChg>
        <pc:spChg chg="mod">
          <ac:chgData name="Craig Thomas" userId="00ea655f176af39b" providerId="LiveId" clId="{B43DC0E6-24C0-4D46-932A-4DFF1B47C9D1}" dt="2018-09-20T20:31:08.896" v="21596" actId="1076"/>
          <ac:spMkLst>
            <pc:docMk/>
            <pc:sldMk cId="2402171484" sldId="318"/>
            <ac:spMk id="54" creationId="{540FCEFA-23B5-4833-B6E4-B9A6E755199E}"/>
          </ac:spMkLst>
        </pc:spChg>
        <pc:spChg chg="mod ord">
          <ac:chgData name="Craig Thomas" userId="00ea655f176af39b" providerId="LiveId" clId="{B43DC0E6-24C0-4D46-932A-4DFF1B47C9D1}" dt="2018-09-20T20:32:54.485" v="21613" actId="1036"/>
          <ac:spMkLst>
            <pc:docMk/>
            <pc:sldMk cId="2402171484" sldId="318"/>
            <ac:spMk id="58" creationId="{487573F8-AEFA-4343-B38C-603E6672DB8E}"/>
          </ac:spMkLst>
        </pc:spChg>
        <pc:spChg chg="mod">
          <ac:chgData name="Craig Thomas" userId="00ea655f176af39b" providerId="LiveId" clId="{B43DC0E6-24C0-4D46-932A-4DFF1B47C9D1}" dt="2018-09-20T19:03:57.562" v="19783" actId="1076"/>
          <ac:spMkLst>
            <pc:docMk/>
            <pc:sldMk cId="2402171484" sldId="318"/>
            <ac:spMk id="59" creationId="{08E947FC-7FC5-4183-BC6F-71FF29B0ED7E}"/>
          </ac:spMkLst>
        </pc:spChg>
        <pc:spChg chg="del">
          <ac:chgData name="Craig Thomas" userId="00ea655f176af39b" providerId="LiveId" clId="{B43DC0E6-24C0-4D46-932A-4DFF1B47C9D1}" dt="2018-09-20T21:26:42.914" v="22981" actId="478"/>
          <ac:spMkLst>
            <pc:docMk/>
            <pc:sldMk cId="2402171484" sldId="318"/>
            <ac:spMk id="5138" creationId="{00000000-0000-0000-0000-000000000000}"/>
          </ac:spMkLst>
        </pc:spChg>
        <pc:spChg chg="del">
          <ac:chgData name="Craig Thomas" userId="00ea655f176af39b" providerId="LiveId" clId="{B43DC0E6-24C0-4D46-932A-4DFF1B47C9D1}" dt="2018-09-20T20:06:16.376" v="21413" actId="478"/>
          <ac:spMkLst>
            <pc:docMk/>
            <pc:sldMk cId="2402171484" sldId="318"/>
            <ac:spMk id="5139" creationId="{00000000-0000-0000-0000-000000000000}"/>
          </ac:spMkLst>
        </pc:spChg>
        <pc:spChg chg="del">
          <ac:chgData name="Craig Thomas" userId="00ea655f176af39b" providerId="LiveId" clId="{B43DC0E6-24C0-4D46-932A-4DFF1B47C9D1}" dt="2018-09-20T21:19:54.275" v="22851" actId="478"/>
          <ac:spMkLst>
            <pc:docMk/>
            <pc:sldMk cId="2402171484" sldId="318"/>
            <ac:spMk id="5142" creationId="{00000000-0000-0000-0000-000000000000}"/>
          </ac:spMkLst>
        </pc:spChg>
        <pc:spChg chg="del">
          <ac:chgData name="Craig Thomas" userId="00ea655f176af39b" providerId="LiveId" clId="{B43DC0E6-24C0-4D46-932A-4DFF1B47C9D1}" dt="2018-09-20T22:14:27.174" v="24072" actId="478"/>
          <ac:spMkLst>
            <pc:docMk/>
            <pc:sldMk cId="2402171484" sldId="318"/>
            <ac:spMk id="5143" creationId="{00000000-0000-0000-0000-000000000000}"/>
          </ac:spMkLst>
        </pc:spChg>
        <pc:spChg chg="del mod">
          <ac:chgData name="Craig Thomas" userId="00ea655f176af39b" providerId="LiveId" clId="{B43DC0E6-24C0-4D46-932A-4DFF1B47C9D1}" dt="2018-09-20T20:12:13.142" v="21484" actId="478"/>
          <ac:spMkLst>
            <pc:docMk/>
            <pc:sldMk cId="2402171484" sldId="318"/>
            <ac:spMk id="5204" creationId="{00000000-0000-0000-0000-000000000000}"/>
          </ac:spMkLst>
        </pc:spChg>
        <pc:cxnChg chg="del">
          <ac:chgData name="Craig Thomas" userId="00ea655f176af39b" providerId="LiveId" clId="{B43DC0E6-24C0-4D46-932A-4DFF1B47C9D1}" dt="2018-09-20T20:30:50.581" v="21594" actId="478"/>
          <ac:cxnSpMkLst>
            <pc:docMk/>
            <pc:sldMk cId="2402171484" sldId="318"/>
            <ac:cxnSpMk id="3" creationId="{1B4299A7-D53B-431D-B3AB-718A7D913350}"/>
          </ac:cxnSpMkLst>
        </pc:cxnChg>
        <pc:cxnChg chg="del">
          <ac:chgData name="Craig Thomas" userId="00ea655f176af39b" providerId="LiveId" clId="{B43DC0E6-24C0-4D46-932A-4DFF1B47C9D1}" dt="2018-09-20T20:30:52.253" v="21595" actId="478"/>
          <ac:cxnSpMkLst>
            <pc:docMk/>
            <pc:sldMk cId="2402171484" sldId="318"/>
            <ac:cxnSpMk id="57" creationId="{F2D7DB5A-5E54-4F96-ACAB-0589D2DD6E92}"/>
          </ac:cxnSpMkLst>
        </pc:cxnChg>
      </pc:sldChg>
      <pc:sldChg chg="addSp delSp modSp add delAnim modAnim">
        <pc:chgData name="Craig Thomas" userId="00ea655f176af39b" providerId="LiveId" clId="{B43DC0E6-24C0-4D46-932A-4DFF1B47C9D1}" dt="2018-09-20T22:14:23.471" v="24071" actId="167"/>
        <pc:sldMkLst>
          <pc:docMk/>
          <pc:sldMk cId="1740899983" sldId="319"/>
        </pc:sldMkLst>
        <pc:spChg chg="add ord">
          <ac:chgData name="Craig Thomas" userId="00ea655f176af39b" providerId="LiveId" clId="{B43DC0E6-24C0-4D46-932A-4DFF1B47C9D1}" dt="2018-09-20T22:14:23.471" v="24071" actId="167"/>
          <ac:spMkLst>
            <pc:docMk/>
            <pc:sldMk cId="1740899983" sldId="319"/>
            <ac:spMk id="43" creationId="{7D871E14-BAD0-4801-8FF6-4F6AB6BA51F4}"/>
          </ac:spMkLst>
        </pc:spChg>
        <pc:spChg chg="del">
          <ac:chgData name="Craig Thomas" userId="00ea655f176af39b" providerId="LiveId" clId="{B43DC0E6-24C0-4D46-932A-4DFF1B47C9D1}" dt="2018-09-20T19:24:04.850" v="20256" actId="478"/>
          <ac:spMkLst>
            <pc:docMk/>
            <pc:sldMk cId="1740899983" sldId="319"/>
            <ac:spMk id="43" creationId="{C2C0179F-FFB7-4A40-AC61-0C7B16E6AE62}"/>
          </ac:spMkLst>
        </pc:spChg>
        <pc:spChg chg="del">
          <ac:chgData name="Craig Thomas" userId="00ea655f176af39b" providerId="LiveId" clId="{B43DC0E6-24C0-4D46-932A-4DFF1B47C9D1}" dt="2018-09-20T19:23:44.075" v="20251" actId="478"/>
          <ac:spMkLst>
            <pc:docMk/>
            <pc:sldMk cId="1740899983" sldId="319"/>
            <ac:spMk id="44" creationId="{03E7A961-C909-44F0-B2BF-DC4B00BD1063}"/>
          </ac:spMkLst>
        </pc:spChg>
        <pc:spChg chg="del">
          <ac:chgData name="Craig Thomas" userId="00ea655f176af39b" providerId="LiveId" clId="{B43DC0E6-24C0-4D46-932A-4DFF1B47C9D1}" dt="2018-09-20T19:23:46.113" v="20252" actId="478"/>
          <ac:spMkLst>
            <pc:docMk/>
            <pc:sldMk cId="1740899983" sldId="319"/>
            <ac:spMk id="45" creationId="{4BAB7A0C-27D4-41A6-9726-3BE265493FD0}"/>
          </ac:spMkLst>
        </pc:spChg>
        <pc:spChg chg="add mod">
          <ac:chgData name="Craig Thomas" userId="00ea655f176af39b" providerId="LiveId" clId="{B43DC0E6-24C0-4D46-932A-4DFF1B47C9D1}" dt="2018-09-20T19:28:52.507" v="20404" actId="14100"/>
          <ac:spMkLst>
            <pc:docMk/>
            <pc:sldMk cId="1740899983" sldId="319"/>
            <ac:spMk id="46" creationId="{569BFDA7-5B9E-4FA0-8E19-51D8CB431961}"/>
          </ac:spMkLst>
        </pc:spChg>
        <pc:spChg chg="add del mod">
          <ac:chgData name="Craig Thomas" userId="00ea655f176af39b" providerId="LiveId" clId="{B43DC0E6-24C0-4D46-932A-4DFF1B47C9D1}" dt="2018-09-20T19:31:30.180" v="20459"/>
          <ac:spMkLst>
            <pc:docMk/>
            <pc:sldMk cId="1740899983" sldId="319"/>
            <ac:spMk id="47" creationId="{14290938-4AD9-482B-903F-0FCD40984C40}"/>
          </ac:spMkLst>
        </pc:spChg>
        <pc:spChg chg="add mod">
          <ac:chgData name="Craig Thomas" userId="00ea655f176af39b" providerId="LiveId" clId="{B43DC0E6-24C0-4D46-932A-4DFF1B47C9D1}" dt="2018-09-20T19:32:43.454" v="20519" actId="1076"/>
          <ac:spMkLst>
            <pc:docMk/>
            <pc:sldMk cId="1740899983" sldId="319"/>
            <ac:spMk id="50" creationId="{BA300CCB-2128-40CF-A4D3-35B21718BFAA}"/>
          </ac:spMkLst>
        </pc:spChg>
        <pc:spChg chg="add ord">
          <ac:chgData name="Craig Thomas" userId="00ea655f176af39b" providerId="LiveId" clId="{B43DC0E6-24C0-4D46-932A-4DFF1B47C9D1}" dt="2018-09-20T20:06:11.392" v="21412" actId="167"/>
          <ac:spMkLst>
            <pc:docMk/>
            <pc:sldMk cId="1740899983" sldId="319"/>
            <ac:spMk id="51" creationId="{8FB41555-4469-4544-8AF6-92569F02E268}"/>
          </ac:spMkLst>
        </pc:spChg>
        <pc:spChg chg="add ord">
          <ac:chgData name="Craig Thomas" userId="00ea655f176af39b" providerId="LiveId" clId="{B43DC0E6-24C0-4D46-932A-4DFF1B47C9D1}" dt="2018-09-20T20:12:09.579" v="21483" actId="167"/>
          <ac:spMkLst>
            <pc:docMk/>
            <pc:sldMk cId="1740899983" sldId="319"/>
            <ac:spMk id="52" creationId="{1041394C-D29D-4845-BBE8-867291669317}"/>
          </ac:spMkLst>
        </pc:spChg>
        <pc:spChg chg="add">
          <ac:chgData name="Craig Thomas" userId="00ea655f176af39b" providerId="LiveId" clId="{B43DC0E6-24C0-4D46-932A-4DFF1B47C9D1}" dt="2018-09-20T20:33:22.028" v="21614"/>
          <ac:spMkLst>
            <pc:docMk/>
            <pc:sldMk cId="1740899983" sldId="319"/>
            <ac:spMk id="53" creationId="{E26CF353-DD24-442F-9D99-77CE34E6F6DF}"/>
          </ac:spMkLst>
        </pc:spChg>
        <pc:spChg chg="mod">
          <ac:chgData name="Craig Thomas" userId="00ea655f176af39b" providerId="LiveId" clId="{B43DC0E6-24C0-4D46-932A-4DFF1B47C9D1}" dt="2018-09-20T19:28:44.163" v="20402" actId="14100"/>
          <ac:spMkLst>
            <pc:docMk/>
            <pc:sldMk cId="1740899983" sldId="319"/>
            <ac:spMk id="54" creationId="{540FCEFA-23B5-4833-B6E4-B9A6E755199E}"/>
          </ac:spMkLst>
        </pc:spChg>
        <pc:spChg chg="add ord">
          <ac:chgData name="Craig Thomas" userId="00ea655f176af39b" providerId="LiveId" clId="{B43DC0E6-24C0-4D46-932A-4DFF1B47C9D1}" dt="2018-09-20T21:19:50.228" v="22850" actId="167"/>
          <ac:spMkLst>
            <pc:docMk/>
            <pc:sldMk cId="1740899983" sldId="319"/>
            <ac:spMk id="55" creationId="{131CCF08-C0AA-4DF0-88D7-9210C5A6087C}"/>
          </ac:spMkLst>
        </pc:spChg>
        <pc:spChg chg="add ord">
          <ac:chgData name="Craig Thomas" userId="00ea655f176af39b" providerId="LiveId" clId="{B43DC0E6-24C0-4D46-932A-4DFF1B47C9D1}" dt="2018-09-20T21:26:38.897" v="22980" actId="167"/>
          <ac:spMkLst>
            <pc:docMk/>
            <pc:sldMk cId="1740899983" sldId="319"/>
            <ac:spMk id="56" creationId="{93447B69-C56C-449C-876C-4F62253C4240}"/>
          </ac:spMkLst>
        </pc:spChg>
        <pc:spChg chg="del">
          <ac:chgData name="Craig Thomas" userId="00ea655f176af39b" providerId="LiveId" clId="{B43DC0E6-24C0-4D46-932A-4DFF1B47C9D1}" dt="2018-09-20T19:23:42.183" v="20250" actId="478"/>
          <ac:spMkLst>
            <pc:docMk/>
            <pc:sldMk cId="1740899983" sldId="319"/>
            <ac:spMk id="58" creationId="{487573F8-AEFA-4343-B38C-603E6672DB8E}"/>
          </ac:spMkLst>
        </pc:spChg>
        <pc:spChg chg="mod">
          <ac:chgData name="Craig Thomas" userId="00ea655f176af39b" providerId="LiveId" clId="{B43DC0E6-24C0-4D46-932A-4DFF1B47C9D1}" dt="2018-09-20T19:24:57.637" v="20270" actId="1036"/>
          <ac:spMkLst>
            <pc:docMk/>
            <pc:sldMk cId="1740899983" sldId="319"/>
            <ac:spMk id="59" creationId="{08E947FC-7FC5-4183-BC6F-71FF29B0ED7E}"/>
          </ac:spMkLst>
        </pc:spChg>
        <pc:spChg chg="del">
          <ac:chgData name="Craig Thomas" userId="00ea655f176af39b" providerId="LiveId" clId="{B43DC0E6-24C0-4D46-932A-4DFF1B47C9D1}" dt="2018-09-20T21:26:34.334" v="22978" actId="478"/>
          <ac:spMkLst>
            <pc:docMk/>
            <pc:sldMk cId="1740899983" sldId="319"/>
            <ac:spMk id="5138" creationId="{00000000-0000-0000-0000-000000000000}"/>
          </ac:spMkLst>
        </pc:spChg>
        <pc:spChg chg="del">
          <ac:chgData name="Craig Thomas" userId="00ea655f176af39b" providerId="LiveId" clId="{B43DC0E6-24C0-4D46-932A-4DFF1B47C9D1}" dt="2018-09-20T20:06:05.907" v="21410" actId="478"/>
          <ac:spMkLst>
            <pc:docMk/>
            <pc:sldMk cId="1740899983" sldId="319"/>
            <ac:spMk id="5139" creationId="{00000000-0000-0000-0000-000000000000}"/>
          </ac:spMkLst>
        </pc:spChg>
        <pc:spChg chg="del">
          <ac:chgData name="Craig Thomas" userId="00ea655f176af39b" providerId="LiveId" clId="{B43DC0E6-24C0-4D46-932A-4DFF1B47C9D1}" dt="2018-09-20T21:19:45.352" v="22848" actId="478"/>
          <ac:spMkLst>
            <pc:docMk/>
            <pc:sldMk cId="1740899983" sldId="319"/>
            <ac:spMk id="5142" creationId="{00000000-0000-0000-0000-000000000000}"/>
          </ac:spMkLst>
        </pc:spChg>
        <pc:spChg chg="del">
          <ac:chgData name="Craig Thomas" userId="00ea655f176af39b" providerId="LiveId" clId="{B43DC0E6-24C0-4D46-932A-4DFF1B47C9D1}" dt="2018-09-20T22:14:20.377" v="24069" actId="478"/>
          <ac:spMkLst>
            <pc:docMk/>
            <pc:sldMk cId="1740899983" sldId="319"/>
            <ac:spMk id="5143" creationId="{00000000-0000-0000-0000-000000000000}"/>
          </ac:spMkLst>
        </pc:spChg>
        <pc:spChg chg="del mod">
          <ac:chgData name="Craig Thomas" userId="00ea655f176af39b" providerId="LiveId" clId="{B43DC0E6-24C0-4D46-932A-4DFF1B47C9D1}" dt="2018-09-20T20:12:04.829" v="21481" actId="478"/>
          <ac:spMkLst>
            <pc:docMk/>
            <pc:sldMk cId="1740899983" sldId="319"/>
            <ac:spMk id="5204" creationId="{00000000-0000-0000-0000-000000000000}"/>
          </ac:spMkLst>
        </pc:spChg>
        <pc:cxnChg chg="del">
          <ac:chgData name="Craig Thomas" userId="00ea655f176af39b" providerId="LiveId" clId="{B43DC0E6-24C0-4D46-932A-4DFF1B47C9D1}" dt="2018-09-20T19:23:58.521" v="20254" actId="478"/>
          <ac:cxnSpMkLst>
            <pc:docMk/>
            <pc:sldMk cId="1740899983" sldId="319"/>
            <ac:cxnSpMk id="3" creationId="{1B4299A7-D53B-431D-B3AB-718A7D913350}"/>
          </ac:cxnSpMkLst>
        </pc:cxnChg>
        <pc:cxnChg chg="del">
          <ac:chgData name="Craig Thomas" userId="00ea655f176af39b" providerId="LiveId" clId="{B43DC0E6-24C0-4D46-932A-4DFF1B47C9D1}" dt="2018-09-20T19:24:00.130" v="20255" actId="478"/>
          <ac:cxnSpMkLst>
            <pc:docMk/>
            <pc:sldMk cId="1740899983" sldId="319"/>
            <ac:cxnSpMk id="57" creationId="{F2D7DB5A-5E54-4F96-ACAB-0589D2DD6E92}"/>
          </ac:cxnSpMkLst>
        </pc:cxnChg>
      </pc:sldChg>
      <pc:sldChg chg="addSp delSp modSp add modAnim">
        <pc:chgData name="Craig Thomas" userId="00ea655f176af39b" providerId="LiveId" clId="{B43DC0E6-24C0-4D46-932A-4DFF1B47C9D1}" dt="2018-09-20T22:14:16.658" v="24068" actId="167"/>
        <pc:sldMkLst>
          <pc:docMk/>
          <pc:sldMk cId="519581731" sldId="320"/>
        </pc:sldMkLst>
        <pc:spChg chg="add mod">
          <ac:chgData name="Craig Thomas" userId="00ea655f176af39b" providerId="LiveId" clId="{B43DC0E6-24C0-4D46-932A-4DFF1B47C9D1}" dt="2018-09-20T21:26:27.381" v="22977" actId="1076"/>
          <ac:spMkLst>
            <pc:docMk/>
            <pc:sldMk cId="519581731" sldId="320"/>
            <ac:spMk id="42" creationId="{87694DCE-71EE-4DBA-B1D0-1862C317ECDB}"/>
          </ac:spMkLst>
        </pc:spChg>
        <pc:spChg chg="add ord">
          <ac:chgData name="Craig Thomas" userId="00ea655f176af39b" providerId="LiveId" clId="{B43DC0E6-24C0-4D46-932A-4DFF1B47C9D1}" dt="2018-09-20T20:05:44.701" v="21408" actId="167"/>
          <ac:spMkLst>
            <pc:docMk/>
            <pc:sldMk cId="519581731" sldId="320"/>
            <ac:spMk id="43" creationId="{D469E083-0C78-4D10-AF1C-3AB4D1953724}"/>
          </ac:spMkLst>
        </pc:spChg>
        <pc:spChg chg="add ord">
          <ac:chgData name="Craig Thomas" userId="00ea655f176af39b" providerId="LiveId" clId="{B43DC0E6-24C0-4D46-932A-4DFF1B47C9D1}" dt="2018-09-20T20:11:19.074" v="21480" actId="167"/>
          <ac:spMkLst>
            <pc:docMk/>
            <pc:sldMk cId="519581731" sldId="320"/>
            <ac:spMk id="44" creationId="{9207FBCF-0946-4945-93B8-9A53FC46EF98}"/>
          </ac:spMkLst>
        </pc:spChg>
        <pc:spChg chg="add">
          <ac:chgData name="Craig Thomas" userId="00ea655f176af39b" providerId="LiveId" clId="{B43DC0E6-24C0-4D46-932A-4DFF1B47C9D1}" dt="2018-09-20T20:33:52.909" v="21617"/>
          <ac:spMkLst>
            <pc:docMk/>
            <pc:sldMk cId="519581731" sldId="320"/>
            <ac:spMk id="45" creationId="{DDA1BFBA-A61E-4A3F-B077-E8C7371E9E6F}"/>
          </ac:spMkLst>
        </pc:spChg>
        <pc:spChg chg="mod">
          <ac:chgData name="Craig Thomas" userId="00ea655f176af39b" providerId="LiveId" clId="{B43DC0E6-24C0-4D46-932A-4DFF1B47C9D1}" dt="2018-09-20T19:36:54.936" v="20623" actId="14100"/>
          <ac:spMkLst>
            <pc:docMk/>
            <pc:sldMk cId="519581731" sldId="320"/>
            <ac:spMk id="46" creationId="{569BFDA7-5B9E-4FA0-8E19-51D8CB431961}"/>
          </ac:spMkLst>
        </pc:spChg>
        <pc:spChg chg="add ord">
          <ac:chgData name="Craig Thomas" userId="00ea655f176af39b" providerId="LiveId" clId="{B43DC0E6-24C0-4D46-932A-4DFF1B47C9D1}" dt="2018-09-20T21:19:41.539" v="22847" actId="167"/>
          <ac:spMkLst>
            <pc:docMk/>
            <pc:sldMk cId="519581731" sldId="320"/>
            <ac:spMk id="47" creationId="{1706C6D7-6A4E-4196-967F-EA8B3B0929BF}"/>
          </ac:spMkLst>
        </pc:spChg>
        <pc:spChg chg="mod">
          <ac:chgData name="Craig Thomas" userId="00ea655f176af39b" providerId="LiveId" clId="{B43DC0E6-24C0-4D46-932A-4DFF1B47C9D1}" dt="2018-09-20T21:26:23.286" v="22976" actId="1076"/>
          <ac:spMkLst>
            <pc:docMk/>
            <pc:sldMk cId="519581731" sldId="320"/>
            <ac:spMk id="50" creationId="{BA300CCB-2128-40CF-A4D3-35B21718BFAA}"/>
          </ac:spMkLst>
        </pc:spChg>
        <pc:spChg chg="add ord">
          <ac:chgData name="Craig Thomas" userId="00ea655f176af39b" providerId="LiveId" clId="{B43DC0E6-24C0-4D46-932A-4DFF1B47C9D1}" dt="2018-09-20T21:26:09.894" v="22974" actId="167"/>
          <ac:spMkLst>
            <pc:docMk/>
            <pc:sldMk cId="519581731" sldId="320"/>
            <ac:spMk id="51" creationId="{18E18C4B-34BC-4ED4-9DBF-45BCF331A270}"/>
          </ac:spMkLst>
        </pc:spChg>
        <pc:spChg chg="add ord">
          <ac:chgData name="Craig Thomas" userId="00ea655f176af39b" providerId="LiveId" clId="{B43DC0E6-24C0-4D46-932A-4DFF1B47C9D1}" dt="2018-09-20T22:14:16.658" v="24068" actId="167"/>
          <ac:spMkLst>
            <pc:docMk/>
            <pc:sldMk cId="519581731" sldId="320"/>
            <ac:spMk id="52" creationId="{37EB7185-3DED-4C88-A07E-923B5A851590}"/>
          </ac:spMkLst>
        </pc:spChg>
        <pc:spChg chg="mod">
          <ac:chgData name="Craig Thomas" userId="00ea655f176af39b" providerId="LiveId" clId="{B43DC0E6-24C0-4D46-932A-4DFF1B47C9D1}" dt="2018-09-20T19:35:30.177" v="20589" actId="1076"/>
          <ac:spMkLst>
            <pc:docMk/>
            <pc:sldMk cId="519581731" sldId="320"/>
            <ac:spMk id="54" creationId="{540FCEFA-23B5-4833-B6E4-B9A6E755199E}"/>
          </ac:spMkLst>
        </pc:spChg>
        <pc:spChg chg="mod">
          <ac:chgData name="Craig Thomas" userId="00ea655f176af39b" providerId="LiveId" clId="{B43DC0E6-24C0-4D46-932A-4DFF1B47C9D1}" dt="2018-09-20T19:33:40.835" v="20531" actId="1036"/>
          <ac:spMkLst>
            <pc:docMk/>
            <pc:sldMk cId="519581731" sldId="320"/>
            <ac:spMk id="59" creationId="{08E947FC-7FC5-4183-BC6F-71FF29B0ED7E}"/>
          </ac:spMkLst>
        </pc:spChg>
        <pc:spChg chg="del">
          <ac:chgData name="Craig Thomas" userId="00ea655f176af39b" providerId="LiveId" clId="{B43DC0E6-24C0-4D46-932A-4DFF1B47C9D1}" dt="2018-09-20T21:26:04.972" v="22972" actId="478"/>
          <ac:spMkLst>
            <pc:docMk/>
            <pc:sldMk cId="519581731" sldId="320"/>
            <ac:spMk id="5138" creationId="{00000000-0000-0000-0000-000000000000}"/>
          </ac:spMkLst>
        </pc:spChg>
        <pc:spChg chg="del">
          <ac:chgData name="Craig Thomas" userId="00ea655f176af39b" providerId="LiveId" clId="{B43DC0E6-24C0-4D46-932A-4DFF1B47C9D1}" dt="2018-09-20T20:05:40.607" v="21406" actId="478"/>
          <ac:spMkLst>
            <pc:docMk/>
            <pc:sldMk cId="519581731" sldId="320"/>
            <ac:spMk id="5139" creationId="{00000000-0000-0000-0000-000000000000}"/>
          </ac:spMkLst>
        </pc:spChg>
        <pc:spChg chg="del">
          <ac:chgData name="Craig Thomas" userId="00ea655f176af39b" providerId="LiveId" clId="{B43DC0E6-24C0-4D46-932A-4DFF1B47C9D1}" dt="2018-09-20T21:19:36.539" v="22845" actId="478"/>
          <ac:spMkLst>
            <pc:docMk/>
            <pc:sldMk cId="519581731" sldId="320"/>
            <ac:spMk id="5142" creationId="{00000000-0000-0000-0000-000000000000}"/>
          </ac:spMkLst>
        </pc:spChg>
        <pc:spChg chg="del">
          <ac:chgData name="Craig Thomas" userId="00ea655f176af39b" providerId="LiveId" clId="{B43DC0E6-24C0-4D46-932A-4DFF1B47C9D1}" dt="2018-09-20T22:14:13.485" v="24066" actId="478"/>
          <ac:spMkLst>
            <pc:docMk/>
            <pc:sldMk cId="519581731" sldId="320"/>
            <ac:spMk id="5143" creationId="{00000000-0000-0000-0000-000000000000}"/>
          </ac:spMkLst>
        </pc:spChg>
        <pc:spChg chg="del mod">
          <ac:chgData name="Craig Thomas" userId="00ea655f176af39b" providerId="LiveId" clId="{B43DC0E6-24C0-4D46-932A-4DFF1B47C9D1}" dt="2018-09-20T20:11:14.562" v="21478" actId="478"/>
          <ac:spMkLst>
            <pc:docMk/>
            <pc:sldMk cId="519581731" sldId="320"/>
            <ac:spMk id="5204" creationId="{00000000-0000-0000-0000-000000000000}"/>
          </ac:spMkLst>
        </pc:spChg>
      </pc:sldChg>
      <pc:sldChg chg="addSp delSp modSp add delAnim modAnim">
        <pc:chgData name="Craig Thomas" userId="00ea655f176af39b" providerId="LiveId" clId="{B43DC0E6-24C0-4D46-932A-4DFF1B47C9D1}" dt="2018-09-20T22:14:10.704" v="24065" actId="167"/>
        <pc:sldMkLst>
          <pc:docMk/>
          <pc:sldMk cId="1977003525" sldId="321"/>
        </pc:sldMkLst>
        <pc:spChg chg="del mod">
          <ac:chgData name="Craig Thomas" userId="00ea655f176af39b" providerId="LiveId" clId="{B43DC0E6-24C0-4D46-932A-4DFF1B47C9D1}" dt="2018-09-20T19:42:24.328" v="20740" actId="478"/>
          <ac:spMkLst>
            <pc:docMk/>
            <pc:sldMk cId="1977003525" sldId="321"/>
            <ac:spMk id="42" creationId="{87694DCE-71EE-4DBA-B1D0-1862C317ECDB}"/>
          </ac:spMkLst>
        </pc:spChg>
        <pc:spChg chg="add ord">
          <ac:chgData name="Craig Thomas" userId="00ea655f176af39b" providerId="LiveId" clId="{B43DC0E6-24C0-4D46-932A-4DFF1B47C9D1}" dt="2018-09-20T20:05:15.716" v="21403" actId="167"/>
          <ac:spMkLst>
            <pc:docMk/>
            <pc:sldMk cId="1977003525" sldId="321"/>
            <ac:spMk id="43" creationId="{CAD778DF-D045-42F1-89BD-0B7DFFBA0145}"/>
          </ac:spMkLst>
        </pc:spChg>
        <pc:spChg chg="add ord">
          <ac:chgData name="Craig Thomas" userId="00ea655f176af39b" providerId="LiveId" clId="{B43DC0E6-24C0-4D46-932A-4DFF1B47C9D1}" dt="2018-09-20T20:11:10.265" v="21477" actId="167"/>
          <ac:spMkLst>
            <pc:docMk/>
            <pc:sldMk cId="1977003525" sldId="321"/>
            <ac:spMk id="44" creationId="{B80DB39A-7624-488B-B1C5-440A6C011793}"/>
          </ac:spMkLst>
        </pc:spChg>
        <pc:spChg chg="add">
          <ac:chgData name="Craig Thomas" userId="00ea655f176af39b" providerId="LiveId" clId="{B43DC0E6-24C0-4D46-932A-4DFF1B47C9D1}" dt="2018-09-20T20:34:19.662" v="21620"/>
          <ac:spMkLst>
            <pc:docMk/>
            <pc:sldMk cId="1977003525" sldId="321"/>
            <ac:spMk id="45" creationId="{529422FB-8633-43C1-A30F-9E5BC7141996}"/>
          </ac:spMkLst>
        </pc:spChg>
        <pc:spChg chg="mod ord">
          <ac:chgData name="Craig Thomas" userId="00ea655f176af39b" providerId="LiveId" clId="{B43DC0E6-24C0-4D46-932A-4DFF1B47C9D1}" dt="2018-09-20T20:34:40.810" v="21624" actId="166"/>
          <ac:spMkLst>
            <pc:docMk/>
            <pc:sldMk cId="1977003525" sldId="321"/>
            <ac:spMk id="46" creationId="{569BFDA7-5B9E-4FA0-8E19-51D8CB431961}"/>
          </ac:spMkLst>
        </pc:spChg>
        <pc:spChg chg="add ord">
          <ac:chgData name="Craig Thomas" userId="00ea655f176af39b" providerId="LiveId" clId="{B43DC0E6-24C0-4D46-932A-4DFF1B47C9D1}" dt="2018-09-20T21:19:31.960" v="22844" actId="167"/>
          <ac:spMkLst>
            <pc:docMk/>
            <pc:sldMk cId="1977003525" sldId="321"/>
            <ac:spMk id="47" creationId="{30C4F5D2-3A34-4CD3-A729-1C03285BE5A8}"/>
          </ac:spMkLst>
        </pc:spChg>
        <pc:spChg chg="mod ord">
          <ac:chgData name="Craig Thomas" userId="00ea655f176af39b" providerId="LiveId" clId="{B43DC0E6-24C0-4D46-932A-4DFF1B47C9D1}" dt="2018-09-20T20:35:04.215" v="21628" actId="1036"/>
          <ac:spMkLst>
            <pc:docMk/>
            <pc:sldMk cId="1977003525" sldId="321"/>
            <ac:spMk id="50" creationId="{BA300CCB-2128-40CF-A4D3-35B21718BFAA}"/>
          </ac:spMkLst>
        </pc:spChg>
        <pc:spChg chg="add ord">
          <ac:chgData name="Craig Thomas" userId="00ea655f176af39b" providerId="LiveId" clId="{B43DC0E6-24C0-4D46-932A-4DFF1B47C9D1}" dt="2018-09-20T21:25:53.361" v="22969" actId="167"/>
          <ac:spMkLst>
            <pc:docMk/>
            <pc:sldMk cId="1977003525" sldId="321"/>
            <ac:spMk id="51" creationId="{42D993B8-5B48-4235-9307-F9559E2D8BC0}"/>
          </ac:spMkLst>
        </pc:spChg>
        <pc:spChg chg="add ord">
          <ac:chgData name="Craig Thomas" userId="00ea655f176af39b" providerId="LiveId" clId="{B43DC0E6-24C0-4D46-932A-4DFF1B47C9D1}" dt="2018-09-20T22:14:10.704" v="24065" actId="167"/>
          <ac:spMkLst>
            <pc:docMk/>
            <pc:sldMk cId="1977003525" sldId="321"/>
            <ac:spMk id="52" creationId="{1DACBB63-1543-433C-AD53-B8B4905B6E00}"/>
          </ac:spMkLst>
        </pc:spChg>
        <pc:spChg chg="mod ord">
          <ac:chgData name="Craig Thomas" userId="00ea655f176af39b" providerId="LiveId" clId="{B43DC0E6-24C0-4D46-932A-4DFF1B47C9D1}" dt="2018-09-20T20:34:45.013" v="21625" actId="166"/>
          <ac:spMkLst>
            <pc:docMk/>
            <pc:sldMk cId="1977003525" sldId="321"/>
            <ac:spMk id="54" creationId="{540FCEFA-23B5-4833-B6E4-B9A6E755199E}"/>
          </ac:spMkLst>
        </pc:spChg>
        <pc:spChg chg="mod">
          <ac:chgData name="Craig Thomas" userId="00ea655f176af39b" providerId="LiveId" clId="{B43DC0E6-24C0-4D46-932A-4DFF1B47C9D1}" dt="2018-09-20T19:42:37.282" v="20751" actId="1036"/>
          <ac:spMkLst>
            <pc:docMk/>
            <pc:sldMk cId="1977003525" sldId="321"/>
            <ac:spMk id="59" creationId="{08E947FC-7FC5-4183-BC6F-71FF29B0ED7E}"/>
          </ac:spMkLst>
        </pc:spChg>
        <pc:spChg chg="del">
          <ac:chgData name="Craig Thomas" userId="00ea655f176af39b" providerId="LiveId" clId="{B43DC0E6-24C0-4D46-932A-4DFF1B47C9D1}" dt="2018-09-20T21:25:49.158" v="22967" actId="478"/>
          <ac:spMkLst>
            <pc:docMk/>
            <pc:sldMk cId="1977003525" sldId="321"/>
            <ac:spMk id="5138" creationId="{00000000-0000-0000-0000-000000000000}"/>
          </ac:spMkLst>
        </pc:spChg>
        <pc:spChg chg="del">
          <ac:chgData name="Craig Thomas" userId="00ea655f176af39b" providerId="LiveId" clId="{B43DC0E6-24C0-4D46-932A-4DFF1B47C9D1}" dt="2018-09-20T20:05:12.028" v="21401" actId="478"/>
          <ac:spMkLst>
            <pc:docMk/>
            <pc:sldMk cId="1977003525" sldId="321"/>
            <ac:spMk id="5139" creationId="{00000000-0000-0000-0000-000000000000}"/>
          </ac:spMkLst>
        </pc:spChg>
        <pc:spChg chg="del">
          <ac:chgData name="Craig Thomas" userId="00ea655f176af39b" providerId="LiveId" clId="{B43DC0E6-24C0-4D46-932A-4DFF1B47C9D1}" dt="2018-09-20T21:19:27.460" v="22842" actId="478"/>
          <ac:spMkLst>
            <pc:docMk/>
            <pc:sldMk cId="1977003525" sldId="321"/>
            <ac:spMk id="5142" creationId="{00000000-0000-0000-0000-000000000000}"/>
          </ac:spMkLst>
        </pc:spChg>
        <pc:spChg chg="del">
          <ac:chgData name="Craig Thomas" userId="00ea655f176af39b" providerId="LiveId" clId="{B43DC0E6-24C0-4D46-932A-4DFF1B47C9D1}" dt="2018-09-20T22:14:07.454" v="24063" actId="478"/>
          <ac:spMkLst>
            <pc:docMk/>
            <pc:sldMk cId="1977003525" sldId="321"/>
            <ac:spMk id="5143" creationId="{00000000-0000-0000-0000-000000000000}"/>
          </ac:spMkLst>
        </pc:spChg>
        <pc:spChg chg="del">
          <ac:chgData name="Craig Thomas" userId="00ea655f176af39b" providerId="LiveId" clId="{B43DC0E6-24C0-4D46-932A-4DFF1B47C9D1}" dt="2018-09-20T20:11:04.608" v="21475" actId="478"/>
          <ac:spMkLst>
            <pc:docMk/>
            <pc:sldMk cId="1977003525" sldId="321"/>
            <ac:spMk id="5204" creationId="{00000000-0000-0000-0000-000000000000}"/>
          </ac:spMkLst>
        </pc:spChg>
      </pc:sldChg>
      <pc:sldChg chg="addSp delSp modSp add modAnim">
        <pc:chgData name="Craig Thomas" userId="00ea655f176af39b" providerId="LiveId" clId="{B43DC0E6-24C0-4D46-932A-4DFF1B47C9D1}" dt="2018-09-20T22:14:03.625" v="24062" actId="167"/>
        <pc:sldMkLst>
          <pc:docMk/>
          <pc:sldMk cId="852570513" sldId="322"/>
        </pc:sldMkLst>
        <pc:spChg chg="add ord">
          <ac:chgData name="Craig Thomas" userId="00ea655f176af39b" providerId="LiveId" clId="{B43DC0E6-24C0-4D46-932A-4DFF1B47C9D1}" dt="2018-09-20T20:04:40.514" v="21397" actId="167"/>
          <ac:spMkLst>
            <pc:docMk/>
            <pc:sldMk cId="852570513" sldId="322"/>
            <ac:spMk id="42" creationId="{A24F4F8E-63F4-4C44-B432-7F1AE52F2614}"/>
          </ac:spMkLst>
        </pc:spChg>
        <pc:spChg chg="add">
          <ac:chgData name="Craig Thomas" userId="00ea655f176af39b" providerId="LiveId" clId="{B43DC0E6-24C0-4D46-932A-4DFF1B47C9D1}" dt="2018-09-20T20:35:24.796" v="21629"/>
          <ac:spMkLst>
            <pc:docMk/>
            <pc:sldMk cId="852570513" sldId="322"/>
            <ac:spMk id="43" creationId="{3E061316-BEE0-4252-8AFF-CC4709E36C92}"/>
          </ac:spMkLst>
        </pc:spChg>
        <pc:spChg chg="add ord">
          <ac:chgData name="Craig Thomas" userId="00ea655f176af39b" providerId="LiveId" clId="{B43DC0E6-24C0-4D46-932A-4DFF1B47C9D1}" dt="2018-09-20T21:19:23.194" v="22841" actId="167"/>
          <ac:spMkLst>
            <pc:docMk/>
            <pc:sldMk cId="852570513" sldId="322"/>
            <ac:spMk id="44" creationId="{2E455448-8EE8-491E-9714-70DCCE219063}"/>
          </ac:spMkLst>
        </pc:spChg>
        <pc:spChg chg="add ord">
          <ac:chgData name="Craig Thomas" userId="00ea655f176af39b" providerId="LiveId" clId="{B43DC0E6-24C0-4D46-932A-4DFF1B47C9D1}" dt="2018-09-20T21:25:45.986" v="22966" actId="167"/>
          <ac:spMkLst>
            <pc:docMk/>
            <pc:sldMk cId="852570513" sldId="322"/>
            <ac:spMk id="45" creationId="{C303254A-D14A-4675-A3DC-6E361A4E484D}"/>
          </ac:spMkLst>
        </pc:spChg>
        <pc:spChg chg="mod ord">
          <ac:chgData name="Craig Thomas" userId="00ea655f176af39b" providerId="LiveId" clId="{B43DC0E6-24C0-4D46-932A-4DFF1B47C9D1}" dt="2018-09-20T20:35:47.970" v="21633" actId="166"/>
          <ac:spMkLst>
            <pc:docMk/>
            <pc:sldMk cId="852570513" sldId="322"/>
            <ac:spMk id="46" creationId="{569BFDA7-5B9E-4FA0-8E19-51D8CB431961}"/>
          </ac:spMkLst>
        </pc:spChg>
        <pc:spChg chg="add ord">
          <ac:chgData name="Craig Thomas" userId="00ea655f176af39b" providerId="LiveId" clId="{B43DC0E6-24C0-4D46-932A-4DFF1B47C9D1}" dt="2018-09-20T22:14:03.625" v="24062" actId="167"/>
          <ac:spMkLst>
            <pc:docMk/>
            <pc:sldMk cId="852570513" sldId="322"/>
            <ac:spMk id="47" creationId="{4001ED7D-754B-48D9-A9EA-E5C4F39C0CF6}"/>
          </ac:spMkLst>
        </pc:spChg>
        <pc:spChg chg="mod ord">
          <ac:chgData name="Craig Thomas" userId="00ea655f176af39b" providerId="LiveId" clId="{B43DC0E6-24C0-4D46-932A-4DFF1B47C9D1}" dt="2018-09-20T20:35:44.892" v="21632" actId="166"/>
          <ac:spMkLst>
            <pc:docMk/>
            <pc:sldMk cId="852570513" sldId="322"/>
            <ac:spMk id="50" creationId="{BA300CCB-2128-40CF-A4D3-35B21718BFAA}"/>
          </ac:spMkLst>
        </pc:spChg>
        <pc:spChg chg="mod ord">
          <ac:chgData name="Craig Thomas" userId="00ea655f176af39b" providerId="LiveId" clId="{B43DC0E6-24C0-4D46-932A-4DFF1B47C9D1}" dt="2018-09-20T20:35:51.892" v="21634" actId="166"/>
          <ac:spMkLst>
            <pc:docMk/>
            <pc:sldMk cId="852570513" sldId="322"/>
            <ac:spMk id="54" creationId="{540FCEFA-23B5-4833-B6E4-B9A6E755199E}"/>
          </ac:spMkLst>
        </pc:spChg>
        <pc:spChg chg="mod">
          <ac:chgData name="Craig Thomas" userId="00ea655f176af39b" providerId="LiveId" clId="{B43DC0E6-24C0-4D46-932A-4DFF1B47C9D1}" dt="2018-09-20T19:49:13.907" v="20937" actId="1036"/>
          <ac:spMkLst>
            <pc:docMk/>
            <pc:sldMk cId="852570513" sldId="322"/>
            <ac:spMk id="59" creationId="{08E947FC-7FC5-4183-BC6F-71FF29B0ED7E}"/>
          </ac:spMkLst>
        </pc:spChg>
        <pc:spChg chg="del">
          <ac:chgData name="Craig Thomas" userId="00ea655f176af39b" providerId="LiveId" clId="{B43DC0E6-24C0-4D46-932A-4DFF1B47C9D1}" dt="2018-09-20T21:25:42.079" v="22964" actId="478"/>
          <ac:spMkLst>
            <pc:docMk/>
            <pc:sldMk cId="852570513" sldId="322"/>
            <ac:spMk id="5138" creationId="{00000000-0000-0000-0000-000000000000}"/>
          </ac:spMkLst>
        </pc:spChg>
        <pc:spChg chg="del">
          <ac:chgData name="Craig Thomas" userId="00ea655f176af39b" providerId="LiveId" clId="{B43DC0E6-24C0-4D46-932A-4DFF1B47C9D1}" dt="2018-09-20T20:04:36.482" v="21395" actId="478"/>
          <ac:spMkLst>
            <pc:docMk/>
            <pc:sldMk cId="852570513" sldId="322"/>
            <ac:spMk id="5139" creationId="{00000000-0000-0000-0000-000000000000}"/>
          </ac:spMkLst>
        </pc:spChg>
        <pc:spChg chg="del">
          <ac:chgData name="Craig Thomas" userId="00ea655f176af39b" providerId="LiveId" clId="{B43DC0E6-24C0-4D46-932A-4DFF1B47C9D1}" dt="2018-09-20T21:19:19.084" v="22839" actId="478"/>
          <ac:spMkLst>
            <pc:docMk/>
            <pc:sldMk cId="852570513" sldId="322"/>
            <ac:spMk id="5142" creationId="{00000000-0000-0000-0000-000000000000}"/>
          </ac:spMkLst>
        </pc:spChg>
        <pc:spChg chg="del">
          <ac:chgData name="Craig Thomas" userId="00ea655f176af39b" providerId="LiveId" clId="{B43DC0E6-24C0-4D46-932A-4DFF1B47C9D1}" dt="2018-09-20T22:14:00.359" v="24060" actId="478"/>
          <ac:spMkLst>
            <pc:docMk/>
            <pc:sldMk cId="852570513" sldId="322"/>
            <ac:spMk id="5143" creationId="{00000000-0000-0000-0000-000000000000}"/>
          </ac:spMkLst>
        </pc:spChg>
      </pc:sldChg>
      <pc:sldChg chg="addSp delSp modSp add delAnim modAnim">
        <pc:chgData name="Craig Thomas" userId="00ea655f176af39b" providerId="LiveId" clId="{B43DC0E6-24C0-4D46-932A-4DFF1B47C9D1}" dt="2018-09-20T22:18:32.391" v="24102"/>
        <pc:sldMkLst>
          <pc:docMk/>
          <pc:sldMk cId="1185636548" sldId="323"/>
        </pc:sldMkLst>
        <pc:spChg chg="add mod">
          <ac:chgData name="Craig Thomas" userId="00ea655f176af39b" providerId="LiveId" clId="{B43DC0E6-24C0-4D46-932A-4DFF1B47C9D1}" dt="2018-09-20T21:19:08.286" v="22837" actId="1076"/>
          <ac:spMkLst>
            <pc:docMk/>
            <pc:sldMk cId="1185636548" sldId="323"/>
            <ac:spMk id="42" creationId="{A29FAE76-370D-4BA0-A87F-B1155C5BD6C1}"/>
          </ac:spMkLst>
        </pc:spChg>
        <pc:spChg chg="add mod">
          <ac:chgData name="Craig Thomas" userId="00ea655f176af39b" providerId="LiveId" clId="{B43DC0E6-24C0-4D46-932A-4DFF1B47C9D1}" dt="2018-09-20T21:19:13.302" v="22838" actId="1076"/>
          <ac:spMkLst>
            <pc:docMk/>
            <pc:sldMk cId="1185636548" sldId="323"/>
            <ac:spMk id="43" creationId="{A3A3EE05-5291-46F9-BCF5-1B3334FC90EE}"/>
          </ac:spMkLst>
        </pc:spChg>
        <pc:spChg chg="add ord">
          <ac:chgData name="Craig Thomas" userId="00ea655f176af39b" providerId="LiveId" clId="{B43DC0E6-24C0-4D46-932A-4DFF1B47C9D1}" dt="2018-09-20T21:18:48.346" v="22831" actId="167"/>
          <ac:spMkLst>
            <pc:docMk/>
            <pc:sldMk cId="1185636548" sldId="323"/>
            <ac:spMk id="44" creationId="{2201356C-D3DD-4D37-82C5-8C20A0898059}"/>
          </ac:spMkLst>
        </pc:spChg>
        <pc:spChg chg="add ord">
          <ac:chgData name="Craig Thomas" userId="00ea655f176af39b" providerId="LiveId" clId="{B43DC0E6-24C0-4D46-932A-4DFF1B47C9D1}" dt="2018-09-20T21:25:38.282" v="22963" actId="167"/>
          <ac:spMkLst>
            <pc:docMk/>
            <pc:sldMk cId="1185636548" sldId="323"/>
            <ac:spMk id="45" creationId="{2208AEB4-59FF-40BF-B529-D8A22DE17211}"/>
          </ac:spMkLst>
        </pc:spChg>
        <pc:spChg chg="del mod">
          <ac:chgData name="Craig Thomas" userId="00ea655f176af39b" providerId="LiveId" clId="{B43DC0E6-24C0-4D46-932A-4DFF1B47C9D1}" dt="2018-09-20T19:56:32.362" v="21103" actId="478"/>
          <ac:spMkLst>
            <pc:docMk/>
            <pc:sldMk cId="1185636548" sldId="323"/>
            <ac:spMk id="46" creationId="{569BFDA7-5B9E-4FA0-8E19-51D8CB431961}"/>
          </ac:spMkLst>
        </pc:spChg>
        <pc:spChg chg="add ord">
          <ac:chgData name="Craig Thomas" userId="00ea655f176af39b" providerId="LiveId" clId="{B43DC0E6-24C0-4D46-932A-4DFF1B47C9D1}" dt="2018-09-20T22:13:56.077" v="24059" actId="167"/>
          <ac:spMkLst>
            <pc:docMk/>
            <pc:sldMk cId="1185636548" sldId="323"/>
            <ac:spMk id="46" creationId="{74F9F6A0-9CCC-4EFC-9D04-CCB6EF5F780A}"/>
          </ac:spMkLst>
        </pc:spChg>
        <pc:spChg chg="add">
          <ac:chgData name="Craig Thomas" userId="00ea655f176af39b" providerId="LiveId" clId="{B43DC0E6-24C0-4D46-932A-4DFF1B47C9D1}" dt="2018-09-20T22:18:14.983" v="24101"/>
          <ac:spMkLst>
            <pc:docMk/>
            <pc:sldMk cId="1185636548" sldId="323"/>
            <ac:spMk id="47" creationId="{242CBBE3-18DE-477F-A1FA-0A291C21AD61}"/>
          </ac:spMkLst>
        </pc:spChg>
        <pc:spChg chg="del mod">
          <ac:chgData name="Craig Thomas" userId="00ea655f176af39b" providerId="LiveId" clId="{B43DC0E6-24C0-4D46-932A-4DFF1B47C9D1}" dt="2018-09-20T19:56:33.987" v="21104" actId="478"/>
          <ac:spMkLst>
            <pc:docMk/>
            <pc:sldMk cId="1185636548" sldId="323"/>
            <ac:spMk id="50" creationId="{BA300CCB-2128-40CF-A4D3-35B21718BFAA}"/>
          </ac:spMkLst>
        </pc:spChg>
        <pc:spChg chg="mod ord">
          <ac:chgData name="Craig Thomas" userId="00ea655f176af39b" providerId="LiveId" clId="{B43DC0E6-24C0-4D46-932A-4DFF1B47C9D1}" dt="2018-09-20T21:19:04.910" v="22836" actId="1076"/>
          <ac:spMkLst>
            <pc:docMk/>
            <pc:sldMk cId="1185636548" sldId="323"/>
            <ac:spMk id="54" creationId="{540FCEFA-23B5-4833-B6E4-B9A6E755199E}"/>
          </ac:spMkLst>
        </pc:spChg>
        <pc:spChg chg="mod">
          <ac:chgData name="Craig Thomas" userId="00ea655f176af39b" providerId="LiveId" clId="{B43DC0E6-24C0-4D46-932A-4DFF1B47C9D1}" dt="2018-09-20T19:55:37.152" v="21099" actId="1076"/>
          <ac:spMkLst>
            <pc:docMk/>
            <pc:sldMk cId="1185636548" sldId="323"/>
            <ac:spMk id="59" creationId="{08E947FC-7FC5-4183-BC6F-71FF29B0ED7E}"/>
          </ac:spMkLst>
        </pc:spChg>
        <pc:spChg chg="del">
          <ac:chgData name="Craig Thomas" userId="00ea655f176af39b" providerId="LiveId" clId="{B43DC0E6-24C0-4D46-932A-4DFF1B47C9D1}" dt="2018-09-20T21:25:31.515" v="22961" actId="478"/>
          <ac:spMkLst>
            <pc:docMk/>
            <pc:sldMk cId="1185636548" sldId="323"/>
            <ac:spMk id="5138" creationId="{00000000-0000-0000-0000-000000000000}"/>
          </ac:spMkLst>
        </pc:spChg>
        <pc:spChg chg="mod">
          <ac:chgData name="Craig Thomas" userId="00ea655f176af39b" providerId="LiveId" clId="{B43DC0E6-24C0-4D46-932A-4DFF1B47C9D1}" dt="2018-09-20T20:03:24.787" v="21384" actId="20577"/>
          <ac:spMkLst>
            <pc:docMk/>
            <pc:sldMk cId="1185636548" sldId="323"/>
            <ac:spMk id="5139" creationId="{00000000-0000-0000-0000-000000000000}"/>
          </ac:spMkLst>
        </pc:spChg>
        <pc:spChg chg="del">
          <ac:chgData name="Craig Thomas" userId="00ea655f176af39b" providerId="LiveId" clId="{B43DC0E6-24C0-4D46-932A-4DFF1B47C9D1}" dt="2018-09-20T21:18:36.689" v="22828" actId="478"/>
          <ac:spMkLst>
            <pc:docMk/>
            <pc:sldMk cId="1185636548" sldId="323"/>
            <ac:spMk id="5142" creationId="{00000000-0000-0000-0000-000000000000}"/>
          </ac:spMkLst>
        </pc:spChg>
        <pc:spChg chg="del">
          <ac:chgData name="Craig Thomas" userId="00ea655f176af39b" providerId="LiveId" clId="{B43DC0E6-24C0-4D46-932A-4DFF1B47C9D1}" dt="2018-09-20T22:13:51.186" v="24057" actId="478"/>
          <ac:spMkLst>
            <pc:docMk/>
            <pc:sldMk cId="1185636548" sldId="323"/>
            <ac:spMk id="5143" creationId="{00000000-0000-0000-0000-000000000000}"/>
          </ac:spMkLst>
        </pc:spChg>
      </pc:sldChg>
      <pc:sldChg chg="addSp delSp modSp add modAnim">
        <pc:chgData name="Craig Thomas" userId="00ea655f176af39b" providerId="LiveId" clId="{B43DC0E6-24C0-4D46-932A-4DFF1B47C9D1}" dt="2018-09-20T22:13:43.748" v="24056" actId="167"/>
        <pc:sldMkLst>
          <pc:docMk/>
          <pc:sldMk cId="638120934" sldId="324"/>
        </pc:sldMkLst>
        <pc:spChg chg="add ord">
          <ac:chgData name="Craig Thomas" userId="00ea655f176af39b" providerId="LiveId" clId="{B43DC0E6-24C0-4D46-932A-4DFF1B47C9D1}" dt="2018-09-20T20:04:12.183" v="21389" actId="167"/>
          <ac:spMkLst>
            <pc:docMk/>
            <pc:sldMk cId="638120934" sldId="324"/>
            <ac:spMk id="42" creationId="{87AAB8AC-9B32-4A7C-9754-64BF1655EE5A}"/>
          </ac:spMkLst>
        </pc:spChg>
        <pc:spChg chg="add mod">
          <ac:chgData name="Craig Thomas" userId="00ea655f176af39b" providerId="LiveId" clId="{B43DC0E6-24C0-4D46-932A-4DFF1B47C9D1}" dt="2018-09-20T20:37:05.027" v="21638" actId="1076"/>
          <ac:spMkLst>
            <pc:docMk/>
            <pc:sldMk cId="638120934" sldId="324"/>
            <ac:spMk id="43" creationId="{5BEB99FE-0FCE-48C0-A800-625C500208F2}"/>
          </ac:spMkLst>
        </pc:spChg>
        <pc:spChg chg="add ord">
          <ac:chgData name="Craig Thomas" userId="00ea655f176af39b" providerId="LiveId" clId="{B43DC0E6-24C0-4D46-932A-4DFF1B47C9D1}" dt="2018-09-20T21:18:25.109" v="22824" actId="167"/>
          <ac:spMkLst>
            <pc:docMk/>
            <pc:sldMk cId="638120934" sldId="324"/>
            <ac:spMk id="44" creationId="{FC9E37D8-EB0D-4B71-8948-D89ADCF6737B}"/>
          </ac:spMkLst>
        </pc:spChg>
        <pc:spChg chg="add ord">
          <ac:chgData name="Craig Thomas" userId="00ea655f176af39b" providerId="LiveId" clId="{B43DC0E6-24C0-4D46-932A-4DFF1B47C9D1}" dt="2018-09-20T21:25:27.687" v="22960" actId="167"/>
          <ac:spMkLst>
            <pc:docMk/>
            <pc:sldMk cId="638120934" sldId="324"/>
            <ac:spMk id="45" creationId="{BE08A7E8-DB50-4A34-8E54-D852BB2BBEE0}"/>
          </ac:spMkLst>
        </pc:spChg>
        <pc:spChg chg="mod ord">
          <ac:chgData name="Craig Thomas" userId="00ea655f176af39b" providerId="LiveId" clId="{B43DC0E6-24C0-4D46-932A-4DFF1B47C9D1}" dt="2018-09-20T20:45:36" v="21831" actId="1076"/>
          <ac:spMkLst>
            <pc:docMk/>
            <pc:sldMk cId="638120934" sldId="324"/>
            <ac:spMk id="46" creationId="{569BFDA7-5B9E-4FA0-8E19-51D8CB431961}"/>
          </ac:spMkLst>
        </pc:spChg>
        <pc:spChg chg="add ord">
          <ac:chgData name="Craig Thomas" userId="00ea655f176af39b" providerId="LiveId" clId="{B43DC0E6-24C0-4D46-932A-4DFF1B47C9D1}" dt="2018-09-20T22:13:43.748" v="24056" actId="167"/>
          <ac:spMkLst>
            <pc:docMk/>
            <pc:sldMk cId="638120934" sldId="324"/>
            <ac:spMk id="47" creationId="{322718AF-50A2-4B1E-A745-878185E71973}"/>
          </ac:spMkLst>
        </pc:spChg>
        <pc:spChg chg="mod ord">
          <ac:chgData name="Craig Thomas" userId="00ea655f176af39b" providerId="LiveId" clId="{B43DC0E6-24C0-4D46-932A-4DFF1B47C9D1}" dt="2018-09-20T20:46:17.223" v="21838" actId="20577"/>
          <ac:spMkLst>
            <pc:docMk/>
            <pc:sldMk cId="638120934" sldId="324"/>
            <ac:spMk id="50" creationId="{BA300CCB-2128-40CF-A4D3-35B21718BFAA}"/>
          </ac:spMkLst>
        </pc:spChg>
        <pc:spChg chg="mod ord">
          <ac:chgData name="Craig Thomas" userId="00ea655f176af39b" providerId="LiveId" clId="{B43DC0E6-24C0-4D46-932A-4DFF1B47C9D1}" dt="2018-09-20T20:42:01.418" v="21713" actId="1076"/>
          <ac:spMkLst>
            <pc:docMk/>
            <pc:sldMk cId="638120934" sldId="324"/>
            <ac:spMk id="54" creationId="{540FCEFA-23B5-4833-B6E4-B9A6E755199E}"/>
          </ac:spMkLst>
        </pc:spChg>
        <pc:spChg chg="del">
          <ac:chgData name="Craig Thomas" userId="00ea655f176af39b" providerId="LiveId" clId="{B43DC0E6-24C0-4D46-932A-4DFF1B47C9D1}" dt="2018-09-20T21:25:23.515" v="22958" actId="478"/>
          <ac:spMkLst>
            <pc:docMk/>
            <pc:sldMk cId="638120934" sldId="324"/>
            <ac:spMk id="5138" creationId="{00000000-0000-0000-0000-000000000000}"/>
          </ac:spMkLst>
        </pc:spChg>
        <pc:spChg chg="del">
          <ac:chgData name="Craig Thomas" userId="00ea655f176af39b" providerId="LiveId" clId="{B43DC0E6-24C0-4D46-932A-4DFF1B47C9D1}" dt="2018-09-20T20:04:08.089" v="21387" actId="478"/>
          <ac:spMkLst>
            <pc:docMk/>
            <pc:sldMk cId="638120934" sldId="324"/>
            <ac:spMk id="5139" creationId="{00000000-0000-0000-0000-000000000000}"/>
          </ac:spMkLst>
        </pc:spChg>
        <pc:spChg chg="del mod">
          <ac:chgData name="Craig Thomas" userId="00ea655f176af39b" providerId="LiveId" clId="{B43DC0E6-24C0-4D46-932A-4DFF1B47C9D1}" dt="2018-09-20T21:18:19.500" v="22822" actId="478"/>
          <ac:spMkLst>
            <pc:docMk/>
            <pc:sldMk cId="638120934" sldId="324"/>
            <ac:spMk id="5142" creationId="{00000000-0000-0000-0000-000000000000}"/>
          </ac:spMkLst>
        </pc:spChg>
        <pc:spChg chg="del">
          <ac:chgData name="Craig Thomas" userId="00ea655f176af39b" providerId="LiveId" clId="{B43DC0E6-24C0-4D46-932A-4DFF1B47C9D1}" dt="2018-09-20T22:13:40.419" v="24054" actId="478"/>
          <ac:spMkLst>
            <pc:docMk/>
            <pc:sldMk cId="638120934" sldId="324"/>
            <ac:spMk id="5143" creationId="{00000000-0000-0000-0000-000000000000}"/>
          </ac:spMkLst>
        </pc:spChg>
      </pc:sldChg>
      <pc:sldChg chg="addSp delSp modSp add modAnim">
        <pc:chgData name="Craig Thomas" userId="00ea655f176af39b" providerId="LiveId" clId="{B43DC0E6-24C0-4D46-932A-4DFF1B47C9D1}" dt="2018-09-20T22:13:36.544" v="24053" actId="167"/>
        <pc:sldMkLst>
          <pc:docMk/>
          <pc:sldMk cId="3636732011" sldId="325"/>
        </pc:sldMkLst>
        <pc:spChg chg="add mod">
          <ac:chgData name="Craig Thomas" userId="00ea655f176af39b" providerId="LiveId" clId="{B43DC0E6-24C0-4D46-932A-4DFF1B47C9D1}" dt="2018-09-20T20:53:39.590" v="22068" actId="1076"/>
          <ac:spMkLst>
            <pc:docMk/>
            <pc:sldMk cId="3636732011" sldId="325"/>
            <ac:spMk id="44" creationId="{40AB8576-0FD1-4E3F-833A-DC4C9B8A8837}"/>
          </ac:spMkLst>
        </pc:spChg>
        <pc:spChg chg="add mod">
          <ac:chgData name="Craig Thomas" userId="00ea655f176af39b" providerId="LiveId" clId="{B43DC0E6-24C0-4D46-932A-4DFF1B47C9D1}" dt="2018-09-20T20:56:00.775" v="22136" actId="14100"/>
          <ac:spMkLst>
            <pc:docMk/>
            <pc:sldMk cId="3636732011" sldId="325"/>
            <ac:spMk id="45" creationId="{8B158D16-9FD2-4A7C-AD5F-0068E690779E}"/>
          </ac:spMkLst>
        </pc:spChg>
        <pc:spChg chg="mod ord">
          <ac:chgData name="Craig Thomas" userId="00ea655f176af39b" providerId="LiveId" clId="{B43DC0E6-24C0-4D46-932A-4DFF1B47C9D1}" dt="2018-09-20T20:52:38.505" v="22019" actId="14100"/>
          <ac:spMkLst>
            <pc:docMk/>
            <pc:sldMk cId="3636732011" sldId="325"/>
            <ac:spMk id="46" creationId="{569BFDA7-5B9E-4FA0-8E19-51D8CB431961}"/>
          </ac:spMkLst>
        </pc:spChg>
        <pc:spChg chg="add ord">
          <ac:chgData name="Craig Thomas" userId="00ea655f176af39b" providerId="LiveId" clId="{B43DC0E6-24C0-4D46-932A-4DFF1B47C9D1}" dt="2018-09-20T21:18:14.593" v="22821" actId="167"/>
          <ac:spMkLst>
            <pc:docMk/>
            <pc:sldMk cId="3636732011" sldId="325"/>
            <ac:spMk id="47" creationId="{DF8357DA-C033-4757-BBAC-8293B5C767C9}"/>
          </ac:spMkLst>
        </pc:spChg>
        <pc:spChg chg="mod ord">
          <ac:chgData name="Craig Thomas" userId="00ea655f176af39b" providerId="LiveId" clId="{B43DC0E6-24C0-4D46-932A-4DFF1B47C9D1}" dt="2018-09-20T20:50:59.318" v="21970" actId="14100"/>
          <ac:spMkLst>
            <pc:docMk/>
            <pc:sldMk cId="3636732011" sldId="325"/>
            <ac:spMk id="50" creationId="{BA300CCB-2128-40CF-A4D3-35B21718BFAA}"/>
          </ac:spMkLst>
        </pc:spChg>
        <pc:spChg chg="add ord">
          <ac:chgData name="Craig Thomas" userId="00ea655f176af39b" providerId="LiveId" clId="{B43DC0E6-24C0-4D46-932A-4DFF1B47C9D1}" dt="2018-09-20T21:25:19.280" v="22957" actId="167"/>
          <ac:spMkLst>
            <pc:docMk/>
            <pc:sldMk cId="3636732011" sldId="325"/>
            <ac:spMk id="51" creationId="{3A8DE6C1-659B-47A2-B331-974617C31533}"/>
          </ac:spMkLst>
        </pc:spChg>
        <pc:spChg chg="add ord">
          <ac:chgData name="Craig Thomas" userId="00ea655f176af39b" providerId="LiveId" clId="{B43DC0E6-24C0-4D46-932A-4DFF1B47C9D1}" dt="2018-09-20T22:13:36.544" v="24053" actId="167"/>
          <ac:spMkLst>
            <pc:docMk/>
            <pc:sldMk cId="3636732011" sldId="325"/>
            <ac:spMk id="52" creationId="{6353B53F-1303-4AA2-8AAB-F980DD9873F4}"/>
          </ac:spMkLst>
        </pc:spChg>
        <pc:spChg chg="mod ord">
          <ac:chgData name="Craig Thomas" userId="00ea655f176af39b" providerId="LiveId" clId="{B43DC0E6-24C0-4D46-932A-4DFF1B47C9D1}" dt="2018-09-20T20:49:13.776" v="21921" actId="14100"/>
          <ac:spMkLst>
            <pc:docMk/>
            <pc:sldMk cId="3636732011" sldId="325"/>
            <ac:spMk id="54" creationId="{540FCEFA-23B5-4833-B6E4-B9A6E755199E}"/>
          </ac:spMkLst>
        </pc:spChg>
        <pc:spChg chg="del">
          <ac:chgData name="Craig Thomas" userId="00ea655f176af39b" providerId="LiveId" clId="{B43DC0E6-24C0-4D46-932A-4DFF1B47C9D1}" dt="2018-09-20T21:25:14.701" v="22955" actId="478"/>
          <ac:spMkLst>
            <pc:docMk/>
            <pc:sldMk cId="3636732011" sldId="325"/>
            <ac:spMk id="5138" creationId="{00000000-0000-0000-0000-000000000000}"/>
          </ac:spMkLst>
        </pc:spChg>
        <pc:spChg chg="del">
          <ac:chgData name="Craig Thomas" userId="00ea655f176af39b" providerId="LiveId" clId="{B43DC0E6-24C0-4D46-932A-4DFF1B47C9D1}" dt="2018-09-20T21:18:09.842" v="22819" actId="478"/>
          <ac:spMkLst>
            <pc:docMk/>
            <pc:sldMk cId="3636732011" sldId="325"/>
            <ac:spMk id="5142" creationId="{00000000-0000-0000-0000-000000000000}"/>
          </ac:spMkLst>
        </pc:spChg>
        <pc:spChg chg="del">
          <ac:chgData name="Craig Thomas" userId="00ea655f176af39b" providerId="LiveId" clId="{B43DC0E6-24C0-4D46-932A-4DFF1B47C9D1}" dt="2018-09-20T22:13:33.075" v="24051" actId="478"/>
          <ac:spMkLst>
            <pc:docMk/>
            <pc:sldMk cId="3636732011" sldId="325"/>
            <ac:spMk id="5143" creationId="{00000000-0000-0000-0000-000000000000}"/>
          </ac:spMkLst>
        </pc:spChg>
      </pc:sldChg>
      <pc:sldChg chg="addSp delSp modSp add delAnim modAnim">
        <pc:chgData name="Craig Thomas" userId="00ea655f176af39b" providerId="LiveId" clId="{B43DC0E6-24C0-4D46-932A-4DFF1B47C9D1}" dt="2018-09-20T22:13:28.705" v="24050" actId="167"/>
        <pc:sldMkLst>
          <pc:docMk/>
          <pc:sldMk cId="3084143241" sldId="326"/>
        </pc:sldMkLst>
        <pc:spChg chg="del">
          <ac:chgData name="Craig Thomas" userId="00ea655f176af39b" providerId="LiveId" clId="{B43DC0E6-24C0-4D46-932A-4DFF1B47C9D1}" dt="2018-09-20T20:57:00.006" v="22140" actId="478"/>
          <ac:spMkLst>
            <pc:docMk/>
            <pc:sldMk cId="3084143241" sldId="326"/>
            <ac:spMk id="44" creationId="{40AB8576-0FD1-4E3F-833A-DC4C9B8A8837}"/>
          </ac:spMkLst>
        </pc:spChg>
        <pc:spChg chg="add ord">
          <ac:chgData name="Craig Thomas" userId="00ea655f176af39b" providerId="LiveId" clId="{B43DC0E6-24C0-4D46-932A-4DFF1B47C9D1}" dt="2018-09-20T22:13:28.705" v="24050" actId="167"/>
          <ac:spMkLst>
            <pc:docMk/>
            <pc:sldMk cId="3084143241" sldId="326"/>
            <ac:spMk id="44" creationId="{E0AB0563-1B00-4D4A-88C3-4CBD1E319A29}"/>
          </ac:spMkLst>
        </pc:spChg>
        <pc:spChg chg="del">
          <ac:chgData name="Craig Thomas" userId="00ea655f176af39b" providerId="LiveId" clId="{B43DC0E6-24C0-4D46-932A-4DFF1B47C9D1}" dt="2018-09-20T20:56:58.193" v="22139" actId="478"/>
          <ac:spMkLst>
            <pc:docMk/>
            <pc:sldMk cId="3084143241" sldId="326"/>
            <ac:spMk id="45" creationId="{8B158D16-9FD2-4A7C-AD5F-0068E690779E}"/>
          </ac:spMkLst>
        </pc:spChg>
        <pc:spChg chg="del">
          <ac:chgData name="Craig Thomas" userId="00ea655f176af39b" providerId="LiveId" clId="{B43DC0E6-24C0-4D46-932A-4DFF1B47C9D1}" dt="2018-09-20T20:57:01.897" v="22141" actId="478"/>
          <ac:spMkLst>
            <pc:docMk/>
            <pc:sldMk cId="3084143241" sldId="326"/>
            <ac:spMk id="46" creationId="{569BFDA7-5B9E-4FA0-8E19-51D8CB431961}"/>
          </ac:spMkLst>
        </pc:spChg>
        <pc:spChg chg="add mod">
          <ac:chgData name="Craig Thomas" userId="00ea655f176af39b" providerId="LiveId" clId="{B43DC0E6-24C0-4D46-932A-4DFF1B47C9D1}" dt="2018-09-20T21:03:33.288" v="22329" actId="1035"/>
          <ac:spMkLst>
            <pc:docMk/>
            <pc:sldMk cId="3084143241" sldId="326"/>
            <ac:spMk id="47" creationId="{283B3B13-A191-488E-A7BF-5C5243ED060C}"/>
          </ac:spMkLst>
        </pc:spChg>
        <pc:spChg chg="del">
          <ac:chgData name="Craig Thomas" userId="00ea655f176af39b" providerId="LiveId" clId="{B43DC0E6-24C0-4D46-932A-4DFF1B47C9D1}" dt="2018-09-20T20:57:02.960" v="22142" actId="478"/>
          <ac:spMkLst>
            <pc:docMk/>
            <pc:sldMk cId="3084143241" sldId="326"/>
            <ac:spMk id="50" creationId="{BA300CCB-2128-40CF-A4D3-35B21718BFAA}"/>
          </ac:spMkLst>
        </pc:spChg>
        <pc:spChg chg="add mod">
          <ac:chgData name="Craig Thomas" userId="00ea655f176af39b" providerId="LiveId" clId="{B43DC0E6-24C0-4D46-932A-4DFF1B47C9D1}" dt="2018-09-20T21:03:02.959" v="22325" actId="1036"/>
          <ac:spMkLst>
            <pc:docMk/>
            <pc:sldMk cId="3084143241" sldId="326"/>
            <ac:spMk id="51" creationId="{53B31A63-5706-49D4-A8DF-FC07F97C27E1}"/>
          </ac:spMkLst>
        </pc:spChg>
        <pc:spChg chg="add ord">
          <ac:chgData name="Craig Thomas" userId="00ea655f176af39b" providerId="LiveId" clId="{B43DC0E6-24C0-4D46-932A-4DFF1B47C9D1}" dt="2018-09-20T21:18:06.420" v="22818" actId="167"/>
          <ac:spMkLst>
            <pc:docMk/>
            <pc:sldMk cId="3084143241" sldId="326"/>
            <ac:spMk id="52" creationId="{98A6B7C0-71E9-43BF-9009-7B6CF915E22D}"/>
          </ac:spMkLst>
        </pc:spChg>
        <pc:spChg chg="add ord">
          <ac:chgData name="Craig Thomas" userId="00ea655f176af39b" providerId="LiveId" clId="{B43DC0E6-24C0-4D46-932A-4DFF1B47C9D1}" dt="2018-09-20T21:25:10.498" v="22954" actId="167"/>
          <ac:spMkLst>
            <pc:docMk/>
            <pc:sldMk cId="3084143241" sldId="326"/>
            <ac:spMk id="53" creationId="{B292D859-E0D0-4A94-9D4C-DD8400C92BD8}"/>
          </ac:spMkLst>
        </pc:spChg>
        <pc:spChg chg="mod">
          <ac:chgData name="Craig Thomas" userId="00ea655f176af39b" providerId="LiveId" clId="{B43DC0E6-24C0-4D46-932A-4DFF1B47C9D1}" dt="2018-09-20T21:03:40.445" v="22331" actId="1038"/>
          <ac:spMkLst>
            <pc:docMk/>
            <pc:sldMk cId="3084143241" sldId="326"/>
            <ac:spMk id="54" creationId="{540FCEFA-23B5-4833-B6E4-B9A6E755199E}"/>
          </ac:spMkLst>
        </pc:spChg>
        <pc:spChg chg="del">
          <ac:chgData name="Craig Thomas" userId="00ea655f176af39b" providerId="LiveId" clId="{B43DC0E6-24C0-4D46-932A-4DFF1B47C9D1}" dt="2018-09-20T21:25:06.388" v="22952" actId="478"/>
          <ac:spMkLst>
            <pc:docMk/>
            <pc:sldMk cId="3084143241" sldId="326"/>
            <ac:spMk id="5138" creationId="{00000000-0000-0000-0000-000000000000}"/>
          </ac:spMkLst>
        </pc:spChg>
        <pc:spChg chg="del mod">
          <ac:chgData name="Craig Thomas" userId="00ea655f176af39b" providerId="LiveId" clId="{B43DC0E6-24C0-4D46-932A-4DFF1B47C9D1}" dt="2018-09-20T21:18:01.826" v="22816" actId="478"/>
          <ac:spMkLst>
            <pc:docMk/>
            <pc:sldMk cId="3084143241" sldId="326"/>
            <ac:spMk id="5142" creationId="{00000000-0000-0000-0000-000000000000}"/>
          </ac:spMkLst>
        </pc:spChg>
        <pc:spChg chg="del">
          <ac:chgData name="Craig Thomas" userId="00ea655f176af39b" providerId="LiveId" clId="{B43DC0E6-24C0-4D46-932A-4DFF1B47C9D1}" dt="2018-09-20T22:13:25.455" v="24048" actId="478"/>
          <ac:spMkLst>
            <pc:docMk/>
            <pc:sldMk cId="3084143241" sldId="326"/>
            <ac:spMk id="5143" creationId="{00000000-0000-0000-0000-000000000000}"/>
          </ac:spMkLst>
        </pc:spChg>
      </pc:sldChg>
      <pc:sldChg chg="addSp delSp modSp add delAnim modAnim">
        <pc:chgData name="Craig Thomas" userId="00ea655f176af39b" providerId="LiveId" clId="{B43DC0E6-24C0-4D46-932A-4DFF1B47C9D1}" dt="2018-09-20T22:13:21.548" v="24047" actId="167"/>
        <pc:sldMkLst>
          <pc:docMk/>
          <pc:sldMk cId="2480419998" sldId="327"/>
        </pc:sldMkLst>
        <pc:spChg chg="mod">
          <ac:chgData name="Craig Thomas" userId="00ea655f176af39b" providerId="LiveId" clId="{B43DC0E6-24C0-4D46-932A-4DFF1B47C9D1}" dt="2018-09-20T21:04:44.811" v="22358" actId="1038"/>
          <ac:spMkLst>
            <pc:docMk/>
            <pc:sldMk cId="2480419998" sldId="327"/>
            <ac:spMk id="43" creationId="{5BEB99FE-0FCE-48C0-A800-625C500208F2}"/>
          </ac:spMkLst>
        </pc:spChg>
        <pc:spChg chg="add mod">
          <ac:chgData name="Craig Thomas" userId="00ea655f176af39b" providerId="LiveId" clId="{B43DC0E6-24C0-4D46-932A-4DFF1B47C9D1}" dt="2018-09-20T21:09:06.748" v="22504" actId="1076"/>
          <ac:spMkLst>
            <pc:docMk/>
            <pc:sldMk cId="2480419998" sldId="327"/>
            <ac:spMk id="44" creationId="{D631ED09-145B-48CF-88DB-C9AF33FA3257}"/>
          </ac:spMkLst>
        </pc:spChg>
        <pc:spChg chg="add mod">
          <ac:chgData name="Craig Thomas" userId="00ea655f176af39b" providerId="LiveId" clId="{B43DC0E6-24C0-4D46-932A-4DFF1B47C9D1}" dt="2018-09-20T21:10:12.333" v="22554" actId="1076"/>
          <ac:spMkLst>
            <pc:docMk/>
            <pc:sldMk cId="2480419998" sldId="327"/>
            <ac:spMk id="45" creationId="{CEC27DD9-373E-49DB-9CBA-6B4AF0C311ED}"/>
          </ac:spMkLst>
        </pc:spChg>
        <pc:spChg chg="add mod">
          <ac:chgData name="Craig Thomas" userId="00ea655f176af39b" providerId="LiveId" clId="{B43DC0E6-24C0-4D46-932A-4DFF1B47C9D1}" dt="2018-09-20T21:11:58.538" v="22617" actId="1076"/>
          <ac:spMkLst>
            <pc:docMk/>
            <pc:sldMk cId="2480419998" sldId="327"/>
            <ac:spMk id="46" creationId="{874D6405-F434-4E1A-973E-3C107CE15631}"/>
          </ac:spMkLst>
        </pc:spChg>
        <pc:spChg chg="del">
          <ac:chgData name="Craig Thomas" userId="00ea655f176af39b" providerId="LiveId" clId="{B43DC0E6-24C0-4D46-932A-4DFF1B47C9D1}" dt="2018-09-20T21:04:25.106" v="22336" actId="478"/>
          <ac:spMkLst>
            <pc:docMk/>
            <pc:sldMk cId="2480419998" sldId="327"/>
            <ac:spMk id="47" creationId="{283B3B13-A191-488E-A7BF-5C5243ED060C}"/>
          </ac:spMkLst>
        </pc:spChg>
        <pc:spChg chg="add ord">
          <ac:chgData name="Craig Thomas" userId="00ea655f176af39b" providerId="LiveId" clId="{B43DC0E6-24C0-4D46-932A-4DFF1B47C9D1}" dt="2018-09-20T22:13:21.548" v="24047" actId="167"/>
          <ac:spMkLst>
            <pc:docMk/>
            <pc:sldMk cId="2480419998" sldId="327"/>
            <ac:spMk id="47" creationId="{AB1134D5-A0C6-4F28-871B-EED165C3950C}"/>
          </ac:spMkLst>
        </pc:spChg>
        <pc:spChg chg="del mod">
          <ac:chgData name="Craig Thomas" userId="00ea655f176af39b" providerId="LiveId" clId="{B43DC0E6-24C0-4D46-932A-4DFF1B47C9D1}" dt="2018-09-20T21:04:21.465" v="22335" actId="478"/>
          <ac:spMkLst>
            <pc:docMk/>
            <pc:sldMk cId="2480419998" sldId="327"/>
            <ac:spMk id="51" creationId="{53B31A63-5706-49D4-A8DF-FC07F97C27E1}"/>
          </ac:spMkLst>
        </pc:spChg>
        <pc:spChg chg="add mod">
          <ac:chgData name="Craig Thomas" userId="00ea655f176af39b" providerId="LiveId" clId="{B43DC0E6-24C0-4D46-932A-4DFF1B47C9D1}" dt="2018-09-20T21:14:49.141" v="22753" actId="1076"/>
          <ac:spMkLst>
            <pc:docMk/>
            <pc:sldMk cId="2480419998" sldId="327"/>
            <ac:spMk id="52" creationId="{545EACBB-9A99-4B86-B49C-80D3B2E12960}"/>
          </ac:spMkLst>
        </pc:spChg>
        <pc:spChg chg="add del mod">
          <ac:chgData name="Craig Thomas" userId="00ea655f176af39b" providerId="LiveId" clId="{B43DC0E6-24C0-4D46-932A-4DFF1B47C9D1}" dt="2018-09-20T21:15:09.893" v="22756" actId="478"/>
          <ac:spMkLst>
            <pc:docMk/>
            <pc:sldMk cId="2480419998" sldId="327"/>
            <ac:spMk id="53" creationId="{860AD349-801B-4B15-BF5A-DCA79F23C7BA}"/>
          </ac:spMkLst>
        </pc:spChg>
        <pc:spChg chg="mod">
          <ac:chgData name="Craig Thomas" userId="00ea655f176af39b" providerId="LiveId" clId="{B43DC0E6-24C0-4D46-932A-4DFF1B47C9D1}" dt="2018-09-20T21:06:32.728" v="22418" actId="1076"/>
          <ac:spMkLst>
            <pc:docMk/>
            <pc:sldMk cId="2480419998" sldId="327"/>
            <ac:spMk id="54" creationId="{540FCEFA-23B5-4833-B6E4-B9A6E755199E}"/>
          </ac:spMkLst>
        </pc:spChg>
        <pc:spChg chg="add mod">
          <ac:chgData name="Craig Thomas" userId="00ea655f176af39b" providerId="LiveId" clId="{B43DC0E6-24C0-4D46-932A-4DFF1B47C9D1}" dt="2018-09-20T21:17:03.437" v="22812" actId="1076"/>
          <ac:spMkLst>
            <pc:docMk/>
            <pc:sldMk cId="2480419998" sldId="327"/>
            <ac:spMk id="55" creationId="{1DA0A84C-329E-4D2C-8780-3CB76907C79E}"/>
          </ac:spMkLst>
        </pc:spChg>
        <pc:spChg chg="add">
          <ac:chgData name="Craig Thomas" userId="00ea655f176af39b" providerId="LiveId" clId="{B43DC0E6-24C0-4D46-932A-4DFF1B47C9D1}" dt="2018-09-20T21:25:02.840" v="22951"/>
          <ac:spMkLst>
            <pc:docMk/>
            <pc:sldMk cId="2480419998" sldId="327"/>
            <ac:spMk id="56" creationId="{AFEB6ED9-4510-4718-A8DB-C364AED06560}"/>
          </ac:spMkLst>
        </pc:spChg>
        <pc:spChg chg="del">
          <ac:chgData name="Craig Thomas" userId="00ea655f176af39b" providerId="LiveId" clId="{B43DC0E6-24C0-4D46-932A-4DFF1B47C9D1}" dt="2018-09-20T21:25:01.528" v="22950" actId="478"/>
          <ac:spMkLst>
            <pc:docMk/>
            <pc:sldMk cId="2480419998" sldId="327"/>
            <ac:spMk id="5138" creationId="{00000000-0000-0000-0000-000000000000}"/>
          </ac:spMkLst>
        </pc:spChg>
        <pc:spChg chg="mod">
          <ac:chgData name="Craig Thomas" userId="00ea655f176af39b" providerId="LiveId" clId="{B43DC0E6-24C0-4D46-932A-4DFF1B47C9D1}" dt="2018-09-20T21:12:07.117" v="22626" actId="20577"/>
          <ac:spMkLst>
            <pc:docMk/>
            <pc:sldMk cId="2480419998" sldId="327"/>
            <ac:spMk id="5142" creationId="{00000000-0000-0000-0000-000000000000}"/>
          </ac:spMkLst>
        </pc:spChg>
        <pc:spChg chg="del">
          <ac:chgData name="Craig Thomas" userId="00ea655f176af39b" providerId="LiveId" clId="{B43DC0E6-24C0-4D46-932A-4DFF1B47C9D1}" dt="2018-09-20T22:13:18.173" v="24045" actId="478"/>
          <ac:spMkLst>
            <pc:docMk/>
            <pc:sldMk cId="2480419998" sldId="327"/>
            <ac:spMk id="5143" creationId="{00000000-0000-0000-0000-000000000000}"/>
          </ac:spMkLst>
        </pc:spChg>
        <pc:cxnChg chg="add mod">
          <ac:chgData name="Craig Thomas" userId="00ea655f176af39b" providerId="LiveId" clId="{B43DC0E6-24C0-4D46-932A-4DFF1B47C9D1}" dt="2018-09-20T21:13:02.066" v="22694" actId="1037"/>
          <ac:cxnSpMkLst>
            <pc:docMk/>
            <pc:sldMk cId="2480419998" sldId="327"/>
            <ac:cxnSpMk id="50" creationId="{DB17B7E6-D668-4AF7-9CC1-39244BF3E9EE}"/>
          </ac:cxnSpMkLst>
        </pc:cxnChg>
      </pc:sldChg>
      <pc:sldChg chg="addSp delSp modSp add delAnim modAnim">
        <pc:chgData name="Craig Thomas" userId="00ea655f176af39b" providerId="LiveId" clId="{B43DC0E6-24C0-4D46-932A-4DFF1B47C9D1}" dt="2018-09-20T22:13:13.813" v="24044" actId="167"/>
        <pc:sldMkLst>
          <pc:docMk/>
          <pc:sldMk cId="1843851814" sldId="328"/>
        </pc:sldMkLst>
        <pc:spChg chg="mod">
          <ac:chgData name="Craig Thomas" userId="00ea655f176af39b" providerId="LiveId" clId="{B43DC0E6-24C0-4D46-932A-4DFF1B47C9D1}" dt="2018-09-20T21:22:58.212" v="22890" actId="1076"/>
          <ac:spMkLst>
            <pc:docMk/>
            <pc:sldMk cId="1843851814" sldId="328"/>
            <ac:spMk id="43" creationId="{5BEB99FE-0FCE-48C0-A800-625C500208F2}"/>
          </ac:spMkLst>
        </pc:spChg>
        <pc:spChg chg="del">
          <ac:chgData name="Craig Thomas" userId="00ea655f176af39b" providerId="LiveId" clId="{B43DC0E6-24C0-4D46-932A-4DFF1B47C9D1}" dt="2018-09-20T21:22:37.538" v="22887" actId="478"/>
          <ac:spMkLst>
            <pc:docMk/>
            <pc:sldMk cId="1843851814" sldId="328"/>
            <ac:spMk id="44" creationId="{D631ED09-145B-48CF-88DB-C9AF33FA3257}"/>
          </ac:spMkLst>
        </pc:spChg>
        <pc:spChg chg="del">
          <ac:chgData name="Craig Thomas" userId="00ea655f176af39b" providerId="LiveId" clId="{B43DC0E6-24C0-4D46-932A-4DFF1B47C9D1}" dt="2018-09-20T21:22:36.569" v="22886" actId="478"/>
          <ac:spMkLst>
            <pc:docMk/>
            <pc:sldMk cId="1843851814" sldId="328"/>
            <ac:spMk id="45" creationId="{CEC27DD9-373E-49DB-9CBA-6B4AF0C311ED}"/>
          </ac:spMkLst>
        </pc:spChg>
        <pc:spChg chg="del">
          <ac:chgData name="Craig Thomas" userId="00ea655f176af39b" providerId="LiveId" clId="{B43DC0E6-24C0-4D46-932A-4DFF1B47C9D1}" dt="2018-09-20T21:22:35.709" v="22885" actId="478"/>
          <ac:spMkLst>
            <pc:docMk/>
            <pc:sldMk cId="1843851814" sldId="328"/>
            <ac:spMk id="46" creationId="{874D6405-F434-4E1A-973E-3C107CE15631}"/>
          </ac:spMkLst>
        </pc:spChg>
        <pc:spChg chg="add ord">
          <ac:chgData name="Craig Thomas" userId="00ea655f176af39b" providerId="LiveId" clId="{B43DC0E6-24C0-4D46-932A-4DFF1B47C9D1}" dt="2018-09-20T22:13:13.813" v="24044" actId="167"/>
          <ac:spMkLst>
            <pc:docMk/>
            <pc:sldMk cId="1843851814" sldId="328"/>
            <ac:spMk id="46" creationId="{AAB67B65-5A5F-4A39-9DC5-DB285841AA97}"/>
          </ac:spMkLst>
        </pc:spChg>
        <pc:spChg chg="add mod">
          <ac:chgData name="Craig Thomas" userId="00ea655f176af39b" providerId="LiveId" clId="{B43DC0E6-24C0-4D46-932A-4DFF1B47C9D1}" dt="2018-09-20T21:39:00.153" v="23097" actId="1037"/>
          <ac:spMkLst>
            <pc:docMk/>
            <pc:sldMk cId="1843851814" sldId="328"/>
            <ac:spMk id="47" creationId="{C365B18D-14CF-4DAF-8DE5-94350538056B}"/>
          </ac:spMkLst>
        </pc:spChg>
        <pc:spChg chg="add mod">
          <ac:chgData name="Craig Thomas" userId="00ea655f176af39b" providerId="LiveId" clId="{B43DC0E6-24C0-4D46-932A-4DFF1B47C9D1}" dt="2018-09-20T21:40:52.415" v="23164" actId="1076"/>
          <ac:spMkLst>
            <pc:docMk/>
            <pc:sldMk cId="1843851814" sldId="328"/>
            <ac:spMk id="51" creationId="{097A9326-1CC1-4150-8D98-606CE48B3982}"/>
          </ac:spMkLst>
        </pc:spChg>
        <pc:spChg chg="del">
          <ac:chgData name="Craig Thomas" userId="00ea655f176af39b" providerId="LiveId" clId="{B43DC0E6-24C0-4D46-932A-4DFF1B47C9D1}" dt="2018-09-20T21:22:33.303" v="22884" actId="478"/>
          <ac:spMkLst>
            <pc:docMk/>
            <pc:sldMk cId="1843851814" sldId="328"/>
            <ac:spMk id="52" creationId="{545EACBB-9A99-4B86-B49C-80D3B2E12960}"/>
          </ac:spMkLst>
        </pc:spChg>
        <pc:spChg chg="add mod">
          <ac:chgData name="Craig Thomas" userId="00ea655f176af39b" providerId="LiveId" clId="{B43DC0E6-24C0-4D46-932A-4DFF1B47C9D1}" dt="2018-09-20T21:42:22.612" v="23223" actId="1076"/>
          <ac:spMkLst>
            <pc:docMk/>
            <pc:sldMk cId="1843851814" sldId="328"/>
            <ac:spMk id="53" creationId="{5B197113-E2E1-4054-A2CF-FE7F0A456C5A}"/>
          </ac:spMkLst>
        </pc:spChg>
        <pc:spChg chg="mod">
          <ac:chgData name="Craig Thomas" userId="00ea655f176af39b" providerId="LiveId" clId="{B43DC0E6-24C0-4D46-932A-4DFF1B47C9D1}" dt="2018-09-20T21:24:43.666" v="22947" actId="1076"/>
          <ac:spMkLst>
            <pc:docMk/>
            <pc:sldMk cId="1843851814" sldId="328"/>
            <ac:spMk id="54" creationId="{540FCEFA-23B5-4833-B6E4-B9A6E755199E}"/>
          </ac:spMkLst>
        </pc:spChg>
        <pc:spChg chg="del">
          <ac:chgData name="Craig Thomas" userId="00ea655f176af39b" providerId="LiveId" clId="{B43DC0E6-24C0-4D46-932A-4DFF1B47C9D1}" dt="2018-09-20T21:22:31.209" v="22883" actId="478"/>
          <ac:spMkLst>
            <pc:docMk/>
            <pc:sldMk cId="1843851814" sldId="328"/>
            <ac:spMk id="55" creationId="{1DA0A84C-329E-4D2C-8780-3CB76907C79E}"/>
          </ac:spMkLst>
        </pc:spChg>
        <pc:spChg chg="add mod">
          <ac:chgData name="Craig Thomas" userId="00ea655f176af39b" providerId="LiveId" clId="{B43DC0E6-24C0-4D46-932A-4DFF1B47C9D1}" dt="2018-09-20T21:43:55.450" v="23262" actId="1076"/>
          <ac:spMkLst>
            <pc:docMk/>
            <pc:sldMk cId="1843851814" sldId="328"/>
            <ac:spMk id="56" creationId="{6218A071-EC0C-4CF2-A1CB-A4F10F0C9EDB}"/>
          </ac:spMkLst>
        </pc:spChg>
        <pc:spChg chg="add mod">
          <ac:chgData name="Craig Thomas" userId="00ea655f176af39b" providerId="LiveId" clId="{B43DC0E6-24C0-4D46-932A-4DFF1B47C9D1}" dt="2018-09-20T21:47:05.366" v="23334" actId="1076"/>
          <ac:spMkLst>
            <pc:docMk/>
            <pc:sldMk cId="1843851814" sldId="328"/>
            <ac:spMk id="57" creationId="{F3E2142E-98A0-4407-8DA7-232967DD38DB}"/>
          </ac:spMkLst>
        </pc:spChg>
        <pc:spChg chg="mod">
          <ac:chgData name="Craig Thomas" userId="00ea655f176af39b" providerId="LiveId" clId="{B43DC0E6-24C0-4D46-932A-4DFF1B47C9D1}" dt="2018-09-20T21:22:51.727" v="22889" actId="1076"/>
          <ac:spMkLst>
            <pc:docMk/>
            <pc:sldMk cId="1843851814" sldId="328"/>
            <ac:spMk id="59" creationId="{08E947FC-7FC5-4183-BC6F-71FF29B0ED7E}"/>
          </ac:spMkLst>
        </pc:spChg>
        <pc:spChg chg="mod">
          <ac:chgData name="Craig Thomas" userId="00ea655f176af39b" providerId="LiveId" clId="{B43DC0E6-24C0-4D46-932A-4DFF1B47C9D1}" dt="2018-09-20T21:24:36.822" v="22946" actId="14100"/>
          <ac:spMkLst>
            <pc:docMk/>
            <pc:sldMk cId="1843851814" sldId="328"/>
            <ac:spMk id="5138" creationId="{00000000-0000-0000-0000-000000000000}"/>
          </ac:spMkLst>
        </pc:spChg>
        <pc:spChg chg="del mod">
          <ac:chgData name="Craig Thomas" userId="00ea655f176af39b" providerId="LiveId" clId="{B43DC0E6-24C0-4D46-932A-4DFF1B47C9D1}" dt="2018-09-20T22:13:09.672" v="24042" actId="478"/>
          <ac:spMkLst>
            <pc:docMk/>
            <pc:sldMk cId="1843851814" sldId="328"/>
            <ac:spMk id="5143" creationId="{00000000-0000-0000-0000-000000000000}"/>
          </ac:spMkLst>
        </pc:spChg>
        <pc:cxnChg chg="del">
          <ac:chgData name="Craig Thomas" userId="00ea655f176af39b" providerId="LiveId" clId="{B43DC0E6-24C0-4D46-932A-4DFF1B47C9D1}" dt="2018-09-20T21:49:03.019" v="23342" actId="478"/>
          <ac:cxnSpMkLst>
            <pc:docMk/>
            <pc:sldMk cId="1843851814" sldId="328"/>
            <ac:cxnSpMk id="50" creationId="{DB17B7E6-D668-4AF7-9CC1-39244BF3E9EE}"/>
          </ac:cxnSpMkLst>
        </pc:cxnChg>
      </pc:sldChg>
      <pc:sldChg chg="addSp delSp modSp add delAnim modAnim">
        <pc:chgData name="Craig Thomas" userId="00ea655f176af39b" providerId="LiveId" clId="{B43DC0E6-24C0-4D46-932A-4DFF1B47C9D1}" dt="2018-09-20T22:13:05.921" v="24041" actId="167"/>
        <pc:sldMkLst>
          <pc:docMk/>
          <pc:sldMk cId="3473916751" sldId="329"/>
        </pc:sldMkLst>
        <pc:spChg chg="add ord">
          <ac:chgData name="Craig Thomas" userId="00ea655f176af39b" providerId="LiveId" clId="{B43DC0E6-24C0-4D46-932A-4DFF1B47C9D1}" dt="2018-09-20T22:13:05.921" v="24041" actId="167"/>
          <ac:spMkLst>
            <pc:docMk/>
            <pc:sldMk cId="3473916751" sldId="329"/>
            <ac:spMk id="44" creationId="{A9ECBE96-68F8-4470-90D6-274F2D42AD95}"/>
          </ac:spMkLst>
        </pc:spChg>
        <pc:spChg chg="add mod">
          <ac:chgData name="Craig Thomas" userId="00ea655f176af39b" providerId="LiveId" clId="{B43DC0E6-24C0-4D46-932A-4DFF1B47C9D1}" dt="2018-09-20T21:52:58.069" v="23461" actId="14100"/>
          <ac:spMkLst>
            <pc:docMk/>
            <pc:sldMk cId="3473916751" sldId="329"/>
            <ac:spMk id="46" creationId="{D6432544-99A0-423E-A371-1F9D2AAC599F}"/>
          </ac:spMkLst>
        </pc:spChg>
        <pc:spChg chg="mod">
          <ac:chgData name="Craig Thomas" userId="00ea655f176af39b" providerId="LiveId" clId="{B43DC0E6-24C0-4D46-932A-4DFF1B47C9D1}" dt="2018-09-20T21:49:54.387" v="23353" actId="1036"/>
          <ac:spMkLst>
            <pc:docMk/>
            <pc:sldMk cId="3473916751" sldId="329"/>
            <ac:spMk id="47" creationId="{C365B18D-14CF-4DAF-8DE5-94350538056B}"/>
          </ac:spMkLst>
        </pc:spChg>
        <pc:spChg chg="del">
          <ac:chgData name="Craig Thomas" userId="00ea655f176af39b" providerId="LiveId" clId="{B43DC0E6-24C0-4D46-932A-4DFF1B47C9D1}" dt="2018-09-20T21:49:45.855" v="23346" actId="478"/>
          <ac:spMkLst>
            <pc:docMk/>
            <pc:sldMk cId="3473916751" sldId="329"/>
            <ac:spMk id="51" creationId="{097A9326-1CC1-4150-8D98-606CE48B3982}"/>
          </ac:spMkLst>
        </pc:spChg>
        <pc:spChg chg="del">
          <ac:chgData name="Craig Thomas" userId="00ea655f176af39b" providerId="LiveId" clId="{B43DC0E6-24C0-4D46-932A-4DFF1B47C9D1}" dt="2018-09-20T21:49:44.542" v="23345" actId="478"/>
          <ac:spMkLst>
            <pc:docMk/>
            <pc:sldMk cId="3473916751" sldId="329"/>
            <ac:spMk id="53" creationId="{5B197113-E2E1-4054-A2CF-FE7F0A456C5A}"/>
          </ac:spMkLst>
        </pc:spChg>
        <pc:spChg chg="mod ord">
          <ac:chgData name="Craig Thomas" userId="00ea655f176af39b" providerId="LiveId" clId="{B43DC0E6-24C0-4D46-932A-4DFF1B47C9D1}" dt="2018-09-20T21:51:40.045" v="23399" actId="166"/>
          <ac:spMkLst>
            <pc:docMk/>
            <pc:sldMk cId="3473916751" sldId="329"/>
            <ac:spMk id="54" creationId="{540FCEFA-23B5-4833-B6E4-B9A6E755199E}"/>
          </ac:spMkLst>
        </pc:spChg>
        <pc:spChg chg="del">
          <ac:chgData name="Craig Thomas" userId="00ea655f176af39b" providerId="LiveId" clId="{B43DC0E6-24C0-4D46-932A-4DFF1B47C9D1}" dt="2018-09-20T21:49:41.917" v="23344" actId="478"/>
          <ac:spMkLst>
            <pc:docMk/>
            <pc:sldMk cId="3473916751" sldId="329"/>
            <ac:spMk id="56" creationId="{6218A071-EC0C-4CF2-A1CB-A4F10F0C9EDB}"/>
          </ac:spMkLst>
        </pc:spChg>
        <pc:spChg chg="del">
          <ac:chgData name="Craig Thomas" userId="00ea655f176af39b" providerId="LiveId" clId="{B43DC0E6-24C0-4D46-932A-4DFF1B47C9D1}" dt="2018-09-20T22:13:01.905" v="24039" actId="478"/>
          <ac:spMkLst>
            <pc:docMk/>
            <pc:sldMk cId="3473916751" sldId="329"/>
            <ac:spMk id="5143" creationId="{00000000-0000-0000-0000-000000000000}"/>
          </ac:spMkLst>
        </pc:spChg>
        <pc:cxnChg chg="del">
          <ac:chgData name="Craig Thomas" userId="00ea655f176af39b" providerId="LiveId" clId="{B43DC0E6-24C0-4D46-932A-4DFF1B47C9D1}" dt="2018-09-20T21:49:08.629" v="23343" actId="478"/>
          <ac:cxnSpMkLst>
            <pc:docMk/>
            <pc:sldMk cId="3473916751" sldId="329"/>
            <ac:cxnSpMk id="50" creationId="{DB17B7E6-D668-4AF7-9CC1-39244BF3E9EE}"/>
          </ac:cxnSpMkLst>
        </pc:cxnChg>
      </pc:sldChg>
      <pc:sldChg chg="addSp delSp modSp add modAnim">
        <pc:chgData name="Craig Thomas" userId="00ea655f176af39b" providerId="LiveId" clId="{B43DC0E6-24C0-4D46-932A-4DFF1B47C9D1}" dt="2018-09-20T22:12:57.014" v="24038" actId="167"/>
        <pc:sldMkLst>
          <pc:docMk/>
          <pc:sldMk cId="4034182437" sldId="330"/>
        </pc:sldMkLst>
        <pc:spChg chg="add mod">
          <ac:chgData name="Craig Thomas" userId="00ea655f176af39b" providerId="LiveId" clId="{B43DC0E6-24C0-4D46-932A-4DFF1B47C9D1}" dt="2018-09-20T21:57:43.471" v="23632" actId="1076"/>
          <ac:spMkLst>
            <pc:docMk/>
            <pc:sldMk cId="4034182437" sldId="330"/>
            <ac:spMk id="44" creationId="{EA1DC2D0-33D4-46D3-9E87-4AB72EAC332F}"/>
          </ac:spMkLst>
        </pc:spChg>
        <pc:spChg chg="mod">
          <ac:chgData name="Craig Thomas" userId="00ea655f176af39b" providerId="LiveId" clId="{B43DC0E6-24C0-4D46-932A-4DFF1B47C9D1}" dt="2018-09-20T21:56:22.494" v="23580" actId="1076"/>
          <ac:spMkLst>
            <pc:docMk/>
            <pc:sldMk cId="4034182437" sldId="330"/>
            <ac:spMk id="46" creationId="{D6432544-99A0-423E-A371-1F9D2AAC599F}"/>
          </ac:spMkLst>
        </pc:spChg>
        <pc:spChg chg="mod">
          <ac:chgData name="Craig Thomas" userId="00ea655f176af39b" providerId="LiveId" clId="{B43DC0E6-24C0-4D46-932A-4DFF1B47C9D1}" dt="2018-09-20T21:53:27.073" v="23472" actId="1036"/>
          <ac:spMkLst>
            <pc:docMk/>
            <pc:sldMk cId="4034182437" sldId="330"/>
            <ac:spMk id="47" creationId="{C365B18D-14CF-4DAF-8DE5-94350538056B}"/>
          </ac:spMkLst>
        </pc:spChg>
        <pc:spChg chg="add mod">
          <ac:chgData name="Craig Thomas" userId="00ea655f176af39b" providerId="LiveId" clId="{B43DC0E6-24C0-4D46-932A-4DFF1B47C9D1}" dt="2018-09-20T22:02:53.022" v="23778" actId="14100"/>
          <ac:spMkLst>
            <pc:docMk/>
            <pc:sldMk cId="4034182437" sldId="330"/>
            <ac:spMk id="50" creationId="{CA0D0673-2947-4074-A499-37F493AC1ABA}"/>
          </ac:spMkLst>
        </pc:spChg>
        <pc:spChg chg="add ord">
          <ac:chgData name="Craig Thomas" userId="00ea655f176af39b" providerId="LiveId" clId="{B43DC0E6-24C0-4D46-932A-4DFF1B47C9D1}" dt="2018-09-20T22:12:57.014" v="24038" actId="167"/>
          <ac:spMkLst>
            <pc:docMk/>
            <pc:sldMk cId="4034182437" sldId="330"/>
            <ac:spMk id="51" creationId="{7AE7B3A7-0405-496C-9795-644FCD0A109A}"/>
          </ac:spMkLst>
        </pc:spChg>
        <pc:spChg chg="mod">
          <ac:chgData name="Craig Thomas" userId="00ea655f176af39b" providerId="LiveId" clId="{B43DC0E6-24C0-4D46-932A-4DFF1B47C9D1}" dt="2018-09-20T21:54:57.407" v="23544" actId="1076"/>
          <ac:spMkLst>
            <pc:docMk/>
            <pc:sldMk cId="4034182437" sldId="330"/>
            <ac:spMk id="54" creationId="{540FCEFA-23B5-4833-B6E4-B9A6E755199E}"/>
          </ac:spMkLst>
        </pc:spChg>
        <pc:spChg chg="del mod">
          <ac:chgData name="Craig Thomas" userId="00ea655f176af39b" providerId="LiveId" clId="{B43DC0E6-24C0-4D46-932A-4DFF1B47C9D1}" dt="2018-09-20T22:12:47.732" v="24036" actId="478"/>
          <ac:spMkLst>
            <pc:docMk/>
            <pc:sldMk cId="4034182437" sldId="330"/>
            <ac:spMk id="5143" creationId="{00000000-0000-0000-0000-000000000000}"/>
          </ac:spMkLst>
        </pc:spChg>
        <pc:cxnChg chg="add mod">
          <ac:chgData name="Craig Thomas" userId="00ea655f176af39b" providerId="LiveId" clId="{B43DC0E6-24C0-4D46-932A-4DFF1B47C9D1}" dt="2018-09-20T22:00:36.708" v="23691" actId="14100"/>
          <ac:cxnSpMkLst>
            <pc:docMk/>
            <pc:sldMk cId="4034182437" sldId="330"/>
            <ac:cxnSpMk id="45" creationId="{37FF52F2-10CD-4003-A1D8-E22833E06DB9}"/>
          </ac:cxnSpMkLst>
        </pc:cxnChg>
      </pc:sldChg>
      <pc:sldChg chg="addSp delSp modSp add delAnim modAnim">
        <pc:chgData name="Craig Thomas" userId="00ea655f176af39b" providerId="LiveId" clId="{B43DC0E6-24C0-4D46-932A-4DFF1B47C9D1}" dt="2018-09-20T22:12:30.491" v="24032" actId="167"/>
        <pc:sldMkLst>
          <pc:docMk/>
          <pc:sldMk cId="603249181" sldId="332"/>
        </pc:sldMkLst>
        <pc:spChg chg="add ord">
          <ac:chgData name="Craig Thomas" userId="00ea655f176af39b" providerId="LiveId" clId="{B43DC0E6-24C0-4D46-932A-4DFF1B47C9D1}" dt="2018-09-20T22:12:30.491" v="24032" actId="167"/>
          <ac:spMkLst>
            <pc:docMk/>
            <pc:sldMk cId="603249181" sldId="332"/>
            <ac:spMk id="44" creationId="{520F565D-1CE3-4E83-BA96-95FB496E479C}"/>
          </ac:spMkLst>
        </pc:spChg>
        <pc:spChg chg="del">
          <ac:chgData name="Craig Thomas" userId="00ea655f176af39b" providerId="LiveId" clId="{B43DC0E6-24C0-4D46-932A-4DFF1B47C9D1}" dt="2018-09-20T22:04:40.610" v="23785" actId="478"/>
          <ac:spMkLst>
            <pc:docMk/>
            <pc:sldMk cId="603249181" sldId="332"/>
            <ac:spMk id="44" creationId="{EA1DC2D0-33D4-46D3-9E87-4AB72EAC332F}"/>
          </ac:spMkLst>
        </pc:spChg>
        <pc:spChg chg="del">
          <ac:chgData name="Craig Thomas" userId="00ea655f176af39b" providerId="LiveId" clId="{B43DC0E6-24C0-4D46-932A-4DFF1B47C9D1}" dt="2018-09-20T22:04:42.220" v="23786" actId="478"/>
          <ac:spMkLst>
            <pc:docMk/>
            <pc:sldMk cId="603249181" sldId="332"/>
            <ac:spMk id="46" creationId="{D6432544-99A0-423E-A371-1F9D2AAC599F}"/>
          </ac:spMkLst>
        </pc:spChg>
        <pc:spChg chg="mod">
          <ac:chgData name="Craig Thomas" userId="00ea655f176af39b" providerId="LiveId" clId="{B43DC0E6-24C0-4D46-932A-4DFF1B47C9D1}" dt="2018-09-20T22:04:54.065" v="23801" actId="1035"/>
          <ac:spMkLst>
            <pc:docMk/>
            <pc:sldMk cId="603249181" sldId="332"/>
            <ac:spMk id="47" creationId="{C365B18D-14CF-4DAF-8DE5-94350538056B}"/>
          </ac:spMkLst>
        </pc:spChg>
        <pc:spChg chg="del">
          <ac:chgData name="Craig Thomas" userId="00ea655f176af39b" providerId="LiveId" clId="{B43DC0E6-24C0-4D46-932A-4DFF1B47C9D1}" dt="2018-09-20T22:04:34.688" v="23783" actId="478"/>
          <ac:spMkLst>
            <pc:docMk/>
            <pc:sldMk cId="603249181" sldId="332"/>
            <ac:spMk id="50" creationId="{CA0D0673-2947-4074-A499-37F493AC1ABA}"/>
          </ac:spMkLst>
        </pc:spChg>
        <pc:spChg chg="add mod">
          <ac:chgData name="Craig Thomas" userId="00ea655f176af39b" providerId="LiveId" clId="{B43DC0E6-24C0-4D46-932A-4DFF1B47C9D1}" dt="2018-09-20T22:08:46.633" v="23941" actId="14100"/>
          <ac:spMkLst>
            <pc:docMk/>
            <pc:sldMk cId="603249181" sldId="332"/>
            <ac:spMk id="51" creationId="{4C815B09-500D-4816-B868-1958E29248CD}"/>
          </ac:spMkLst>
        </pc:spChg>
        <pc:spChg chg="add mod">
          <ac:chgData name="Craig Thomas" userId="00ea655f176af39b" providerId="LiveId" clId="{B43DC0E6-24C0-4D46-932A-4DFF1B47C9D1}" dt="2018-09-20T22:11:09.429" v="24028" actId="14100"/>
          <ac:spMkLst>
            <pc:docMk/>
            <pc:sldMk cId="603249181" sldId="332"/>
            <ac:spMk id="52" creationId="{60E24A72-1BB8-4AC3-8DDF-F3FF384C297F}"/>
          </ac:spMkLst>
        </pc:spChg>
        <pc:spChg chg="mod">
          <ac:chgData name="Craig Thomas" userId="00ea655f176af39b" providerId="LiveId" clId="{B43DC0E6-24C0-4D46-932A-4DFF1B47C9D1}" dt="2018-09-20T22:06:58.531" v="23872" actId="1076"/>
          <ac:spMkLst>
            <pc:docMk/>
            <pc:sldMk cId="603249181" sldId="332"/>
            <ac:spMk id="54" creationId="{540FCEFA-23B5-4833-B6E4-B9A6E755199E}"/>
          </ac:spMkLst>
        </pc:spChg>
        <pc:spChg chg="del">
          <ac:chgData name="Craig Thomas" userId="00ea655f176af39b" providerId="LiveId" clId="{B43DC0E6-24C0-4D46-932A-4DFF1B47C9D1}" dt="2018-09-20T22:12:23.569" v="24030" actId="478"/>
          <ac:spMkLst>
            <pc:docMk/>
            <pc:sldMk cId="603249181" sldId="332"/>
            <ac:spMk id="5143" creationId="{00000000-0000-0000-0000-000000000000}"/>
          </ac:spMkLst>
        </pc:spChg>
        <pc:cxnChg chg="del">
          <ac:chgData name="Craig Thomas" userId="00ea655f176af39b" providerId="LiveId" clId="{B43DC0E6-24C0-4D46-932A-4DFF1B47C9D1}" dt="2018-09-20T22:04:38.422" v="23784" actId="478"/>
          <ac:cxnSpMkLst>
            <pc:docMk/>
            <pc:sldMk cId="603249181" sldId="332"/>
            <ac:cxnSpMk id="45" creationId="{37FF52F2-10CD-4003-A1D8-E22833E06DB9}"/>
          </ac:cxnSpMkLst>
        </pc:cxnChg>
      </pc:sldChg>
      <pc:sldChg chg="add setBg">
        <pc:chgData name="Craig Thomas" userId="00ea655f176af39b" providerId="LiveId" clId="{B43DC0E6-24C0-4D46-932A-4DFF1B47C9D1}" dt="2018-09-30T21:57:47.988" v="24345"/>
        <pc:sldMkLst>
          <pc:docMk/>
          <pc:sldMk cId="1471780145" sldId="333"/>
        </pc:sldMkLst>
      </pc:sldChg>
    </pc:docChg>
  </pc:docChgLst>
  <pc:docChgLst>
    <pc:chgData name="Craig Thomas" userId="00ea655f176af39b" providerId="LiveId" clId="{DD8EADCF-B567-44E1-AD6C-61C2CC724731}"/>
  </pc:docChgLst>
  <pc:docChgLst>
    <pc:chgData name="Craig Thomas" userId="00ea655f176af39b" providerId="LiveId" clId="{39B1D447-740F-4E6E-ABB1-35AC7CFE9B31}"/>
    <pc:docChg chg="undo custSel addSld delSld modSld sldOrd modNotesMaster">
      <pc:chgData name="Craig Thomas" userId="00ea655f176af39b" providerId="LiveId" clId="{39B1D447-740F-4E6E-ABB1-35AC7CFE9B31}" dt="2018-11-23T22:45:59.363" v="3900"/>
      <pc:docMkLst>
        <pc:docMk/>
      </pc:docMkLst>
      <pc:sldChg chg="addSp delSp delAnim">
        <pc:chgData name="Craig Thomas" userId="00ea655f176af39b" providerId="LiveId" clId="{39B1D447-740F-4E6E-ABB1-35AC7CFE9B31}" dt="2018-11-07T15:44:05.429" v="2714" actId="478"/>
        <pc:sldMkLst>
          <pc:docMk/>
          <pc:sldMk cId="0" sldId="256"/>
        </pc:sldMkLst>
        <pc:spChg chg="del">
          <ac:chgData name="Craig Thomas" userId="00ea655f176af39b" providerId="LiveId" clId="{39B1D447-740F-4E6E-ABB1-35AC7CFE9B31}" dt="2018-11-07T15:43:51.399" v="2710" actId="478"/>
          <ac:spMkLst>
            <pc:docMk/>
            <pc:sldMk cId="0" sldId="256"/>
            <ac:spMk id="2" creationId="{F077A818-CB95-4B3F-9584-B5C22476E771}"/>
          </ac:spMkLst>
        </pc:spChg>
        <pc:spChg chg="del">
          <ac:chgData name="Craig Thomas" userId="00ea655f176af39b" providerId="LiveId" clId="{39B1D447-740F-4E6E-ABB1-35AC7CFE9B31}" dt="2018-11-07T15:43:52.887" v="2711" actId="478"/>
          <ac:spMkLst>
            <pc:docMk/>
            <pc:sldMk cId="0" sldId="256"/>
            <ac:spMk id="76" creationId="{9F9171CE-8696-40A9-8943-963031E1DCA8}"/>
          </ac:spMkLst>
        </pc:spChg>
        <pc:spChg chg="del">
          <ac:chgData name="Craig Thomas" userId="00ea655f176af39b" providerId="LiveId" clId="{39B1D447-740F-4E6E-ABB1-35AC7CFE9B31}" dt="2018-11-07T15:44:05.429" v="2714" actId="478"/>
          <ac:spMkLst>
            <pc:docMk/>
            <pc:sldMk cId="0" sldId="256"/>
            <ac:spMk id="87" creationId="{9429DC8B-8ADC-4058-8700-2F53E4E11905}"/>
          </ac:spMkLst>
        </pc:spChg>
        <pc:spChg chg="add del">
          <ac:chgData name="Craig Thomas" userId="00ea655f176af39b" providerId="LiveId" clId="{39B1D447-740F-4E6E-ABB1-35AC7CFE9B31}" dt="2018-11-07T15:43:59.754" v="2713" actId="478"/>
          <ac:spMkLst>
            <pc:docMk/>
            <pc:sldMk cId="0" sldId="256"/>
            <ac:spMk id="2055" creationId="{00000000-0000-0000-0000-000000000000}"/>
          </ac:spMkLst>
        </pc:spChg>
      </pc:sldChg>
      <pc:sldChg chg="modSp">
        <pc:chgData name="Craig Thomas" userId="00ea655f176af39b" providerId="LiveId" clId="{39B1D447-740F-4E6E-ABB1-35AC7CFE9B31}" dt="2018-11-10T17:42:57.304" v="3578" actId="207"/>
        <pc:sldMkLst>
          <pc:docMk/>
          <pc:sldMk cId="3385213958" sldId="260"/>
        </pc:sldMkLst>
        <pc:spChg chg="mod">
          <ac:chgData name="Craig Thomas" userId="00ea655f176af39b" providerId="LiveId" clId="{39B1D447-740F-4E6E-ABB1-35AC7CFE9B31}" dt="2018-11-10T17:42:57.304" v="3578" actId="207"/>
          <ac:spMkLst>
            <pc:docMk/>
            <pc:sldMk cId="3385213958" sldId="260"/>
            <ac:spMk id="3" creationId="{FEA04E99-4ED0-4B47-83AA-F34CA1C0D6D7}"/>
          </ac:spMkLst>
        </pc:spChg>
        <pc:spChg chg="mod">
          <ac:chgData name="Craig Thomas" userId="00ea655f176af39b" providerId="LiveId" clId="{39B1D447-740F-4E6E-ABB1-35AC7CFE9B31}" dt="2018-11-10T17:42:49.575" v="3577" actId="207"/>
          <ac:spMkLst>
            <pc:docMk/>
            <pc:sldMk cId="3385213958" sldId="260"/>
            <ac:spMk id="87" creationId="{DE639B35-4C5A-4C46-B1B0-046B0229DBC1}"/>
          </ac:spMkLst>
        </pc:spChg>
      </pc:sldChg>
      <pc:sldChg chg="ord">
        <pc:chgData name="Craig Thomas" userId="00ea655f176af39b" providerId="LiveId" clId="{39B1D447-740F-4E6E-ABB1-35AC7CFE9B31}" dt="2018-11-11T18:18:43.110" v="3597"/>
        <pc:sldMkLst>
          <pc:docMk/>
          <pc:sldMk cId="1915354279" sldId="269"/>
        </pc:sldMkLst>
      </pc:sldChg>
      <pc:sldChg chg="modSp">
        <pc:chgData name="Craig Thomas" userId="00ea655f176af39b" providerId="LiveId" clId="{39B1D447-740F-4E6E-ABB1-35AC7CFE9B31}" dt="2018-11-10T17:43:50.279" v="3579" actId="207"/>
        <pc:sldMkLst>
          <pc:docMk/>
          <pc:sldMk cId="2634868753" sldId="278"/>
        </pc:sldMkLst>
        <pc:spChg chg="mod">
          <ac:chgData name="Craig Thomas" userId="00ea655f176af39b" providerId="LiveId" clId="{39B1D447-740F-4E6E-ABB1-35AC7CFE9B31}" dt="2018-11-10T17:43:50.279" v="3579" actId="207"/>
          <ac:spMkLst>
            <pc:docMk/>
            <pc:sldMk cId="2634868753" sldId="278"/>
            <ac:spMk id="77" creationId="{57D020E7-4C1D-409F-A39D-2E96551D9552}"/>
          </ac:spMkLst>
        </pc:spChg>
      </pc:sldChg>
      <pc:sldChg chg="addSp delSp modSp delAnim modAnim">
        <pc:chgData name="Craig Thomas" userId="00ea655f176af39b" providerId="LiveId" clId="{39B1D447-740F-4E6E-ABB1-35AC7CFE9B31}" dt="2018-10-27T18:57:09.936" v="1617"/>
        <pc:sldMkLst>
          <pc:docMk/>
          <pc:sldMk cId="441863865" sldId="295"/>
        </pc:sldMkLst>
        <pc:spChg chg="add mod">
          <ac:chgData name="Craig Thomas" userId="00ea655f176af39b" providerId="LiveId" clId="{39B1D447-740F-4E6E-ABB1-35AC7CFE9B31}" dt="2018-10-27T18:55:04.221" v="1572" actId="14100"/>
          <ac:spMkLst>
            <pc:docMk/>
            <pc:sldMk cId="441863865" sldId="295"/>
            <ac:spMk id="67" creationId="{8421397E-56B3-421F-AB4F-C6A0087FC302}"/>
          </ac:spMkLst>
        </pc:spChg>
        <pc:spChg chg="del">
          <ac:chgData name="Craig Thomas" userId="00ea655f176af39b" providerId="LiveId" clId="{39B1D447-740F-4E6E-ABB1-35AC7CFE9B31}" dt="2018-10-27T18:30:00.280" v="7" actId="478"/>
          <ac:spMkLst>
            <pc:docMk/>
            <pc:sldMk cId="441863865" sldId="295"/>
            <ac:spMk id="68" creationId="{FA6ED1C9-9F19-4A58-A3D4-7F89CE2972B0}"/>
          </ac:spMkLst>
        </pc:spChg>
        <pc:spChg chg="add mod">
          <ac:chgData name="Craig Thomas" userId="00ea655f176af39b" providerId="LiveId" clId="{39B1D447-740F-4E6E-ABB1-35AC7CFE9B31}" dt="2018-10-27T18:51:28.360" v="486" actId="1035"/>
          <ac:spMkLst>
            <pc:docMk/>
            <pc:sldMk cId="441863865" sldId="295"/>
            <ac:spMk id="69" creationId="{59F83A3C-8FBB-4DEC-8D20-F537FB159F7A}"/>
          </ac:spMkLst>
        </pc:spChg>
        <pc:spChg chg="del">
          <ac:chgData name="Craig Thomas" userId="00ea655f176af39b" providerId="LiveId" clId="{39B1D447-740F-4E6E-ABB1-35AC7CFE9B31}" dt="2018-10-27T18:29:36.341" v="4" actId="478"/>
          <ac:spMkLst>
            <pc:docMk/>
            <pc:sldMk cId="441863865" sldId="295"/>
            <ac:spMk id="70" creationId="{A2901D5B-17EA-4F31-A691-F56FD1BBBAC4}"/>
          </ac:spMkLst>
        </pc:spChg>
        <pc:spChg chg="del">
          <ac:chgData name="Craig Thomas" userId="00ea655f176af39b" providerId="LiveId" clId="{39B1D447-740F-4E6E-ABB1-35AC7CFE9B31}" dt="2018-10-27T18:30:03.292" v="8" actId="478"/>
          <ac:spMkLst>
            <pc:docMk/>
            <pc:sldMk cId="441863865" sldId="295"/>
            <ac:spMk id="71" creationId="{32A41F7D-76C7-481C-8CE5-54006FFFA4A8}"/>
          </ac:spMkLst>
        </pc:spChg>
        <pc:spChg chg="del">
          <ac:chgData name="Craig Thomas" userId="00ea655f176af39b" providerId="LiveId" clId="{39B1D447-740F-4E6E-ABB1-35AC7CFE9B31}" dt="2018-10-27T18:30:05.960" v="9" actId="478"/>
          <ac:spMkLst>
            <pc:docMk/>
            <pc:sldMk cId="441863865" sldId="295"/>
            <ac:spMk id="72" creationId="{FD858292-5C89-48EB-B43B-B772799F216B}"/>
          </ac:spMkLst>
        </pc:spChg>
        <pc:spChg chg="del">
          <ac:chgData name="Craig Thomas" userId="00ea655f176af39b" providerId="LiveId" clId="{39B1D447-740F-4E6E-ABB1-35AC7CFE9B31}" dt="2018-10-27T18:29:53.746" v="6" actId="478"/>
          <ac:spMkLst>
            <pc:docMk/>
            <pc:sldMk cId="441863865" sldId="295"/>
            <ac:spMk id="73" creationId="{F41CA101-D22D-467C-8901-AE7F8D6902DD}"/>
          </ac:spMkLst>
        </pc:spChg>
        <pc:spChg chg="del">
          <ac:chgData name="Craig Thomas" userId="00ea655f176af39b" providerId="LiveId" clId="{39B1D447-740F-4E6E-ABB1-35AC7CFE9B31}" dt="2018-10-27T18:29:33.825" v="3" actId="478"/>
          <ac:spMkLst>
            <pc:docMk/>
            <pc:sldMk cId="441863865" sldId="295"/>
            <ac:spMk id="74" creationId="{E1BFDE97-E1BF-490A-8EB4-C7105A7B1264}"/>
          </ac:spMkLst>
        </pc:spChg>
        <pc:spChg chg="add mod ord">
          <ac:chgData name="Craig Thomas" userId="00ea655f176af39b" providerId="LiveId" clId="{39B1D447-740F-4E6E-ABB1-35AC7CFE9B31}" dt="2018-10-27T18:55:31.928" v="1611" actId="1076"/>
          <ac:spMkLst>
            <pc:docMk/>
            <pc:sldMk cId="441863865" sldId="295"/>
            <ac:spMk id="76" creationId="{74EA5689-E15B-4D0A-9F65-C1877A917291}"/>
          </ac:spMkLst>
        </pc:spChg>
        <pc:spChg chg="add del mod">
          <ac:chgData name="Craig Thomas" userId="00ea655f176af39b" providerId="LiveId" clId="{39B1D447-740F-4E6E-ABB1-35AC7CFE9B31}" dt="2018-10-27T18:46:36.577" v="342" actId="478"/>
          <ac:spMkLst>
            <pc:docMk/>
            <pc:sldMk cId="441863865" sldId="295"/>
            <ac:spMk id="77" creationId="{9455C5E8-7DED-4352-A438-75FC696759E9}"/>
          </ac:spMkLst>
        </pc:spChg>
        <pc:spChg chg="del">
          <ac:chgData name="Craig Thomas" userId="00ea655f176af39b" providerId="LiveId" clId="{39B1D447-740F-4E6E-ABB1-35AC7CFE9B31}" dt="2018-10-27T18:29:39.494" v="5" actId="478"/>
          <ac:spMkLst>
            <pc:docMk/>
            <pc:sldMk cId="441863865" sldId="295"/>
            <ac:spMk id="78" creationId="{3D5D9BA6-52F9-4D6E-8E90-484BD1BFBC35}"/>
          </ac:spMkLst>
        </pc:spChg>
        <pc:spChg chg="add del mod">
          <ac:chgData name="Craig Thomas" userId="00ea655f176af39b" providerId="LiveId" clId="{39B1D447-740F-4E6E-ABB1-35AC7CFE9B31}" dt="2018-10-27T18:46:57.926" v="346"/>
          <ac:spMkLst>
            <pc:docMk/>
            <pc:sldMk cId="441863865" sldId="295"/>
            <ac:spMk id="79" creationId="{BDE02426-0415-4E28-BE29-635E2D0F3471}"/>
          </ac:spMkLst>
        </pc:spChg>
        <pc:spChg chg="add del mod">
          <ac:chgData name="Craig Thomas" userId="00ea655f176af39b" providerId="LiveId" clId="{39B1D447-740F-4E6E-ABB1-35AC7CFE9B31}" dt="2018-10-27T18:46:57.926" v="346"/>
          <ac:spMkLst>
            <pc:docMk/>
            <pc:sldMk cId="441863865" sldId="295"/>
            <ac:spMk id="80" creationId="{3CDE6447-D9BB-4648-8E66-FA1D9F478D0D}"/>
          </ac:spMkLst>
        </pc:spChg>
        <pc:spChg chg="add mod">
          <ac:chgData name="Craig Thomas" userId="00ea655f176af39b" providerId="LiveId" clId="{39B1D447-740F-4E6E-ABB1-35AC7CFE9B31}" dt="2018-10-27T18:47:34.920" v="355" actId="1038"/>
          <ac:spMkLst>
            <pc:docMk/>
            <pc:sldMk cId="441863865" sldId="295"/>
            <ac:spMk id="81" creationId="{B18704D7-E2CF-4B15-9FA1-A731581873E2}"/>
          </ac:spMkLst>
        </pc:spChg>
        <pc:spChg chg="add mod">
          <ac:chgData name="Craig Thomas" userId="00ea655f176af39b" providerId="LiveId" clId="{39B1D447-740F-4E6E-ABB1-35AC7CFE9B31}" dt="2018-10-27T18:47:38.805" v="356" actId="1076"/>
          <ac:spMkLst>
            <pc:docMk/>
            <pc:sldMk cId="441863865" sldId="295"/>
            <ac:spMk id="82" creationId="{55CDFB7C-AF7F-41F6-8D4C-55390AC39CB6}"/>
          </ac:spMkLst>
        </pc:spChg>
        <pc:spChg chg="add mod">
          <ac:chgData name="Craig Thomas" userId="00ea655f176af39b" providerId="LiveId" clId="{39B1D447-740F-4E6E-ABB1-35AC7CFE9B31}" dt="2018-10-27T18:51:52.591" v="584" actId="1035"/>
          <ac:spMkLst>
            <pc:docMk/>
            <pc:sldMk cId="441863865" sldId="295"/>
            <ac:spMk id="84" creationId="{799D1D05-4E04-4BF0-9FC2-2AE415979339}"/>
          </ac:spMkLst>
        </pc:spChg>
        <pc:spChg chg="add mod">
          <ac:chgData name="Craig Thomas" userId="00ea655f176af39b" providerId="LiveId" clId="{39B1D447-740F-4E6E-ABB1-35AC7CFE9B31}" dt="2018-10-27T18:51:52.591" v="584" actId="1035"/>
          <ac:spMkLst>
            <pc:docMk/>
            <pc:sldMk cId="441863865" sldId="295"/>
            <ac:spMk id="85" creationId="{1C9C2E3F-55F6-4D45-888B-67EA065BBAE3}"/>
          </ac:spMkLst>
        </pc:spChg>
        <pc:spChg chg="add mod">
          <ac:chgData name="Craig Thomas" userId="00ea655f176af39b" providerId="LiveId" clId="{39B1D447-740F-4E6E-ABB1-35AC7CFE9B31}" dt="2018-10-27T18:55:54.841" v="1612" actId="14100"/>
          <ac:spMkLst>
            <pc:docMk/>
            <pc:sldMk cId="441863865" sldId="295"/>
            <ac:spMk id="86" creationId="{399207DA-EB10-4661-970E-86D20055B8BA}"/>
          </ac:spMkLst>
        </pc:spChg>
        <pc:spChg chg="mod">
          <ac:chgData name="Craig Thomas" userId="00ea655f176af39b" providerId="LiveId" clId="{39B1D447-740F-4E6E-ABB1-35AC7CFE9B31}" dt="2018-10-27T18:44:41.514" v="144" actId="1076"/>
          <ac:spMkLst>
            <pc:docMk/>
            <pc:sldMk cId="441863865" sldId="295"/>
            <ac:spMk id="4106" creationId="{00000000-0000-0000-0000-000000000000}"/>
          </ac:spMkLst>
        </pc:spChg>
      </pc:sldChg>
      <pc:sldChg chg="modSp">
        <pc:chgData name="Craig Thomas" userId="00ea655f176af39b" providerId="LiveId" clId="{39B1D447-740F-4E6E-ABB1-35AC7CFE9B31}" dt="2018-10-28T00:43:00.684" v="1689" actId="20577"/>
        <pc:sldMkLst>
          <pc:docMk/>
          <pc:sldMk cId="2423233314" sldId="296"/>
        </pc:sldMkLst>
        <pc:spChg chg="mod">
          <ac:chgData name="Craig Thomas" userId="00ea655f176af39b" providerId="LiveId" clId="{39B1D447-740F-4E6E-ABB1-35AC7CFE9B31}" dt="2018-10-28T00:43:00.684" v="1689" actId="20577"/>
          <ac:spMkLst>
            <pc:docMk/>
            <pc:sldMk cId="2423233314" sldId="296"/>
            <ac:spMk id="80" creationId="{3CCB37EB-EE0C-46AB-87AC-E2EA9695C588}"/>
          </ac:spMkLst>
        </pc:spChg>
      </pc:sldChg>
      <pc:sldChg chg="modSp">
        <pc:chgData name="Craig Thomas" userId="00ea655f176af39b" providerId="LiveId" clId="{39B1D447-740F-4E6E-ABB1-35AC7CFE9B31}" dt="2018-10-28T00:48:17.141" v="1690" actId="166"/>
        <pc:sldMkLst>
          <pc:docMk/>
          <pc:sldMk cId="1301570284" sldId="298"/>
        </pc:sldMkLst>
        <pc:spChg chg="ord">
          <ac:chgData name="Craig Thomas" userId="00ea655f176af39b" providerId="LiveId" clId="{39B1D447-740F-4E6E-ABB1-35AC7CFE9B31}" dt="2018-10-28T00:48:17.141" v="1690" actId="166"/>
          <ac:spMkLst>
            <pc:docMk/>
            <pc:sldMk cId="1301570284" sldId="298"/>
            <ac:spMk id="74" creationId="{662933BB-3326-42D1-917E-37D1293495FA}"/>
          </ac:spMkLst>
        </pc:spChg>
      </pc:sldChg>
      <pc:sldChg chg="modSp">
        <pc:chgData name="Craig Thomas" userId="00ea655f176af39b" providerId="LiveId" clId="{39B1D447-740F-4E6E-ABB1-35AC7CFE9B31}" dt="2018-11-10T17:44:50.649" v="3580" actId="207"/>
        <pc:sldMkLst>
          <pc:docMk/>
          <pc:sldMk cId="4122892952" sldId="299"/>
        </pc:sldMkLst>
        <pc:spChg chg="mod">
          <ac:chgData name="Craig Thomas" userId="00ea655f176af39b" providerId="LiveId" clId="{39B1D447-740F-4E6E-ABB1-35AC7CFE9B31}" dt="2018-11-10T17:44:50.649" v="3580" actId="207"/>
          <ac:spMkLst>
            <pc:docMk/>
            <pc:sldMk cId="4122892952" sldId="299"/>
            <ac:spMk id="70" creationId="{E4A8739D-C46F-43C9-A4EA-997F0F84BF07}"/>
          </ac:spMkLst>
        </pc:spChg>
      </pc:sldChg>
      <pc:sldChg chg="modSp">
        <pc:chgData name="Craig Thomas" userId="00ea655f176af39b" providerId="LiveId" clId="{39B1D447-740F-4E6E-ABB1-35AC7CFE9B31}" dt="2018-10-27T19:09:36.205" v="1677" actId="20577"/>
        <pc:sldMkLst>
          <pc:docMk/>
          <pc:sldMk cId="52243798" sldId="301"/>
        </pc:sldMkLst>
        <pc:spChg chg="mod ord">
          <ac:chgData name="Craig Thomas" userId="00ea655f176af39b" providerId="LiveId" clId="{39B1D447-740F-4E6E-ABB1-35AC7CFE9B31}" dt="2018-10-27T19:06:52.106" v="1637" actId="20577"/>
          <ac:spMkLst>
            <pc:docMk/>
            <pc:sldMk cId="52243798" sldId="301"/>
            <ac:spMk id="72" creationId="{7660F9DB-1634-4767-9EC7-CCB8040DECA4}"/>
          </ac:spMkLst>
        </pc:spChg>
        <pc:spChg chg="mod ord">
          <ac:chgData name="Craig Thomas" userId="00ea655f176af39b" providerId="LiveId" clId="{39B1D447-740F-4E6E-ABB1-35AC7CFE9B31}" dt="2018-10-27T19:09:36.205" v="1677" actId="20577"/>
          <ac:spMkLst>
            <pc:docMk/>
            <pc:sldMk cId="52243798" sldId="301"/>
            <ac:spMk id="78" creationId="{75FD4D6A-C503-43DB-82AE-7EBF1E0B1194}"/>
          </ac:spMkLst>
        </pc:spChg>
      </pc:sldChg>
      <pc:sldChg chg="modSp">
        <pc:chgData name="Craig Thomas" userId="00ea655f176af39b" providerId="LiveId" clId="{39B1D447-740F-4E6E-ABB1-35AC7CFE9B31}" dt="2018-10-27T19:10:14.022" v="1683" actId="6549"/>
        <pc:sldMkLst>
          <pc:docMk/>
          <pc:sldMk cId="896721172" sldId="302"/>
        </pc:sldMkLst>
        <pc:spChg chg="mod">
          <ac:chgData name="Craig Thomas" userId="00ea655f176af39b" providerId="LiveId" clId="{39B1D447-740F-4E6E-ABB1-35AC7CFE9B31}" dt="2018-10-27T19:10:14.022" v="1683" actId="6549"/>
          <ac:spMkLst>
            <pc:docMk/>
            <pc:sldMk cId="896721172" sldId="302"/>
            <ac:spMk id="3" creationId="{E444C627-EE2C-497E-9299-EE7E0797D8A9}"/>
          </ac:spMkLst>
        </pc:spChg>
      </pc:sldChg>
      <pc:sldChg chg="addSp modSp modAnim">
        <pc:chgData name="Craig Thomas" userId="00ea655f176af39b" providerId="LiveId" clId="{39B1D447-740F-4E6E-ABB1-35AC7CFE9B31}" dt="2018-11-07T15:46:32.017" v="2727"/>
        <pc:sldMkLst>
          <pc:docMk/>
          <pc:sldMk cId="1318765424" sldId="306"/>
        </pc:sldMkLst>
        <pc:spChg chg="add mod">
          <ac:chgData name="Craig Thomas" userId="00ea655f176af39b" providerId="LiveId" clId="{39B1D447-740F-4E6E-ABB1-35AC7CFE9B31}" dt="2018-11-07T15:46:18.361" v="2725" actId="1037"/>
          <ac:spMkLst>
            <pc:docMk/>
            <pc:sldMk cId="1318765424" sldId="306"/>
            <ac:spMk id="76" creationId="{6BB9F779-35DC-43D6-89B0-582344D6F358}"/>
          </ac:spMkLst>
        </pc:spChg>
      </pc:sldChg>
      <pc:sldChg chg="addSp delSp modSp delAnim modAnim">
        <pc:chgData name="Craig Thomas" userId="00ea655f176af39b" providerId="LiveId" clId="{39B1D447-740F-4E6E-ABB1-35AC7CFE9B31}" dt="2018-11-10T17:16:10.144" v="3449" actId="207"/>
        <pc:sldMkLst>
          <pc:docMk/>
          <pc:sldMk cId="2913022114" sldId="307"/>
        </pc:sldMkLst>
        <pc:spChg chg="mod">
          <ac:chgData name="Craig Thomas" userId="00ea655f176af39b" providerId="LiveId" clId="{39B1D447-740F-4E6E-ABB1-35AC7CFE9B31}" dt="2018-11-10T17:16:04.416" v="3448" actId="1036"/>
          <ac:spMkLst>
            <pc:docMk/>
            <pc:sldMk cId="2913022114" sldId="307"/>
            <ac:spMk id="63" creationId="{E45BB45B-CDAF-4FA1-9428-10B64A584C52}"/>
          </ac:spMkLst>
        </pc:spChg>
        <pc:spChg chg="mod">
          <ac:chgData name="Craig Thomas" userId="00ea655f176af39b" providerId="LiveId" clId="{39B1D447-740F-4E6E-ABB1-35AC7CFE9B31}" dt="2018-11-10T17:00:42.514" v="3130" actId="14100"/>
          <ac:spMkLst>
            <pc:docMk/>
            <pc:sldMk cId="2913022114" sldId="307"/>
            <ac:spMk id="66" creationId="{E08EB585-C53C-49D7-A6A0-5B2AD81D9578}"/>
          </ac:spMkLst>
        </pc:spChg>
        <pc:spChg chg="add del mod">
          <ac:chgData name="Craig Thomas" userId="00ea655f176af39b" providerId="LiveId" clId="{39B1D447-740F-4E6E-ABB1-35AC7CFE9B31}" dt="2018-11-07T15:51:34.293" v="2744" actId="478"/>
          <ac:spMkLst>
            <pc:docMk/>
            <pc:sldMk cId="2913022114" sldId="307"/>
            <ac:spMk id="67" creationId="{7ED0D57D-4E50-4FB6-A83E-41174036417C}"/>
          </ac:spMkLst>
        </pc:spChg>
        <pc:spChg chg="add del mod">
          <ac:chgData name="Craig Thomas" userId="00ea655f176af39b" providerId="LiveId" clId="{39B1D447-740F-4E6E-ABB1-35AC7CFE9B31}" dt="2018-11-07T15:52:05.324" v="2747" actId="478"/>
          <ac:spMkLst>
            <pc:docMk/>
            <pc:sldMk cId="2913022114" sldId="307"/>
            <ac:spMk id="68" creationId="{E4B52744-4C2D-4968-8DE7-EB1CE5CD073F}"/>
          </ac:spMkLst>
        </pc:spChg>
        <pc:spChg chg="add mod">
          <ac:chgData name="Craig Thomas" userId="00ea655f176af39b" providerId="LiveId" clId="{39B1D447-740F-4E6E-ABB1-35AC7CFE9B31}" dt="2018-11-07T15:52:58.581" v="2752" actId="14100"/>
          <ac:spMkLst>
            <pc:docMk/>
            <pc:sldMk cId="2913022114" sldId="307"/>
            <ac:spMk id="69" creationId="{E2360476-B407-4D4D-A7E9-74A24A7A9CEB}"/>
          </ac:spMkLst>
        </pc:spChg>
        <pc:spChg chg="add mod">
          <ac:chgData name="Craig Thomas" userId="00ea655f176af39b" providerId="LiveId" clId="{39B1D447-740F-4E6E-ABB1-35AC7CFE9B31}" dt="2018-11-07T15:53:28.885" v="2756" actId="14100"/>
          <ac:spMkLst>
            <pc:docMk/>
            <pc:sldMk cId="2913022114" sldId="307"/>
            <ac:spMk id="70" creationId="{4CD5E98B-5A3E-4DFF-A216-4CC880F39482}"/>
          </ac:spMkLst>
        </pc:spChg>
        <pc:spChg chg="mod">
          <ac:chgData name="Craig Thomas" userId="00ea655f176af39b" providerId="LiveId" clId="{39B1D447-740F-4E6E-ABB1-35AC7CFE9B31}" dt="2018-11-10T17:00:21.927" v="3129" actId="1038"/>
          <ac:spMkLst>
            <pc:docMk/>
            <pc:sldMk cId="2913022114" sldId="307"/>
            <ac:spMk id="79" creationId="{3A6F372F-8581-4D1D-8E4E-341D23A828CC}"/>
          </ac:spMkLst>
        </pc:spChg>
        <pc:spChg chg="add mod">
          <ac:chgData name="Craig Thomas" userId="00ea655f176af39b" providerId="LiveId" clId="{39B1D447-740F-4E6E-ABB1-35AC7CFE9B31}" dt="2018-11-07T15:53:50.721" v="2760" actId="14100"/>
          <ac:spMkLst>
            <pc:docMk/>
            <pc:sldMk cId="2913022114" sldId="307"/>
            <ac:spMk id="80" creationId="{85D39E3B-05AB-4356-BC14-1F935457F535}"/>
          </ac:spMkLst>
        </pc:spChg>
        <pc:spChg chg="add mod">
          <ac:chgData name="Craig Thomas" userId="00ea655f176af39b" providerId="LiveId" clId="{39B1D447-740F-4E6E-ABB1-35AC7CFE9B31}" dt="2018-11-07T15:54:14.376" v="2766" actId="1038"/>
          <ac:spMkLst>
            <pc:docMk/>
            <pc:sldMk cId="2913022114" sldId="307"/>
            <ac:spMk id="81" creationId="{B1A0BFEC-E2DB-4067-8255-1D8E0B695342}"/>
          </ac:spMkLst>
        </pc:spChg>
        <pc:spChg chg="add mod">
          <ac:chgData name="Craig Thomas" userId="00ea655f176af39b" providerId="LiveId" clId="{39B1D447-740F-4E6E-ABB1-35AC7CFE9B31}" dt="2018-11-07T15:54:35.557" v="2769" actId="14100"/>
          <ac:spMkLst>
            <pc:docMk/>
            <pc:sldMk cId="2913022114" sldId="307"/>
            <ac:spMk id="82" creationId="{35C15720-9792-41EC-AC38-5F2A9615BA5D}"/>
          </ac:spMkLst>
        </pc:spChg>
        <pc:spChg chg="add mod">
          <ac:chgData name="Craig Thomas" userId="00ea655f176af39b" providerId="LiveId" clId="{39B1D447-740F-4E6E-ABB1-35AC7CFE9B31}" dt="2018-11-10T17:16:10.144" v="3449" actId="207"/>
          <ac:spMkLst>
            <pc:docMk/>
            <pc:sldMk cId="2913022114" sldId="307"/>
            <ac:spMk id="83" creationId="{FC42A110-52C5-4FAC-ABFD-063CE56422F4}"/>
          </ac:spMkLst>
        </pc:spChg>
        <pc:spChg chg="mod">
          <ac:chgData name="Craig Thomas" userId="00ea655f176af39b" providerId="LiveId" clId="{39B1D447-740F-4E6E-ABB1-35AC7CFE9B31}" dt="2018-11-10T17:00:01.642" v="3114" actId="20577"/>
          <ac:spMkLst>
            <pc:docMk/>
            <pc:sldMk cId="2913022114" sldId="307"/>
            <ac:spMk id="3130" creationId="{00000000-0000-0000-0000-000000000000}"/>
          </ac:spMkLst>
        </pc:spChg>
      </pc:sldChg>
      <pc:sldChg chg="addSp delSp modSp">
        <pc:chgData name="Craig Thomas" userId="00ea655f176af39b" providerId="LiveId" clId="{39B1D447-740F-4E6E-ABB1-35AC7CFE9B31}" dt="2018-11-10T17:27:44.024" v="3527" actId="20577"/>
        <pc:sldMkLst>
          <pc:docMk/>
          <pc:sldMk cId="2072132826" sldId="311"/>
        </pc:sldMkLst>
        <pc:spChg chg="mod">
          <ac:chgData name="Craig Thomas" userId="00ea655f176af39b" providerId="LiveId" clId="{39B1D447-740F-4E6E-ABB1-35AC7CFE9B31}" dt="2018-11-06T23:26:01.301" v="2356" actId="1076"/>
          <ac:spMkLst>
            <pc:docMk/>
            <pc:sldMk cId="2072132826" sldId="311"/>
            <ac:spMk id="43" creationId="{2F94DE6E-E37A-4B64-97BF-90E6EDD58322}"/>
          </ac:spMkLst>
        </pc:spChg>
        <pc:spChg chg="add del ord">
          <ac:chgData name="Craig Thomas" userId="00ea655f176af39b" providerId="LiveId" clId="{39B1D447-740F-4E6E-ABB1-35AC7CFE9B31}" dt="2018-11-07T19:06:41.367" v="2927" actId="478"/>
          <ac:spMkLst>
            <pc:docMk/>
            <pc:sldMk cId="2072132826" sldId="311"/>
            <ac:spMk id="45" creationId="{32D870EE-0C68-45EE-9634-52C5039B5377}"/>
          </ac:spMkLst>
        </pc:spChg>
        <pc:spChg chg="del">
          <ac:chgData name="Craig Thomas" userId="00ea655f176af39b" providerId="LiveId" clId="{39B1D447-740F-4E6E-ABB1-35AC7CFE9B31}" dt="2018-11-07T00:40:18.268" v="2634" actId="478"/>
          <ac:spMkLst>
            <pc:docMk/>
            <pc:sldMk cId="2072132826" sldId="311"/>
            <ac:spMk id="45" creationId="{940E768C-D2B8-4750-AB15-816CEB805A60}"/>
          </ac:spMkLst>
        </pc:spChg>
        <pc:spChg chg="add ord">
          <ac:chgData name="Craig Thomas" userId="00ea655f176af39b" providerId="LiveId" clId="{39B1D447-740F-4E6E-ABB1-35AC7CFE9B31}" dt="2018-11-06T23:25:35.489" v="2349" actId="167"/>
          <ac:spMkLst>
            <pc:docMk/>
            <pc:sldMk cId="2072132826" sldId="311"/>
            <ac:spMk id="46" creationId="{B3595FB6-2E8D-47F4-A195-832CB3509D76}"/>
          </ac:spMkLst>
        </pc:spChg>
        <pc:spChg chg="add ord">
          <ac:chgData name="Craig Thomas" userId="00ea655f176af39b" providerId="LiveId" clId="{39B1D447-740F-4E6E-ABB1-35AC7CFE9B31}" dt="2018-11-07T00:40:22.477" v="2636" actId="167"/>
          <ac:spMkLst>
            <pc:docMk/>
            <pc:sldMk cId="2072132826" sldId="311"/>
            <ac:spMk id="47" creationId="{38AD14C4-5AEB-4BCF-A639-90BDFDE1B6A3}"/>
          </ac:spMkLst>
        </pc:spChg>
        <pc:spChg chg="mod">
          <ac:chgData name="Craig Thomas" userId="00ea655f176af39b" providerId="LiveId" clId="{39B1D447-740F-4E6E-ABB1-35AC7CFE9B31}" dt="2018-11-06T23:26:18.778" v="2358" actId="1076"/>
          <ac:spMkLst>
            <pc:docMk/>
            <pc:sldMk cId="2072132826" sldId="311"/>
            <ac:spMk id="48" creationId="{713F495C-2FFB-47D3-A39A-E17963C7ECA8}"/>
          </ac:spMkLst>
        </pc:spChg>
        <pc:spChg chg="mod">
          <ac:chgData name="Craig Thomas" userId="00ea655f176af39b" providerId="LiveId" clId="{39B1D447-740F-4E6E-ABB1-35AC7CFE9B31}" dt="2018-11-06T23:26:40.466" v="2360" actId="1076"/>
          <ac:spMkLst>
            <pc:docMk/>
            <pc:sldMk cId="2072132826" sldId="311"/>
            <ac:spMk id="49" creationId="{7E62B3BC-1D68-4CCD-AFFF-94CB20B74AF7}"/>
          </ac:spMkLst>
        </pc:spChg>
        <pc:spChg chg="mod">
          <ac:chgData name="Craig Thomas" userId="00ea655f176af39b" providerId="LiveId" clId="{39B1D447-740F-4E6E-ABB1-35AC7CFE9B31}" dt="2018-11-06T23:26:47.331" v="2361" actId="1076"/>
          <ac:spMkLst>
            <pc:docMk/>
            <pc:sldMk cId="2072132826" sldId="311"/>
            <ac:spMk id="50" creationId="{701A554D-F82E-4E82-8944-CBD2460D0928}"/>
          </ac:spMkLst>
        </pc:spChg>
        <pc:spChg chg="mod">
          <ac:chgData name="Craig Thomas" userId="00ea655f176af39b" providerId="LiveId" clId="{39B1D447-740F-4E6E-ABB1-35AC7CFE9B31}" dt="2018-11-06T23:26:54.354" v="2362" actId="1076"/>
          <ac:spMkLst>
            <pc:docMk/>
            <pc:sldMk cId="2072132826" sldId="311"/>
            <ac:spMk id="51" creationId="{C5C0DD34-1759-492D-A2A5-7FE4A85E961C}"/>
          </ac:spMkLst>
        </pc:spChg>
        <pc:spChg chg="mod">
          <ac:chgData name="Craig Thomas" userId="00ea655f176af39b" providerId="LiveId" clId="{39B1D447-740F-4E6E-ABB1-35AC7CFE9B31}" dt="2018-11-06T23:27:14.939" v="2364" actId="1076"/>
          <ac:spMkLst>
            <pc:docMk/>
            <pc:sldMk cId="2072132826" sldId="311"/>
            <ac:spMk id="52" creationId="{61CA3D81-55FE-465A-A099-6E07F58CE026}"/>
          </ac:spMkLst>
        </pc:spChg>
        <pc:spChg chg="mod">
          <ac:chgData name="Craig Thomas" userId="00ea655f176af39b" providerId="LiveId" clId="{39B1D447-740F-4E6E-ABB1-35AC7CFE9B31}" dt="2018-11-06T23:27:05.458" v="2363" actId="1076"/>
          <ac:spMkLst>
            <pc:docMk/>
            <pc:sldMk cId="2072132826" sldId="311"/>
            <ac:spMk id="53" creationId="{B3ED1492-447B-4C14-8BC5-05C0C6583A8E}"/>
          </ac:spMkLst>
        </pc:spChg>
        <pc:spChg chg="add ord">
          <ac:chgData name="Craig Thomas" userId="00ea655f176af39b" providerId="LiveId" clId="{39B1D447-740F-4E6E-ABB1-35AC7CFE9B31}" dt="2018-11-07T19:06:45.920" v="2929" actId="167"/>
          <ac:spMkLst>
            <pc:docMk/>
            <pc:sldMk cId="2072132826" sldId="311"/>
            <ac:spMk id="61" creationId="{55B75E99-77DF-4065-A824-DF4FE7FCB701}"/>
          </ac:spMkLst>
        </pc:spChg>
        <pc:spChg chg="mod">
          <ac:chgData name="Craig Thomas" userId="00ea655f176af39b" providerId="LiveId" clId="{39B1D447-740F-4E6E-ABB1-35AC7CFE9B31}" dt="2018-11-10T17:27:44.024" v="3527" actId="20577"/>
          <ac:spMkLst>
            <pc:docMk/>
            <pc:sldMk cId="2072132826" sldId="311"/>
            <ac:spMk id="5128" creationId="{00000000-0000-0000-0000-000000000000}"/>
          </ac:spMkLst>
        </pc:spChg>
        <pc:spChg chg="del">
          <ac:chgData name="Craig Thomas" userId="00ea655f176af39b" providerId="LiveId" clId="{39B1D447-740F-4E6E-ABB1-35AC7CFE9B31}" dt="2018-11-06T23:25:27.473" v="2347" actId="478"/>
          <ac:spMkLst>
            <pc:docMk/>
            <pc:sldMk cId="2072132826" sldId="311"/>
            <ac:spMk id="5129" creationId="{00000000-0000-0000-0000-000000000000}"/>
          </ac:spMkLst>
        </pc:spChg>
        <pc:spChg chg="del">
          <ac:chgData name="Craig Thomas" userId="00ea655f176af39b" providerId="LiveId" clId="{39B1D447-740F-4E6E-ABB1-35AC7CFE9B31}" dt="2018-11-07T19:05:59.886" v="2918" actId="478"/>
          <ac:spMkLst>
            <pc:docMk/>
            <pc:sldMk cId="2072132826" sldId="311"/>
            <ac:spMk id="5148" creationId="{00000000-0000-0000-0000-000000000000}"/>
          </ac:spMkLst>
        </pc:spChg>
      </pc:sldChg>
      <pc:sldChg chg="addSp delSp modSp">
        <pc:chgData name="Craig Thomas" userId="00ea655f176af39b" providerId="LiveId" clId="{39B1D447-740F-4E6E-ABB1-35AC7CFE9B31}" dt="2018-11-10T17:29:18.923" v="3531" actId="20577"/>
        <pc:sldMkLst>
          <pc:docMk/>
          <pc:sldMk cId="2860268264" sldId="312"/>
        </pc:sldMkLst>
        <pc:spChg chg="add ord">
          <ac:chgData name="Craig Thomas" userId="00ea655f176af39b" providerId="LiveId" clId="{39B1D447-740F-4E6E-ABB1-35AC7CFE9B31}" dt="2018-11-07T19:07:08.527" v="2935" actId="167"/>
          <ac:spMkLst>
            <pc:docMk/>
            <pc:sldMk cId="2860268264" sldId="312"/>
            <ac:spMk id="50" creationId="{700C7C09-C1F5-4410-9CAE-0F139D91EED8}"/>
          </ac:spMkLst>
        </pc:spChg>
        <pc:spChg chg="del">
          <ac:chgData name="Craig Thomas" userId="00ea655f176af39b" providerId="LiveId" clId="{39B1D447-740F-4E6E-ABB1-35AC7CFE9B31}" dt="2018-11-07T00:40:36.364" v="2640" actId="478"/>
          <ac:spMkLst>
            <pc:docMk/>
            <pc:sldMk cId="2860268264" sldId="312"/>
            <ac:spMk id="50" creationId="{99B0B121-1CBE-44CD-9C65-87BB52268302}"/>
          </ac:spMkLst>
        </pc:spChg>
        <pc:spChg chg="add ord">
          <ac:chgData name="Craig Thomas" userId="00ea655f176af39b" providerId="LiveId" clId="{39B1D447-740F-4E6E-ABB1-35AC7CFE9B31}" dt="2018-11-06T23:27:52.387" v="2370" actId="167"/>
          <ac:spMkLst>
            <pc:docMk/>
            <pc:sldMk cId="2860268264" sldId="312"/>
            <ac:spMk id="52" creationId="{BC3C4F2F-A977-4AE1-B03A-E9F6F30DDE24}"/>
          </ac:spMkLst>
        </pc:spChg>
        <pc:spChg chg="add ord">
          <ac:chgData name="Craig Thomas" userId="00ea655f176af39b" providerId="LiveId" clId="{39B1D447-740F-4E6E-ABB1-35AC7CFE9B31}" dt="2018-11-07T00:40:41.032" v="2642" actId="167"/>
          <ac:spMkLst>
            <pc:docMk/>
            <pc:sldMk cId="2860268264" sldId="312"/>
            <ac:spMk id="53" creationId="{3670EE98-C9AB-4534-B548-E49692E98805}"/>
          </ac:spMkLst>
        </pc:spChg>
        <pc:spChg chg="mod">
          <ac:chgData name="Craig Thomas" userId="00ea655f176af39b" providerId="LiveId" clId="{39B1D447-740F-4E6E-ABB1-35AC7CFE9B31}" dt="2018-11-10T17:29:18.923" v="3531" actId="20577"/>
          <ac:spMkLst>
            <pc:docMk/>
            <pc:sldMk cId="2860268264" sldId="312"/>
            <ac:spMk id="5128" creationId="{00000000-0000-0000-0000-000000000000}"/>
          </ac:spMkLst>
        </pc:spChg>
        <pc:spChg chg="del">
          <ac:chgData name="Craig Thomas" userId="00ea655f176af39b" providerId="LiveId" clId="{39B1D447-740F-4E6E-ABB1-35AC7CFE9B31}" dt="2018-11-06T23:27:46.975" v="2368" actId="478"/>
          <ac:spMkLst>
            <pc:docMk/>
            <pc:sldMk cId="2860268264" sldId="312"/>
            <ac:spMk id="5129" creationId="{00000000-0000-0000-0000-000000000000}"/>
          </ac:spMkLst>
        </pc:spChg>
        <pc:spChg chg="del">
          <ac:chgData name="Craig Thomas" userId="00ea655f176af39b" providerId="LiveId" clId="{39B1D447-740F-4E6E-ABB1-35AC7CFE9B31}" dt="2018-11-07T19:07:03.979" v="2933" actId="478"/>
          <ac:spMkLst>
            <pc:docMk/>
            <pc:sldMk cId="2860268264" sldId="312"/>
            <ac:spMk id="5148" creationId="{00000000-0000-0000-0000-000000000000}"/>
          </ac:spMkLst>
        </pc:spChg>
      </pc:sldChg>
      <pc:sldChg chg="addSp delSp modSp">
        <pc:chgData name="Craig Thomas" userId="00ea655f176af39b" providerId="LiveId" clId="{39B1D447-740F-4E6E-ABB1-35AC7CFE9B31}" dt="2018-11-10T17:28:44.274" v="3528" actId="20577"/>
        <pc:sldMkLst>
          <pc:docMk/>
          <pc:sldMk cId="4292029706" sldId="313"/>
        </pc:sldMkLst>
        <pc:spChg chg="del">
          <ac:chgData name="Craig Thomas" userId="00ea655f176af39b" providerId="LiveId" clId="{39B1D447-740F-4E6E-ABB1-35AC7CFE9B31}" dt="2018-11-07T00:40:27.306" v="2637" actId="478"/>
          <ac:spMkLst>
            <pc:docMk/>
            <pc:sldMk cId="4292029706" sldId="313"/>
            <ac:spMk id="47" creationId="{77990C30-436F-4E6F-9BCC-36AE4D43536C}"/>
          </ac:spMkLst>
        </pc:spChg>
        <pc:spChg chg="add ord">
          <ac:chgData name="Craig Thomas" userId="00ea655f176af39b" providerId="LiveId" clId="{39B1D447-740F-4E6E-ABB1-35AC7CFE9B31}" dt="2018-11-07T19:06:55.625" v="2932" actId="167"/>
          <ac:spMkLst>
            <pc:docMk/>
            <pc:sldMk cId="4292029706" sldId="313"/>
            <ac:spMk id="47" creationId="{C3A0F1CA-0C93-4BC1-BCDD-D90A410287A9}"/>
          </ac:spMkLst>
        </pc:spChg>
        <pc:spChg chg="mod ord">
          <ac:chgData name="Craig Thomas" userId="00ea655f176af39b" providerId="LiveId" clId="{39B1D447-740F-4E6E-ABB1-35AC7CFE9B31}" dt="2018-11-07T19:22:25.724" v="2998" actId="6549"/>
          <ac:spMkLst>
            <pc:docMk/>
            <pc:sldMk cId="4292029706" sldId="313"/>
            <ac:spMk id="48" creationId="{1514E511-EAFE-4E27-B13C-12E200CD3885}"/>
          </ac:spMkLst>
        </pc:spChg>
        <pc:spChg chg="ord">
          <ac:chgData name="Craig Thomas" userId="00ea655f176af39b" providerId="LiveId" clId="{39B1D447-740F-4E6E-ABB1-35AC7CFE9B31}" dt="2018-11-07T19:23:49.738" v="2999" actId="167"/>
          <ac:spMkLst>
            <pc:docMk/>
            <pc:sldMk cId="4292029706" sldId="313"/>
            <ac:spMk id="52" creationId="{9B5ADA50-475F-46D8-84E3-6809373CCFD1}"/>
          </ac:spMkLst>
        </pc:spChg>
        <pc:spChg chg="add ord">
          <ac:chgData name="Craig Thomas" userId="00ea655f176af39b" providerId="LiveId" clId="{39B1D447-740F-4E6E-ABB1-35AC7CFE9B31}" dt="2018-11-06T23:27:39.282" v="2367" actId="167"/>
          <ac:spMkLst>
            <pc:docMk/>
            <pc:sldMk cId="4292029706" sldId="313"/>
            <ac:spMk id="54" creationId="{BEE48F50-C342-49E6-9CB1-F4EC97A21631}"/>
          </ac:spMkLst>
        </pc:spChg>
        <pc:spChg chg="add ord">
          <ac:chgData name="Craig Thomas" userId="00ea655f176af39b" providerId="LiveId" clId="{39B1D447-740F-4E6E-ABB1-35AC7CFE9B31}" dt="2018-11-07T00:40:31.805" v="2639" actId="167"/>
          <ac:spMkLst>
            <pc:docMk/>
            <pc:sldMk cId="4292029706" sldId="313"/>
            <ac:spMk id="55" creationId="{3D320B20-0FC7-49E0-8FBE-DF5219681F2F}"/>
          </ac:spMkLst>
        </pc:spChg>
        <pc:spChg chg="mod">
          <ac:chgData name="Craig Thomas" userId="00ea655f176af39b" providerId="LiveId" clId="{39B1D447-740F-4E6E-ABB1-35AC7CFE9B31}" dt="2018-11-10T17:28:44.274" v="3528" actId="20577"/>
          <ac:spMkLst>
            <pc:docMk/>
            <pc:sldMk cId="4292029706" sldId="313"/>
            <ac:spMk id="5128" creationId="{00000000-0000-0000-0000-000000000000}"/>
          </ac:spMkLst>
        </pc:spChg>
        <pc:spChg chg="del">
          <ac:chgData name="Craig Thomas" userId="00ea655f176af39b" providerId="LiveId" clId="{39B1D447-740F-4E6E-ABB1-35AC7CFE9B31}" dt="2018-11-06T23:27:33.398" v="2365" actId="478"/>
          <ac:spMkLst>
            <pc:docMk/>
            <pc:sldMk cId="4292029706" sldId="313"/>
            <ac:spMk id="5129" creationId="{00000000-0000-0000-0000-000000000000}"/>
          </ac:spMkLst>
        </pc:spChg>
        <pc:spChg chg="del">
          <ac:chgData name="Craig Thomas" userId="00ea655f176af39b" providerId="LiveId" clId="{39B1D447-740F-4E6E-ABB1-35AC7CFE9B31}" dt="2018-11-07T19:06:50.280" v="2930" actId="478"/>
          <ac:spMkLst>
            <pc:docMk/>
            <pc:sldMk cId="4292029706" sldId="313"/>
            <ac:spMk id="5148" creationId="{00000000-0000-0000-0000-000000000000}"/>
          </ac:spMkLst>
        </pc:spChg>
      </pc:sldChg>
      <pc:sldChg chg="addSp delSp modSp">
        <pc:chgData name="Craig Thomas" userId="00ea655f176af39b" providerId="LiveId" clId="{39B1D447-740F-4E6E-ABB1-35AC7CFE9B31}" dt="2018-11-17T22:15:43.176" v="3854" actId="20577"/>
        <pc:sldMkLst>
          <pc:docMk/>
          <pc:sldMk cId="2148675821" sldId="314"/>
        </pc:sldMkLst>
        <pc:spChg chg="del">
          <ac:chgData name="Craig Thomas" userId="00ea655f176af39b" providerId="LiveId" clId="{39B1D447-740F-4E6E-ABB1-35AC7CFE9B31}" dt="2018-11-07T00:41:03.980" v="2649" actId="478"/>
          <ac:spMkLst>
            <pc:docMk/>
            <pc:sldMk cId="2148675821" sldId="314"/>
            <ac:spMk id="47" creationId="{75C016B2-6994-4EAC-AE60-2751D728B4AE}"/>
          </ac:spMkLst>
        </pc:spChg>
        <pc:spChg chg="add ord">
          <ac:chgData name="Craig Thomas" userId="00ea655f176af39b" providerId="LiveId" clId="{39B1D447-740F-4E6E-ABB1-35AC7CFE9B31}" dt="2018-11-07T19:07:36.743" v="2944" actId="167"/>
          <ac:spMkLst>
            <pc:docMk/>
            <pc:sldMk cId="2148675821" sldId="314"/>
            <ac:spMk id="47" creationId="{F888F12F-5DC1-4E21-88ED-B43761F25F26}"/>
          </ac:spMkLst>
        </pc:spChg>
        <pc:spChg chg="add ord">
          <ac:chgData name="Craig Thomas" userId="00ea655f176af39b" providerId="LiveId" clId="{39B1D447-740F-4E6E-ABB1-35AC7CFE9B31}" dt="2018-11-06T23:28:31.557" v="2379" actId="167"/>
          <ac:spMkLst>
            <pc:docMk/>
            <pc:sldMk cId="2148675821" sldId="314"/>
            <ac:spMk id="51" creationId="{D1257931-DB0A-4699-9C71-C5BCA71E3050}"/>
          </ac:spMkLst>
        </pc:spChg>
        <pc:spChg chg="mod ord">
          <ac:chgData name="Craig Thomas" userId="00ea655f176af39b" providerId="LiveId" clId="{39B1D447-740F-4E6E-ABB1-35AC7CFE9B31}" dt="2018-11-17T22:15:43.176" v="3854" actId="20577"/>
          <ac:spMkLst>
            <pc:docMk/>
            <pc:sldMk cId="2148675821" sldId="314"/>
            <ac:spMk id="52" creationId="{C001A064-6C0F-43B0-98CE-16D03F054A95}"/>
          </ac:spMkLst>
        </pc:spChg>
        <pc:spChg chg="add ord">
          <ac:chgData name="Craig Thomas" userId="00ea655f176af39b" providerId="LiveId" clId="{39B1D447-740F-4E6E-ABB1-35AC7CFE9B31}" dt="2018-11-06T23:50:21.244" v="2438" actId="167"/>
          <ac:spMkLst>
            <pc:docMk/>
            <pc:sldMk cId="2148675821" sldId="314"/>
            <ac:spMk id="55" creationId="{1983FA5A-4A97-4369-A4BF-0A5AD37DB93F}"/>
          </ac:spMkLst>
        </pc:spChg>
        <pc:spChg chg="add ord">
          <ac:chgData name="Craig Thomas" userId="00ea655f176af39b" providerId="LiveId" clId="{39B1D447-740F-4E6E-ABB1-35AC7CFE9B31}" dt="2018-11-07T00:41:07.773" v="2651" actId="167"/>
          <ac:spMkLst>
            <pc:docMk/>
            <pc:sldMk cId="2148675821" sldId="314"/>
            <ac:spMk id="56" creationId="{0BA7A950-1C4C-4C4A-87BB-4075483F5C6F}"/>
          </ac:spMkLst>
        </pc:spChg>
        <pc:spChg chg="mod ord">
          <ac:chgData name="Craig Thomas" userId="00ea655f176af39b" providerId="LiveId" clId="{39B1D447-740F-4E6E-ABB1-35AC7CFE9B31}" dt="2018-11-07T19:51:22.393" v="3090" actId="1076"/>
          <ac:spMkLst>
            <pc:docMk/>
            <pc:sldMk cId="2148675821" sldId="314"/>
            <ac:spMk id="63" creationId="{D9EEADF1-8087-4094-B8B0-1B593D70DEA8}"/>
          </ac:spMkLst>
        </pc:spChg>
        <pc:spChg chg="mod ord">
          <ac:chgData name="Craig Thomas" userId="00ea655f176af39b" providerId="LiveId" clId="{39B1D447-740F-4E6E-ABB1-35AC7CFE9B31}" dt="2018-11-07T19:51:45.339" v="3094" actId="1076"/>
          <ac:spMkLst>
            <pc:docMk/>
            <pc:sldMk cId="2148675821" sldId="314"/>
            <ac:spMk id="64" creationId="{5EEE8716-9AB5-4574-95C5-16A50C5E80DC}"/>
          </ac:spMkLst>
        </pc:spChg>
        <pc:spChg chg="mod">
          <ac:chgData name="Craig Thomas" userId="00ea655f176af39b" providerId="LiveId" clId="{39B1D447-740F-4E6E-ABB1-35AC7CFE9B31}" dt="2018-11-07T19:52:45.853" v="3096" actId="1076"/>
          <ac:spMkLst>
            <pc:docMk/>
            <pc:sldMk cId="2148675821" sldId="314"/>
            <ac:spMk id="65" creationId="{5E48E6FA-6066-4900-B5BD-A591919ED598}"/>
          </ac:spMkLst>
        </pc:spChg>
        <pc:spChg chg="mod">
          <ac:chgData name="Craig Thomas" userId="00ea655f176af39b" providerId="LiveId" clId="{39B1D447-740F-4E6E-ABB1-35AC7CFE9B31}" dt="2018-11-10T17:33:55.524" v="3534" actId="20577"/>
          <ac:spMkLst>
            <pc:docMk/>
            <pc:sldMk cId="2148675821" sldId="314"/>
            <ac:spMk id="5128" creationId="{00000000-0000-0000-0000-000000000000}"/>
          </ac:spMkLst>
        </pc:spChg>
        <pc:spChg chg="del">
          <ac:chgData name="Craig Thomas" userId="00ea655f176af39b" providerId="LiveId" clId="{39B1D447-740F-4E6E-ABB1-35AC7CFE9B31}" dt="2018-11-06T23:28:27.478" v="2377" actId="478"/>
          <ac:spMkLst>
            <pc:docMk/>
            <pc:sldMk cId="2148675821" sldId="314"/>
            <ac:spMk id="5129" creationId="{00000000-0000-0000-0000-000000000000}"/>
          </ac:spMkLst>
        </pc:spChg>
        <pc:spChg chg="del">
          <ac:chgData name="Craig Thomas" userId="00ea655f176af39b" providerId="LiveId" clId="{39B1D447-740F-4E6E-ABB1-35AC7CFE9B31}" dt="2018-11-06T23:50:15.693" v="2436" actId="478"/>
          <ac:spMkLst>
            <pc:docMk/>
            <pc:sldMk cId="2148675821" sldId="314"/>
            <ac:spMk id="5146" creationId="{00000000-0000-0000-0000-000000000000}"/>
          </ac:spMkLst>
        </pc:spChg>
        <pc:spChg chg="del">
          <ac:chgData name="Craig Thomas" userId="00ea655f176af39b" providerId="LiveId" clId="{39B1D447-740F-4E6E-ABB1-35AC7CFE9B31}" dt="2018-11-07T19:07:31.111" v="2942" actId="478"/>
          <ac:spMkLst>
            <pc:docMk/>
            <pc:sldMk cId="2148675821" sldId="314"/>
            <ac:spMk id="5148" creationId="{00000000-0000-0000-0000-000000000000}"/>
          </ac:spMkLst>
        </pc:spChg>
      </pc:sldChg>
      <pc:sldChg chg="addSp delSp modSp">
        <pc:chgData name="Craig Thomas" userId="00ea655f176af39b" providerId="LiveId" clId="{39B1D447-740F-4E6E-ABB1-35AC7CFE9B31}" dt="2018-11-10T17:30:09.235" v="3532" actId="20577"/>
        <pc:sldMkLst>
          <pc:docMk/>
          <pc:sldMk cId="1618197148" sldId="315"/>
        </pc:sldMkLst>
        <pc:spChg chg="del">
          <ac:chgData name="Craig Thomas" userId="00ea655f176af39b" providerId="LiveId" clId="{39B1D447-740F-4E6E-ABB1-35AC7CFE9B31}" dt="2018-11-07T00:40:46.557" v="2643" actId="478"/>
          <ac:spMkLst>
            <pc:docMk/>
            <pc:sldMk cId="1618197148" sldId="315"/>
            <ac:spMk id="45" creationId="{197F1FFA-68C7-4060-8419-D433214C4B5C}"/>
          </ac:spMkLst>
        </pc:spChg>
        <pc:spChg chg="add ord">
          <ac:chgData name="Craig Thomas" userId="00ea655f176af39b" providerId="LiveId" clId="{39B1D447-740F-4E6E-ABB1-35AC7CFE9B31}" dt="2018-11-07T19:07:18.707" v="2938" actId="167"/>
          <ac:spMkLst>
            <pc:docMk/>
            <pc:sldMk cId="1618197148" sldId="315"/>
            <ac:spMk id="45" creationId="{372A7FEB-B0EC-49BF-9686-F1AC237D7830}"/>
          </ac:spMkLst>
        </pc:spChg>
        <pc:spChg chg="add ord">
          <ac:chgData name="Craig Thomas" userId="00ea655f176af39b" providerId="LiveId" clId="{39B1D447-740F-4E6E-ABB1-35AC7CFE9B31}" dt="2018-11-06T23:28:08.368" v="2373" actId="167"/>
          <ac:spMkLst>
            <pc:docMk/>
            <pc:sldMk cId="1618197148" sldId="315"/>
            <ac:spMk id="47" creationId="{02837802-C0C9-4119-846C-47E05685C213}"/>
          </ac:spMkLst>
        </pc:spChg>
        <pc:spChg chg="add ord">
          <ac:chgData name="Craig Thomas" userId="00ea655f176af39b" providerId="LiveId" clId="{39B1D447-740F-4E6E-ABB1-35AC7CFE9B31}" dt="2018-11-07T00:40:50.265" v="2645" actId="167"/>
          <ac:spMkLst>
            <pc:docMk/>
            <pc:sldMk cId="1618197148" sldId="315"/>
            <ac:spMk id="48" creationId="{47A0790B-A959-4FBF-97F9-1D7E3273FDB6}"/>
          </ac:spMkLst>
        </pc:spChg>
        <pc:spChg chg="mod">
          <ac:chgData name="Craig Thomas" userId="00ea655f176af39b" providerId="LiveId" clId="{39B1D447-740F-4E6E-ABB1-35AC7CFE9B31}" dt="2018-11-07T19:35:57.415" v="3000" actId="207"/>
          <ac:spMkLst>
            <pc:docMk/>
            <pc:sldMk cId="1618197148" sldId="315"/>
            <ac:spMk id="50" creationId="{4A9C9C03-3319-4280-9F01-12C8E469A603}"/>
          </ac:spMkLst>
        </pc:spChg>
        <pc:spChg chg="mod ord">
          <ac:chgData name="Craig Thomas" userId="00ea655f176af39b" providerId="LiveId" clId="{39B1D447-740F-4E6E-ABB1-35AC7CFE9B31}" dt="2018-11-07T19:37:29.234" v="3007" actId="313"/>
          <ac:spMkLst>
            <pc:docMk/>
            <pc:sldMk cId="1618197148" sldId="315"/>
            <ac:spMk id="53" creationId="{48C1CEA2-1C09-4AE5-A756-547CE7CB0C20}"/>
          </ac:spMkLst>
        </pc:spChg>
        <pc:spChg chg="mod">
          <ac:chgData name="Craig Thomas" userId="00ea655f176af39b" providerId="LiveId" clId="{39B1D447-740F-4E6E-ABB1-35AC7CFE9B31}" dt="2018-11-10T17:30:09.235" v="3532" actId="20577"/>
          <ac:spMkLst>
            <pc:docMk/>
            <pc:sldMk cId="1618197148" sldId="315"/>
            <ac:spMk id="5128" creationId="{00000000-0000-0000-0000-000000000000}"/>
          </ac:spMkLst>
        </pc:spChg>
        <pc:spChg chg="del">
          <ac:chgData name="Craig Thomas" userId="00ea655f176af39b" providerId="LiveId" clId="{39B1D447-740F-4E6E-ABB1-35AC7CFE9B31}" dt="2018-11-06T23:28:00.997" v="2371" actId="478"/>
          <ac:spMkLst>
            <pc:docMk/>
            <pc:sldMk cId="1618197148" sldId="315"/>
            <ac:spMk id="5129" creationId="{00000000-0000-0000-0000-000000000000}"/>
          </ac:spMkLst>
        </pc:spChg>
        <pc:spChg chg="del">
          <ac:chgData name="Craig Thomas" userId="00ea655f176af39b" providerId="LiveId" clId="{39B1D447-740F-4E6E-ABB1-35AC7CFE9B31}" dt="2018-11-07T19:07:13.694" v="2936" actId="478"/>
          <ac:spMkLst>
            <pc:docMk/>
            <pc:sldMk cId="1618197148" sldId="315"/>
            <ac:spMk id="5148" creationId="{00000000-0000-0000-0000-000000000000}"/>
          </ac:spMkLst>
        </pc:spChg>
      </pc:sldChg>
      <pc:sldChg chg="addSp delSp modSp">
        <pc:chgData name="Craig Thomas" userId="00ea655f176af39b" providerId="LiveId" clId="{39B1D447-740F-4E6E-ABB1-35AC7CFE9B31}" dt="2018-11-18T18:22:27.295" v="3890" actId="1076"/>
        <pc:sldMkLst>
          <pc:docMk/>
          <pc:sldMk cId="2620310299" sldId="316"/>
        </pc:sldMkLst>
        <pc:spChg chg="mod ord">
          <ac:chgData name="Craig Thomas" userId="00ea655f176af39b" providerId="LiveId" clId="{39B1D447-740F-4E6E-ABB1-35AC7CFE9B31}" dt="2018-11-18T18:20:51.257" v="3883" actId="1076"/>
          <ac:spMkLst>
            <pc:docMk/>
            <pc:sldMk cId="2620310299" sldId="316"/>
            <ac:spMk id="51" creationId="{BAABC059-CD71-412A-9506-13E9ECA88BCE}"/>
          </ac:spMkLst>
        </pc:spChg>
        <pc:spChg chg="mod ord">
          <ac:chgData name="Craig Thomas" userId="00ea655f176af39b" providerId="LiveId" clId="{39B1D447-740F-4E6E-ABB1-35AC7CFE9B31}" dt="2018-11-18T18:20:58.912" v="3884" actId="1076"/>
          <ac:spMkLst>
            <pc:docMk/>
            <pc:sldMk cId="2620310299" sldId="316"/>
            <ac:spMk id="52" creationId="{664BF678-DB95-45D6-BB8B-4F2EDDF029E8}"/>
          </ac:spMkLst>
        </pc:spChg>
        <pc:spChg chg="add ord">
          <ac:chgData name="Craig Thomas" userId="00ea655f176af39b" providerId="LiveId" clId="{39B1D447-740F-4E6E-ABB1-35AC7CFE9B31}" dt="2018-11-07T19:07:28.050" v="2941" actId="167"/>
          <ac:spMkLst>
            <pc:docMk/>
            <pc:sldMk cId="2620310299" sldId="316"/>
            <ac:spMk id="53" creationId="{1FCDD100-5920-4A17-BEC8-EBB7529646D7}"/>
          </ac:spMkLst>
        </pc:spChg>
        <pc:spChg chg="del">
          <ac:chgData name="Craig Thomas" userId="00ea655f176af39b" providerId="LiveId" clId="{39B1D447-740F-4E6E-ABB1-35AC7CFE9B31}" dt="2018-11-07T00:40:55.218" v="2646" actId="478"/>
          <ac:spMkLst>
            <pc:docMk/>
            <pc:sldMk cId="2620310299" sldId="316"/>
            <ac:spMk id="53" creationId="{7BFBC047-9D42-4DD8-877A-DB71580CE62B}"/>
          </ac:spMkLst>
        </pc:spChg>
        <pc:spChg chg="mod">
          <ac:chgData name="Craig Thomas" userId="00ea655f176af39b" providerId="LiveId" clId="{39B1D447-740F-4E6E-ABB1-35AC7CFE9B31}" dt="2018-11-18T18:22:27.295" v="3890" actId="1076"/>
          <ac:spMkLst>
            <pc:docMk/>
            <pc:sldMk cId="2620310299" sldId="316"/>
            <ac:spMk id="54" creationId="{3D32D691-CF88-4384-9B4D-BFD6B37C5251}"/>
          </ac:spMkLst>
        </pc:spChg>
        <pc:spChg chg="add ord">
          <ac:chgData name="Craig Thomas" userId="00ea655f176af39b" providerId="LiveId" clId="{39B1D447-740F-4E6E-ABB1-35AC7CFE9B31}" dt="2018-11-06T23:28:21.995" v="2376" actId="167"/>
          <ac:spMkLst>
            <pc:docMk/>
            <pc:sldMk cId="2620310299" sldId="316"/>
            <ac:spMk id="56" creationId="{EFFA8457-94E8-43B4-8D55-6D5181A99B55}"/>
          </ac:spMkLst>
        </pc:spChg>
        <pc:spChg chg="mod ord">
          <ac:chgData name="Craig Thomas" userId="00ea655f176af39b" providerId="LiveId" clId="{39B1D447-740F-4E6E-ABB1-35AC7CFE9B31}" dt="2018-11-18T18:21:08.441" v="3885" actId="1076"/>
          <ac:spMkLst>
            <pc:docMk/>
            <pc:sldMk cId="2620310299" sldId="316"/>
            <ac:spMk id="57" creationId="{982B487D-980F-400C-9D13-4D4081DED115}"/>
          </ac:spMkLst>
        </pc:spChg>
        <pc:spChg chg="add ord">
          <ac:chgData name="Craig Thomas" userId="00ea655f176af39b" providerId="LiveId" clId="{39B1D447-740F-4E6E-ABB1-35AC7CFE9B31}" dt="2018-11-07T00:40:59.489" v="2648" actId="167"/>
          <ac:spMkLst>
            <pc:docMk/>
            <pc:sldMk cId="2620310299" sldId="316"/>
            <ac:spMk id="58" creationId="{57417053-19B1-419A-B800-A38C581C4005}"/>
          </ac:spMkLst>
        </pc:spChg>
        <pc:spChg chg="mod">
          <ac:chgData name="Craig Thomas" userId="00ea655f176af39b" providerId="LiveId" clId="{39B1D447-740F-4E6E-ABB1-35AC7CFE9B31}" dt="2018-11-07T19:44:45.416" v="3042" actId="1076"/>
          <ac:spMkLst>
            <pc:docMk/>
            <pc:sldMk cId="2620310299" sldId="316"/>
            <ac:spMk id="59" creationId="{76D69ADB-F777-48D2-A61F-E057C3481347}"/>
          </ac:spMkLst>
        </pc:spChg>
        <pc:spChg chg="mod">
          <ac:chgData name="Craig Thomas" userId="00ea655f176af39b" providerId="LiveId" clId="{39B1D447-740F-4E6E-ABB1-35AC7CFE9B31}" dt="2018-11-07T19:42:01.057" v="3025" actId="1076"/>
          <ac:spMkLst>
            <pc:docMk/>
            <pc:sldMk cId="2620310299" sldId="316"/>
            <ac:spMk id="60" creationId="{21B9112B-2084-4B4D-9A3F-A4FD18D74AC3}"/>
          </ac:spMkLst>
        </pc:spChg>
        <pc:spChg chg="mod ord">
          <ac:chgData name="Craig Thomas" userId="00ea655f176af39b" providerId="LiveId" clId="{39B1D447-740F-4E6E-ABB1-35AC7CFE9B31}" dt="2018-11-18T18:21:26.865" v="3887" actId="1076"/>
          <ac:spMkLst>
            <pc:docMk/>
            <pc:sldMk cId="2620310299" sldId="316"/>
            <ac:spMk id="61" creationId="{6FA62FEB-081B-42B4-828C-074D42B16202}"/>
          </ac:spMkLst>
        </pc:spChg>
        <pc:spChg chg="mod ord">
          <ac:chgData name="Craig Thomas" userId="00ea655f176af39b" providerId="LiveId" clId="{39B1D447-740F-4E6E-ABB1-35AC7CFE9B31}" dt="2018-11-18T18:21:38.904" v="3889" actId="1076"/>
          <ac:spMkLst>
            <pc:docMk/>
            <pc:sldMk cId="2620310299" sldId="316"/>
            <ac:spMk id="63" creationId="{868C076D-DDEE-4971-AF24-3E53E52848B8}"/>
          </ac:spMkLst>
        </pc:spChg>
        <pc:spChg chg="mod">
          <ac:chgData name="Craig Thomas" userId="00ea655f176af39b" providerId="LiveId" clId="{39B1D447-740F-4E6E-ABB1-35AC7CFE9B31}" dt="2018-11-07T19:38:59.477" v="3010" actId="1076"/>
          <ac:spMkLst>
            <pc:docMk/>
            <pc:sldMk cId="2620310299" sldId="316"/>
            <ac:spMk id="5122" creationId="{00000000-0000-0000-0000-000000000000}"/>
          </ac:spMkLst>
        </pc:spChg>
        <pc:spChg chg="mod">
          <ac:chgData name="Craig Thomas" userId="00ea655f176af39b" providerId="LiveId" clId="{39B1D447-740F-4E6E-ABB1-35AC7CFE9B31}" dt="2018-11-10T17:30:41.484" v="3533" actId="20577"/>
          <ac:spMkLst>
            <pc:docMk/>
            <pc:sldMk cId="2620310299" sldId="316"/>
            <ac:spMk id="5128" creationId="{00000000-0000-0000-0000-000000000000}"/>
          </ac:spMkLst>
        </pc:spChg>
        <pc:spChg chg="del">
          <ac:chgData name="Craig Thomas" userId="00ea655f176af39b" providerId="LiveId" clId="{39B1D447-740F-4E6E-ABB1-35AC7CFE9B31}" dt="2018-11-06T23:28:17.155" v="2374" actId="478"/>
          <ac:spMkLst>
            <pc:docMk/>
            <pc:sldMk cId="2620310299" sldId="316"/>
            <ac:spMk id="5129" creationId="{00000000-0000-0000-0000-000000000000}"/>
          </ac:spMkLst>
        </pc:spChg>
        <pc:spChg chg="del">
          <ac:chgData name="Craig Thomas" userId="00ea655f176af39b" providerId="LiveId" clId="{39B1D447-740F-4E6E-ABB1-35AC7CFE9B31}" dt="2018-11-07T19:07:23.320" v="2939" actId="478"/>
          <ac:spMkLst>
            <pc:docMk/>
            <pc:sldMk cId="2620310299" sldId="316"/>
            <ac:spMk id="5148" creationId="{00000000-0000-0000-0000-000000000000}"/>
          </ac:spMkLst>
        </pc:spChg>
      </pc:sldChg>
      <pc:sldChg chg="addSp delSp modSp">
        <pc:chgData name="Craig Thomas" userId="00ea655f176af39b" providerId="LiveId" clId="{39B1D447-740F-4E6E-ABB1-35AC7CFE9B31}" dt="2018-11-10T17:34:04.686" v="3535" actId="20577"/>
        <pc:sldMkLst>
          <pc:docMk/>
          <pc:sldMk cId="746194319" sldId="317"/>
        </pc:sldMkLst>
        <pc:spChg chg="add ord">
          <ac:chgData name="Craig Thomas" userId="00ea655f176af39b" providerId="LiveId" clId="{39B1D447-740F-4E6E-ABB1-35AC7CFE9B31}" dt="2018-11-07T19:08:38.700" v="2947" actId="167"/>
          <ac:spMkLst>
            <pc:docMk/>
            <pc:sldMk cId="746194319" sldId="317"/>
            <ac:spMk id="43" creationId="{2C550ACB-20EB-44D9-B839-ADFB54F8E43D}"/>
          </ac:spMkLst>
        </pc:spChg>
        <pc:spChg chg="del">
          <ac:chgData name="Craig Thomas" userId="00ea655f176af39b" providerId="LiveId" clId="{39B1D447-740F-4E6E-ABB1-35AC7CFE9B31}" dt="2018-11-07T00:41:12.210" v="2652" actId="478"/>
          <ac:spMkLst>
            <pc:docMk/>
            <pc:sldMk cId="746194319" sldId="317"/>
            <ac:spMk id="43" creationId="{B47B1259-6207-4CF9-A225-2C289CA2B0C9}"/>
          </ac:spMkLst>
        </pc:spChg>
        <pc:spChg chg="add ord">
          <ac:chgData name="Craig Thomas" userId="00ea655f176af39b" providerId="LiveId" clId="{39B1D447-740F-4E6E-ABB1-35AC7CFE9B31}" dt="2018-11-06T23:28:43.457" v="2382" actId="167"/>
          <ac:spMkLst>
            <pc:docMk/>
            <pc:sldMk cId="746194319" sldId="317"/>
            <ac:spMk id="44" creationId="{3229D82A-A8F5-4650-8EEE-E896C2641DBB}"/>
          </ac:spMkLst>
        </pc:spChg>
        <pc:spChg chg="add ord">
          <ac:chgData name="Craig Thomas" userId="00ea655f176af39b" providerId="LiveId" clId="{39B1D447-740F-4E6E-ABB1-35AC7CFE9B31}" dt="2018-11-06T23:50:33.492" v="2441" actId="167"/>
          <ac:spMkLst>
            <pc:docMk/>
            <pc:sldMk cId="746194319" sldId="317"/>
            <ac:spMk id="45" creationId="{1C515AB7-E76B-4B62-9DA1-CC8E03D6783C}"/>
          </ac:spMkLst>
        </pc:spChg>
        <pc:spChg chg="add ord">
          <ac:chgData name="Craig Thomas" userId="00ea655f176af39b" providerId="LiveId" clId="{39B1D447-740F-4E6E-ABB1-35AC7CFE9B31}" dt="2018-11-07T00:41:15.829" v="2654" actId="167"/>
          <ac:spMkLst>
            <pc:docMk/>
            <pc:sldMk cId="746194319" sldId="317"/>
            <ac:spMk id="46" creationId="{73D64F01-0637-47AF-A77B-6199F38025E6}"/>
          </ac:spMkLst>
        </pc:spChg>
        <pc:spChg chg="mod">
          <ac:chgData name="Craig Thomas" userId="00ea655f176af39b" providerId="LiveId" clId="{39B1D447-740F-4E6E-ABB1-35AC7CFE9B31}" dt="2018-11-10T17:34:04.686" v="3535" actId="20577"/>
          <ac:spMkLst>
            <pc:docMk/>
            <pc:sldMk cId="746194319" sldId="317"/>
            <ac:spMk id="5128" creationId="{00000000-0000-0000-0000-000000000000}"/>
          </ac:spMkLst>
        </pc:spChg>
        <pc:spChg chg="del">
          <ac:chgData name="Craig Thomas" userId="00ea655f176af39b" providerId="LiveId" clId="{39B1D447-740F-4E6E-ABB1-35AC7CFE9B31}" dt="2018-11-06T23:28:37.369" v="2380" actId="478"/>
          <ac:spMkLst>
            <pc:docMk/>
            <pc:sldMk cId="746194319" sldId="317"/>
            <ac:spMk id="5129" creationId="{00000000-0000-0000-0000-000000000000}"/>
          </ac:spMkLst>
        </pc:spChg>
        <pc:spChg chg="del">
          <ac:chgData name="Craig Thomas" userId="00ea655f176af39b" providerId="LiveId" clId="{39B1D447-740F-4E6E-ABB1-35AC7CFE9B31}" dt="2018-11-06T23:50:28.047" v="2439" actId="478"/>
          <ac:spMkLst>
            <pc:docMk/>
            <pc:sldMk cId="746194319" sldId="317"/>
            <ac:spMk id="5146" creationId="{00000000-0000-0000-0000-000000000000}"/>
          </ac:spMkLst>
        </pc:spChg>
        <pc:spChg chg="del">
          <ac:chgData name="Craig Thomas" userId="00ea655f176af39b" providerId="LiveId" clId="{39B1D447-740F-4E6E-ABB1-35AC7CFE9B31}" dt="2018-11-07T19:08:27.822" v="2945" actId="478"/>
          <ac:spMkLst>
            <pc:docMk/>
            <pc:sldMk cId="746194319" sldId="317"/>
            <ac:spMk id="5148" creationId="{00000000-0000-0000-0000-000000000000}"/>
          </ac:spMkLst>
        </pc:spChg>
      </pc:sldChg>
      <pc:sldChg chg="addSp delSp modSp">
        <pc:chgData name="Craig Thomas" userId="00ea655f176af39b" providerId="LiveId" clId="{39B1D447-740F-4E6E-ABB1-35AC7CFE9B31}" dt="2018-11-10T17:34:49.535" v="3543" actId="1035"/>
        <pc:sldMkLst>
          <pc:docMk/>
          <pc:sldMk cId="2402171484" sldId="318"/>
        </pc:sldMkLst>
        <pc:spChg chg="mod">
          <ac:chgData name="Craig Thomas" userId="00ea655f176af39b" providerId="LiveId" clId="{39B1D447-740F-4E6E-ABB1-35AC7CFE9B31}" dt="2018-11-10T17:34:49.535" v="3543" actId="1035"/>
          <ac:spMkLst>
            <pc:docMk/>
            <pc:sldMk cId="2402171484" sldId="318"/>
            <ac:spMk id="44" creationId="{03E7A961-C909-44F0-B2BF-DC4B00BD1063}"/>
          </ac:spMkLst>
        </pc:spChg>
        <pc:spChg chg="add ord">
          <ac:chgData name="Craig Thomas" userId="00ea655f176af39b" providerId="LiveId" clId="{39B1D447-740F-4E6E-ABB1-35AC7CFE9B31}" dt="2018-11-07T19:08:49.801" v="2951" actId="167"/>
          <ac:spMkLst>
            <pc:docMk/>
            <pc:sldMk cId="2402171484" sldId="318"/>
            <ac:spMk id="46" creationId="{13F83333-14B6-410E-86D5-004D33BE495F}"/>
          </ac:spMkLst>
        </pc:spChg>
        <pc:spChg chg="del">
          <ac:chgData name="Craig Thomas" userId="00ea655f176af39b" providerId="LiveId" clId="{39B1D447-740F-4E6E-ABB1-35AC7CFE9B31}" dt="2018-11-07T00:41:20.555" v="2655" actId="478"/>
          <ac:spMkLst>
            <pc:docMk/>
            <pc:sldMk cId="2402171484" sldId="318"/>
            <ac:spMk id="46" creationId="{AE207BEA-83D4-4CC4-BC3F-1F92104BDAF3}"/>
          </ac:spMkLst>
        </pc:spChg>
        <pc:spChg chg="add ord">
          <ac:chgData name="Craig Thomas" userId="00ea655f176af39b" providerId="LiveId" clId="{39B1D447-740F-4E6E-ABB1-35AC7CFE9B31}" dt="2018-11-06T23:28:56.180" v="2385" actId="167"/>
          <ac:spMkLst>
            <pc:docMk/>
            <pc:sldMk cId="2402171484" sldId="318"/>
            <ac:spMk id="53" creationId="{BDF6B5F4-3109-4009-89E9-F72A4D449E54}"/>
          </ac:spMkLst>
        </pc:spChg>
        <pc:spChg chg="add ord">
          <ac:chgData name="Craig Thomas" userId="00ea655f176af39b" providerId="LiveId" clId="{39B1D447-740F-4E6E-ABB1-35AC7CFE9B31}" dt="2018-11-06T23:50:44.459" v="2444" actId="167"/>
          <ac:spMkLst>
            <pc:docMk/>
            <pc:sldMk cId="2402171484" sldId="318"/>
            <ac:spMk id="55" creationId="{CC68D4FD-5831-4728-9478-92FFF2D45C3E}"/>
          </ac:spMkLst>
        </pc:spChg>
        <pc:spChg chg="add ord">
          <ac:chgData name="Craig Thomas" userId="00ea655f176af39b" providerId="LiveId" clId="{39B1D447-740F-4E6E-ABB1-35AC7CFE9B31}" dt="2018-11-07T00:41:24.758" v="2657" actId="167"/>
          <ac:spMkLst>
            <pc:docMk/>
            <pc:sldMk cId="2402171484" sldId="318"/>
            <ac:spMk id="56" creationId="{BC92FA21-79CC-408E-BABD-8C9DCEA7FF37}"/>
          </ac:spMkLst>
        </pc:spChg>
        <pc:spChg chg="mod">
          <ac:chgData name="Craig Thomas" userId="00ea655f176af39b" providerId="LiveId" clId="{39B1D447-740F-4E6E-ABB1-35AC7CFE9B31}" dt="2018-11-10T17:34:35.976" v="3537" actId="20577"/>
          <ac:spMkLst>
            <pc:docMk/>
            <pc:sldMk cId="2402171484" sldId="318"/>
            <ac:spMk id="5128" creationId="{00000000-0000-0000-0000-000000000000}"/>
          </ac:spMkLst>
        </pc:spChg>
        <pc:spChg chg="del">
          <ac:chgData name="Craig Thomas" userId="00ea655f176af39b" providerId="LiveId" clId="{39B1D447-740F-4E6E-ABB1-35AC7CFE9B31}" dt="2018-11-06T23:28:50.699" v="2383" actId="478"/>
          <ac:spMkLst>
            <pc:docMk/>
            <pc:sldMk cId="2402171484" sldId="318"/>
            <ac:spMk id="5129" creationId="{00000000-0000-0000-0000-000000000000}"/>
          </ac:spMkLst>
        </pc:spChg>
        <pc:spChg chg="del">
          <ac:chgData name="Craig Thomas" userId="00ea655f176af39b" providerId="LiveId" clId="{39B1D447-740F-4E6E-ABB1-35AC7CFE9B31}" dt="2018-11-06T23:50:38.827" v="2442" actId="478"/>
          <ac:spMkLst>
            <pc:docMk/>
            <pc:sldMk cId="2402171484" sldId="318"/>
            <ac:spMk id="5146" creationId="{00000000-0000-0000-0000-000000000000}"/>
          </ac:spMkLst>
        </pc:spChg>
        <pc:spChg chg="del mod">
          <ac:chgData name="Craig Thomas" userId="00ea655f176af39b" providerId="LiveId" clId="{39B1D447-740F-4E6E-ABB1-35AC7CFE9B31}" dt="2018-11-07T19:08:45.283" v="2949" actId="478"/>
          <ac:spMkLst>
            <pc:docMk/>
            <pc:sldMk cId="2402171484" sldId="318"/>
            <ac:spMk id="5148" creationId="{00000000-0000-0000-0000-000000000000}"/>
          </ac:spMkLst>
        </pc:spChg>
      </pc:sldChg>
      <pc:sldChg chg="addSp delSp modSp">
        <pc:chgData name="Craig Thomas" userId="00ea655f176af39b" providerId="LiveId" clId="{39B1D447-740F-4E6E-ABB1-35AC7CFE9B31}" dt="2018-11-10T17:35:24.789" v="3544" actId="20577"/>
        <pc:sldMkLst>
          <pc:docMk/>
          <pc:sldMk cId="1740899983" sldId="319"/>
        </pc:sldMkLst>
        <pc:spChg chg="add ord">
          <ac:chgData name="Craig Thomas" userId="00ea655f176af39b" providerId="LiveId" clId="{39B1D447-740F-4E6E-ABB1-35AC7CFE9B31}" dt="2018-11-07T19:09:01.077" v="2954" actId="167"/>
          <ac:spMkLst>
            <pc:docMk/>
            <pc:sldMk cId="1740899983" sldId="319"/>
            <ac:spMk id="43" creationId="{5DEEB0FA-F57D-4FE8-B7D0-F2BED6A56A97}"/>
          </ac:spMkLst>
        </pc:spChg>
        <pc:spChg chg="del">
          <ac:chgData name="Craig Thomas" userId="00ea655f176af39b" providerId="LiveId" clId="{39B1D447-740F-4E6E-ABB1-35AC7CFE9B31}" dt="2018-11-07T00:41:29.053" v="2658" actId="478"/>
          <ac:spMkLst>
            <pc:docMk/>
            <pc:sldMk cId="1740899983" sldId="319"/>
            <ac:spMk id="43" creationId="{7D871E14-BAD0-4801-8FF6-4F6AB6BA51F4}"/>
          </ac:spMkLst>
        </pc:spChg>
        <pc:spChg chg="add ord">
          <ac:chgData name="Craig Thomas" userId="00ea655f176af39b" providerId="LiveId" clId="{39B1D447-740F-4E6E-ABB1-35AC7CFE9B31}" dt="2018-11-06T23:29:07.253" v="2388" actId="167"/>
          <ac:spMkLst>
            <pc:docMk/>
            <pc:sldMk cId="1740899983" sldId="319"/>
            <ac:spMk id="44" creationId="{51EEF53A-71A5-481A-8181-3B743E4CC1CB}"/>
          </ac:spMkLst>
        </pc:spChg>
        <pc:spChg chg="add ord">
          <ac:chgData name="Craig Thomas" userId="00ea655f176af39b" providerId="LiveId" clId="{39B1D447-740F-4E6E-ABB1-35AC7CFE9B31}" dt="2018-11-06T23:50:56.649" v="2447" actId="167"/>
          <ac:spMkLst>
            <pc:docMk/>
            <pc:sldMk cId="1740899983" sldId="319"/>
            <ac:spMk id="45" creationId="{F76F6380-7E19-4662-84E6-553211253C8E}"/>
          </ac:spMkLst>
        </pc:spChg>
        <pc:spChg chg="add ord">
          <ac:chgData name="Craig Thomas" userId="00ea655f176af39b" providerId="LiveId" clId="{39B1D447-740F-4E6E-ABB1-35AC7CFE9B31}" dt="2018-11-07T00:41:32.930" v="2660" actId="167"/>
          <ac:spMkLst>
            <pc:docMk/>
            <pc:sldMk cId="1740899983" sldId="319"/>
            <ac:spMk id="47" creationId="{898D6914-79C6-45E0-96B0-786F58F88CB5}"/>
          </ac:spMkLst>
        </pc:spChg>
        <pc:spChg chg="mod">
          <ac:chgData name="Craig Thomas" userId="00ea655f176af39b" providerId="LiveId" clId="{39B1D447-740F-4E6E-ABB1-35AC7CFE9B31}" dt="2018-11-10T17:35:24.789" v="3544" actId="20577"/>
          <ac:spMkLst>
            <pc:docMk/>
            <pc:sldMk cId="1740899983" sldId="319"/>
            <ac:spMk id="5128" creationId="{00000000-0000-0000-0000-000000000000}"/>
          </ac:spMkLst>
        </pc:spChg>
        <pc:spChg chg="del">
          <ac:chgData name="Craig Thomas" userId="00ea655f176af39b" providerId="LiveId" clId="{39B1D447-740F-4E6E-ABB1-35AC7CFE9B31}" dt="2018-11-06T23:29:02.399" v="2386" actId="478"/>
          <ac:spMkLst>
            <pc:docMk/>
            <pc:sldMk cId="1740899983" sldId="319"/>
            <ac:spMk id="5129" creationId="{00000000-0000-0000-0000-000000000000}"/>
          </ac:spMkLst>
        </pc:spChg>
        <pc:spChg chg="del">
          <ac:chgData name="Craig Thomas" userId="00ea655f176af39b" providerId="LiveId" clId="{39B1D447-740F-4E6E-ABB1-35AC7CFE9B31}" dt="2018-11-06T23:50:50.727" v="2445" actId="478"/>
          <ac:spMkLst>
            <pc:docMk/>
            <pc:sldMk cId="1740899983" sldId="319"/>
            <ac:spMk id="5146" creationId="{00000000-0000-0000-0000-000000000000}"/>
          </ac:spMkLst>
        </pc:spChg>
        <pc:spChg chg="del">
          <ac:chgData name="Craig Thomas" userId="00ea655f176af39b" providerId="LiveId" clId="{39B1D447-740F-4E6E-ABB1-35AC7CFE9B31}" dt="2018-11-07T19:08:55.104" v="2952" actId="478"/>
          <ac:spMkLst>
            <pc:docMk/>
            <pc:sldMk cId="1740899983" sldId="319"/>
            <ac:spMk id="5148" creationId="{00000000-0000-0000-0000-000000000000}"/>
          </ac:spMkLst>
        </pc:spChg>
      </pc:sldChg>
      <pc:sldChg chg="addSp delSp modSp">
        <pc:chgData name="Craig Thomas" userId="00ea655f176af39b" providerId="LiveId" clId="{39B1D447-740F-4E6E-ABB1-35AC7CFE9B31}" dt="2018-11-10T17:35:49.272" v="3545" actId="20577"/>
        <pc:sldMkLst>
          <pc:docMk/>
          <pc:sldMk cId="519581731" sldId="320"/>
        </pc:sldMkLst>
        <pc:spChg chg="del">
          <ac:chgData name="Craig Thomas" userId="00ea655f176af39b" providerId="LiveId" clId="{39B1D447-740F-4E6E-ABB1-35AC7CFE9B31}" dt="2018-11-07T00:41:36.794" v="2661" actId="478"/>
          <ac:spMkLst>
            <pc:docMk/>
            <pc:sldMk cId="519581731" sldId="320"/>
            <ac:spMk id="52" creationId="{37EB7185-3DED-4C88-A07E-923B5A851590}"/>
          </ac:spMkLst>
        </pc:spChg>
        <pc:spChg chg="add ord">
          <ac:chgData name="Craig Thomas" userId="00ea655f176af39b" providerId="LiveId" clId="{39B1D447-740F-4E6E-ABB1-35AC7CFE9B31}" dt="2018-11-07T19:09:12.573" v="2957" actId="167"/>
          <ac:spMkLst>
            <pc:docMk/>
            <pc:sldMk cId="519581731" sldId="320"/>
            <ac:spMk id="52" creationId="{F6A516A6-2261-4816-8FE2-77C937419B8D}"/>
          </ac:spMkLst>
        </pc:spChg>
        <pc:spChg chg="add ord">
          <ac:chgData name="Craig Thomas" userId="00ea655f176af39b" providerId="LiveId" clId="{39B1D447-740F-4E6E-ABB1-35AC7CFE9B31}" dt="2018-11-06T23:29:16.101" v="2391" actId="167"/>
          <ac:spMkLst>
            <pc:docMk/>
            <pc:sldMk cId="519581731" sldId="320"/>
            <ac:spMk id="53" creationId="{68E4D814-97FA-4A0B-8AF9-2BC91790FA2B}"/>
          </ac:spMkLst>
        </pc:spChg>
        <pc:spChg chg="add ord">
          <ac:chgData name="Craig Thomas" userId="00ea655f176af39b" providerId="LiveId" clId="{39B1D447-740F-4E6E-ABB1-35AC7CFE9B31}" dt="2018-11-06T23:51:10.618" v="2450" actId="167"/>
          <ac:spMkLst>
            <pc:docMk/>
            <pc:sldMk cId="519581731" sldId="320"/>
            <ac:spMk id="55" creationId="{38739B64-C433-4C6F-8166-3159E165BBD8}"/>
          </ac:spMkLst>
        </pc:spChg>
        <pc:spChg chg="add ord">
          <ac:chgData name="Craig Thomas" userId="00ea655f176af39b" providerId="LiveId" clId="{39B1D447-740F-4E6E-ABB1-35AC7CFE9B31}" dt="2018-11-07T00:41:40.641" v="2663" actId="167"/>
          <ac:spMkLst>
            <pc:docMk/>
            <pc:sldMk cId="519581731" sldId="320"/>
            <ac:spMk id="56" creationId="{1F375DC1-CC53-4B46-A03D-F8AD1B802206}"/>
          </ac:spMkLst>
        </pc:spChg>
        <pc:spChg chg="mod">
          <ac:chgData name="Craig Thomas" userId="00ea655f176af39b" providerId="LiveId" clId="{39B1D447-740F-4E6E-ABB1-35AC7CFE9B31}" dt="2018-11-10T17:35:49.272" v="3545" actId="20577"/>
          <ac:spMkLst>
            <pc:docMk/>
            <pc:sldMk cId="519581731" sldId="320"/>
            <ac:spMk id="5128" creationId="{00000000-0000-0000-0000-000000000000}"/>
          </ac:spMkLst>
        </pc:spChg>
        <pc:spChg chg="del">
          <ac:chgData name="Craig Thomas" userId="00ea655f176af39b" providerId="LiveId" clId="{39B1D447-740F-4E6E-ABB1-35AC7CFE9B31}" dt="2018-11-06T23:29:11.853" v="2389" actId="478"/>
          <ac:spMkLst>
            <pc:docMk/>
            <pc:sldMk cId="519581731" sldId="320"/>
            <ac:spMk id="5129" creationId="{00000000-0000-0000-0000-000000000000}"/>
          </ac:spMkLst>
        </pc:spChg>
        <pc:spChg chg="del">
          <ac:chgData name="Craig Thomas" userId="00ea655f176af39b" providerId="LiveId" clId="{39B1D447-740F-4E6E-ABB1-35AC7CFE9B31}" dt="2018-11-06T23:51:02.344" v="2448" actId="478"/>
          <ac:spMkLst>
            <pc:docMk/>
            <pc:sldMk cId="519581731" sldId="320"/>
            <ac:spMk id="5146" creationId="{00000000-0000-0000-0000-000000000000}"/>
          </ac:spMkLst>
        </pc:spChg>
        <pc:spChg chg="del">
          <ac:chgData name="Craig Thomas" userId="00ea655f176af39b" providerId="LiveId" clId="{39B1D447-740F-4E6E-ABB1-35AC7CFE9B31}" dt="2018-11-07T19:09:05.508" v="2955" actId="478"/>
          <ac:spMkLst>
            <pc:docMk/>
            <pc:sldMk cId="519581731" sldId="320"/>
            <ac:spMk id="5148" creationId="{00000000-0000-0000-0000-000000000000}"/>
          </ac:spMkLst>
        </pc:spChg>
      </pc:sldChg>
      <pc:sldChg chg="addSp delSp modSp">
        <pc:chgData name="Craig Thomas" userId="00ea655f176af39b" providerId="LiveId" clId="{39B1D447-740F-4E6E-ABB1-35AC7CFE9B31}" dt="2018-11-10T17:37:32.401" v="3546" actId="20577"/>
        <pc:sldMkLst>
          <pc:docMk/>
          <pc:sldMk cId="1977003525" sldId="321"/>
        </pc:sldMkLst>
        <pc:spChg chg="del">
          <ac:chgData name="Craig Thomas" userId="00ea655f176af39b" providerId="LiveId" clId="{39B1D447-740F-4E6E-ABB1-35AC7CFE9B31}" dt="2018-11-07T00:41:47.334" v="2664" actId="478"/>
          <ac:spMkLst>
            <pc:docMk/>
            <pc:sldMk cId="1977003525" sldId="321"/>
            <ac:spMk id="52" creationId="{1DACBB63-1543-433C-AD53-B8B4905B6E00}"/>
          </ac:spMkLst>
        </pc:spChg>
        <pc:spChg chg="add ord">
          <ac:chgData name="Craig Thomas" userId="00ea655f176af39b" providerId="LiveId" clId="{39B1D447-740F-4E6E-ABB1-35AC7CFE9B31}" dt="2018-11-07T19:09:21.304" v="2960" actId="167"/>
          <ac:spMkLst>
            <pc:docMk/>
            <pc:sldMk cId="1977003525" sldId="321"/>
            <ac:spMk id="52" creationId="{2537FAD5-8351-40CE-AEA6-743DD44A4006}"/>
          </ac:spMkLst>
        </pc:spChg>
        <pc:spChg chg="add ord">
          <ac:chgData name="Craig Thomas" userId="00ea655f176af39b" providerId="LiveId" clId="{39B1D447-740F-4E6E-ABB1-35AC7CFE9B31}" dt="2018-11-06T23:29:26.454" v="2394" actId="167"/>
          <ac:spMkLst>
            <pc:docMk/>
            <pc:sldMk cId="1977003525" sldId="321"/>
            <ac:spMk id="53" creationId="{09128034-5FB4-4FBF-97CD-91D634154185}"/>
          </ac:spMkLst>
        </pc:spChg>
        <pc:spChg chg="add ord">
          <ac:chgData name="Craig Thomas" userId="00ea655f176af39b" providerId="LiveId" clId="{39B1D447-740F-4E6E-ABB1-35AC7CFE9B31}" dt="2018-11-06T23:51:20.835" v="2453" actId="167"/>
          <ac:spMkLst>
            <pc:docMk/>
            <pc:sldMk cId="1977003525" sldId="321"/>
            <ac:spMk id="55" creationId="{057EB614-4BB3-4544-A2C4-1443DD0831EF}"/>
          </ac:spMkLst>
        </pc:spChg>
        <pc:spChg chg="add ord">
          <ac:chgData name="Craig Thomas" userId="00ea655f176af39b" providerId="LiveId" clId="{39B1D447-740F-4E6E-ABB1-35AC7CFE9B31}" dt="2018-11-07T00:41:51.087" v="2666" actId="167"/>
          <ac:spMkLst>
            <pc:docMk/>
            <pc:sldMk cId="1977003525" sldId="321"/>
            <ac:spMk id="56" creationId="{6AE85BD3-2834-4EB2-A51D-FAAC7E9590C1}"/>
          </ac:spMkLst>
        </pc:spChg>
        <pc:spChg chg="mod">
          <ac:chgData name="Craig Thomas" userId="00ea655f176af39b" providerId="LiveId" clId="{39B1D447-740F-4E6E-ABB1-35AC7CFE9B31}" dt="2018-11-10T17:37:32.401" v="3546" actId="20577"/>
          <ac:spMkLst>
            <pc:docMk/>
            <pc:sldMk cId="1977003525" sldId="321"/>
            <ac:spMk id="5128" creationId="{00000000-0000-0000-0000-000000000000}"/>
          </ac:spMkLst>
        </pc:spChg>
        <pc:spChg chg="del">
          <ac:chgData name="Craig Thomas" userId="00ea655f176af39b" providerId="LiveId" clId="{39B1D447-740F-4E6E-ABB1-35AC7CFE9B31}" dt="2018-11-06T23:29:21.478" v="2392" actId="478"/>
          <ac:spMkLst>
            <pc:docMk/>
            <pc:sldMk cId="1977003525" sldId="321"/>
            <ac:spMk id="5129" creationId="{00000000-0000-0000-0000-000000000000}"/>
          </ac:spMkLst>
        </pc:spChg>
        <pc:spChg chg="del">
          <ac:chgData name="Craig Thomas" userId="00ea655f176af39b" providerId="LiveId" clId="{39B1D447-740F-4E6E-ABB1-35AC7CFE9B31}" dt="2018-11-06T23:51:15.478" v="2451" actId="478"/>
          <ac:spMkLst>
            <pc:docMk/>
            <pc:sldMk cId="1977003525" sldId="321"/>
            <ac:spMk id="5146" creationId="{00000000-0000-0000-0000-000000000000}"/>
          </ac:spMkLst>
        </pc:spChg>
        <pc:spChg chg="del">
          <ac:chgData name="Craig Thomas" userId="00ea655f176af39b" providerId="LiveId" clId="{39B1D447-740F-4E6E-ABB1-35AC7CFE9B31}" dt="2018-11-07T19:09:16.894" v="2958" actId="478"/>
          <ac:spMkLst>
            <pc:docMk/>
            <pc:sldMk cId="1977003525" sldId="321"/>
            <ac:spMk id="5148" creationId="{00000000-0000-0000-0000-000000000000}"/>
          </ac:spMkLst>
        </pc:spChg>
      </pc:sldChg>
      <pc:sldChg chg="addSp delSp modSp">
        <pc:chgData name="Craig Thomas" userId="00ea655f176af39b" providerId="LiveId" clId="{39B1D447-740F-4E6E-ABB1-35AC7CFE9B31}" dt="2018-11-10T17:37:37.325" v="3547" actId="20577"/>
        <pc:sldMkLst>
          <pc:docMk/>
          <pc:sldMk cId="852570513" sldId="322"/>
        </pc:sldMkLst>
        <pc:spChg chg="del">
          <ac:chgData name="Craig Thomas" userId="00ea655f176af39b" providerId="LiveId" clId="{39B1D447-740F-4E6E-ABB1-35AC7CFE9B31}" dt="2018-11-07T00:41:54.786" v="2667" actId="478"/>
          <ac:spMkLst>
            <pc:docMk/>
            <pc:sldMk cId="852570513" sldId="322"/>
            <ac:spMk id="47" creationId="{4001ED7D-754B-48D9-A9EA-E5C4F39C0CF6}"/>
          </ac:spMkLst>
        </pc:spChg>
        <pc:spChg chg="add ord">
          <ac:chgData name="Craig Thomas" userId="00ea655f176af39b" providerId="LiveId" clId="{39B1D447-740F-4E6E-ABB1-35AC7CFE9B31}" dt="2018-11-07T19:09:30.761" v="2963" actId="167"/>
          <ac:spMkLst>
            <pc:docMk/>
            <pc:sldMk cId="852570513" sldId="322"/>
            <ac:spMk id="47" creationId="{BC9438EF-B478-4EED-963B-CEB87DF336E4}"/>
          </ac:spMkLst>
        </pc:spChg>
        <pc:spChg chg="add ord">
          <ac:chgData name="Craig Thomas" userId="00ea655f176af39b" providerId="LiveId" clId="{39B1D447-740F-4E6E-ABB1-35AC7CFE9B31}" dt="2018-11-06T23:29:37.279" v="2397" actId="167"/>
          <ac:spMkLst>
            <pc:docMk/>
            <pc:sldMk cId="852570513" sldId="322"/>
            <ac:spMk id="51" creationId="{FDEBF20E-528B-47A2-AB78-A4F919495E3B}"/>
          </ac:spMkLst>
        </pc:spChg>
        <pc:spChg chg="add ord">
          <ac:chgData name="Craig Thomas" userId="00ea655f176af39b" providerId="LiveId" clId="{39B1D447-740F-4E6E-ABB1-35AC7CFE9B31}" dt="2018-11-06T23:51:30.481" v="2456" actId="167"/>
          <ac:spMkLst>
            <pc:docMk/>
            <pc:sldMk cId="852570513" sldId="322"/>
            <ac:spMk id="52" creationId="{056F4C81-6D80-49B1-8280-BA915B9C5347}"/>
          </ac:spMkLst>
        </pc:spChg>
        <pc:spChg chg="add ord">
          <ac:chgData name="Craig Thomas" userId="00ea655f176af39b" providerId="LiveId" clId="{39B1D447-740F-4E6E-ABB1-35AC7CFE9B31}" dt="2018-11-07T00:41:58.435" v="2669" actId="167"/>
          <ac:spMkLst>
            <pc:docMk/>
            <pc:sldMk cId="852570513" sldId="322"/>
            <ac:spMk id="53" creationId="{846DB424-E6C2-49B3-8AD9-3655D2D7A480}"/>
          </ac:spMkLst>
        </pc:spChg>
        <pc:spChg chg="mod">
          <ac:chgData name="Craig Thomas" userId="00ea655f176af39b" providerId="LiveId" clId="{39B1D447-740F-4E6E-ABB1-35AC7CFE9B31}" dt="2018-11-10T17:37:37.325" v="3547" actId="20577"/>
          <ac:spMkLst>
            <pc:docMk/>
            <pc:sldMk cId="852570513" sldId="322"/>
            <ac:spMk id="5128" creationId="{00000000-0000-0000-0000-000000000000}"/>
          </ac:spMkLst>
        </pc:spChg>
        <pc:spChg chg="del">
          <ac:chgData name="Craig Thomas" userId="00ea655f176af39b" providerId="LiveId" clId="{39B1D447-740F-4E6E-ABB1-35AC7CFE9B31}" dt="2018-11-06T23:29:31.180" v="2395" actId="478"/>
          <ac:spMkLst>
            <pc:docMk/>
            <pc:sldMk cId="852570513" sldId="322"/>
            <ac:spMk id="5129" creationId="{00000000-0000-0000-0000-000000000000}"/>
          </ac:spMkLst>
        </pc:spChg>
        <pc:spChg chg="del">
          <ac:chgData name="Craig Thomas" userId="00ea655f176af39b" providerId="LiveId" clId="{39B1D447-740F-4E6E-ABB1-35AC7CFE9B31}" dt="2018-11-06T23:51:25.279" v="2454" actId="478"/>
          <ac:spMkLst>
            <pc:docMk/>
            <pc:sldMk cId="852570513" sldId="322"/>
            <ac:spMk id="5146" creationId="{00000000-0000-0000-0000-000000000000}"/>
          </ac:spMkLst>
        </pc:spChg>
        <pc:spChg chg="del">
          <ac:chgData name="Craig Thomas" userId="00ea655f176af39b" providerId="LiveId" clId="{39B1D447-740F-4E6E-ABB1-35AC7CFE9B31}" dt="2018-11-07T19:09:26.317" v="2961" actId="478"/>
          <ac:spMkLst>
            <pc:docMk/>
            <pc:sldMk cId="852570513" sldId="322"/>
            <ac:spMk id="5148" creationId="{00000000-0000-0000-0000-000000000000}"/>
          </ac:spMkLst>
        </pc:spChg>
      </pc:sldChg>
      <pc:sldChg chg="addSp delSp modSp">
        <pc:chgData name="Craig Thomas" userId="00ea655f176af39b" providerId="LiveId" clId="{39B1D447-740F-4E6E-ABB1-35AC7CFE9B31}" dt="2018-11-10T17:37:44.344" v="3548" actId="20577"/>
        <pc:sldMkLst>
          <pc:docMk/>
          <pc:sldMk cId="1185636548" sldId="323"/>
        </pc:sldMkLst>
        <pc:spChg chg="mod">
          <ac:chgData name="Craig Thomas" userId="00ea655f176af39b" providerId="LiveId" clId="{39B1D447-740F-4E6E-ABB1-35AC7CFE9B31}" dt="2018-11-07T00:12:13.934" v="2497" actId="1076"/>
          <ac:spMkLst>
            <pc:docMk/>
            <pc:sldMk cId="1185636548" sldId="323"/>
            <ac:spMk id="42" creationId="{A29FAE76-370D-4BA0-A87F-B1155C5BD6C1}"/>
          </ac:spMkLst>
        </pc:spChg>
        <pc:spChg chg="mod">
          <ac:chgData name="Craig Thomas" userId="00ea655f176af39b" providerId="LiveId" clId="{39B1D447-740F-4E6E-ABB1-35AC7CFE9B31}" dt="2018-11-07T00:11:34.901" v="2494" actId="1076"/>
          <ac:spMkLst>
            <pc:docMk/>
            <pc:sldMk cId="1185636548" sldId="323"/>
            <ac:spMk id="43" creationId="{A3A3EE05-5291-46F9-BCF5-1B3334FC90EE}"/>
          </ac:spMkLst>
        </pc:spChg>
        <pc:spChg chg="add ord">
          <ac:chgData name="Craig Thomas" userId="00ea655f176af39b" providerId="LiveId" clId="{39B1D447-740F-4E6E-ABB1-35AC7CFE9B31}" dt="2018-11-07T19:10:05.743" v="2968" actId="167"/>
          <ac:spMkLst>
            <pc:docMk/>
            <pc:sldMk cId="1185636548" sldId="323"/>
            <ac:spMk id="46" creationId="{28A35B43-0F3A-41E1-9E7D-E4711CBA59FE}"/>
          </ac:spMkLst>
        </pc:spChg>
        <pc:spChg chg="del">
          <ac:chgData name="Craig Thomas" userId="00ea655f176af39b" providerId="LiveId" clId="{39B1D447-740F-4E6E-ABB1-35AC7CFE9B31}" dt="2018-11-07T00:42:04.073" v="2670" actId="478"/>
          <ac:spMkLst>
            <pc:docMk/>
            <pc:sldMk cId="1185636548" sldId="323"/>
            <ac:spMk id="46" creationId="{74F9F6A0-9CCC-4EFC-9D04-CCB6EF5F780A}"/>
          </ac:spMkLst>
        </pc:spChg>
        <pc:spChg chg="add ord">
          <ac:chgData name="Craig Thomas" userId="00ea655f176af39b" providerId="LiveId" clId="{39B1D447-740F-4E6E-ABB1-35AC7CFE9B31}" dt="2018-11-06T23:29:54.320" v="2402" actId="167"/>
          <ac:spMkLst>
            <pc:docMk/>
            <pc:sldMk cId="1185636548" sldId="323"/>
            <ac:spMk id="50" creationId="{FEB9D37C-985D-43E7-BFA1-4ED1DAF1EF2C}"/>
          </ac:spMkLst>
        </pc:spChg>
        <pc:spChg chg="add ord">
          <ac:chgData name="Craig Thomas" userId="00ea655f176af39b" providerId="LiveId" clId="{39B1D447-740F-4E6E-ABB1-35AC7CFE9B31}" dt="2018-11-06T23:51:39.875" v="2459" actId="167"/>
          <ac:spMkLst>
            <pc:docMk/>
            <pc:sldMk cId="1185636548" sldId="323"/>
            <ac:spMk id="51" creationId="{82B4DC1D-82A7-421C-AD41-11A4BF48EC60}"/>
          </ac:spMkLst>
        </pc:spChg>
        <pc:spChg chg="add ord">
          <ac:chgData name="Craig Thomas" userId="00ea655f176af39b" providerId="LiveId" clId="{39B1D447-740F-4E6E-ABB1-35AC7CFE9B31}" dt="2018-11-07T00:42:08.352" v="2672" actId="167"/>
          <ac:spMkLst>
            <pc:docMk/>
            <pc:sldMk cId="1185636548" sldId="323"/>
            <ac:spMk id="52" creationId="{D6784F1C-BC21-4E31-94F9-56E8ED5A23A9}"/>
          </ac:spMkLst>
        </pc:spChg>
        <pc:spChg chg="mod">
          <ac:chgData name="Craig Thomas" userId="00ea655f176af39b" providerId="LiveId" clId="{39B1D447-740F-4E6E-ABB1-35AC7CFE9B31}" dt="2018-11-07T00:11:16.872" v="2492" actId="1076"/>
          <ac:spMkLst>
            <pc:docMk/>
            <pc:sldMk cId="1185636548" sldId="323"/>
            <ac:spMk id="54" creationId="{540FCEFA-23B5-4833-B6E4-B9A6E755199E}"/>
          </ac:spMkLst>
        </pc:spChg>
        <pc:spChg chg="mod">
          <ac:chgData name="Craig Thomas" userId="00ea655f176af39b" providerId="LiveId" clId="{39B1D447-740F-4E6E-ABB1-35AC7CFE9B31}" dt="2018-11-10T17:37:44.344" v="3548" actId="20577"/>
          <ac:spMkLst>
            <pc:docMk/>
            <pc:sldMk cId="1185636548" sldId="323"/>
            <ac:spMk id="5128" creationId="{00000000-0000-0000-0000-000000000000}"/>
          </ac:spMkLst>
        </pc:spChg>
        <pc:spChg chg="del">
          <ac:chgData name="Craig Thomas" userId="00ea655f176af39b" providerId="LiveId" clId="{39B1D447-740F-4E6E-ABB1-35AC7CFE9B31}" dt="2018-11-06T23:29:48.293" v="2400" actId="478"/>
          <ac:spMkLst>
            <pc:docMk/>
            <pc:sldMk cId="1185636548" sldId="323"/>
            <ac:spMk id="5129" creationId="{00000000-0000-0000-0000-000000000000}"/>
          </ac:spMkLst>
        </pc:spChg>
        <pc:spChg chg="del">
          <ac:chgData name="Craig Thomas" userId="00ea655f176af39b" providerId="LiveId" clId="{39B1D447-740F-4E6E-ABB1-35AC7CFE9B31}" dt="2018-11-06T23:51:35.727" v="2457" actId="478"/>
          <ac:spMkLst>
            <pc:docMk/>
            <pc:sldMk cId="1185636548" sldId="323"/>
            <ac:spMk id="5146" creationId="{00000000-0000-0000-0000-000000000000}"/>
          </ac:spMkLst>
        </pc:spChg>
        <pc:spChg chg="del">
          <ac:chgData name="Craig Thomas" userId="00ea655f176af39b" providerId="LiveId" clId="{39B1D447-740F-4E6E-ABB1-35AC7CFE9B31}" dt="2018-11-07T19:09:46.009" v="2964"/>
          <ac:spMkLst>
            <pc:docMk/>
            <pc:sldMk cId="1185636548" sldId="323"/>
            <ac:spMk id="5148" creationId="{00000000-0000-0000-0000-000000000000}"/>
          </ac:spMkLst>
        </pc:spChg>
        <pc:picChg chg="add del">
          <ac:chgData name="Craig Thomas" userId="00ea655f176af39b" providerId="LiveId" clId="{39B1D447-740F-4E6E-ABB1-35AC7CFE9B31}" dt="2018-11-07T19:09:54.960" v="2966"/>
          <ac:picMkLst>
            <pc:docMk/>
            <pc:sldMk cId="1185636548" sldId="323"/>
            <ac:picMk id="2" creationId="{C8E92655-7734-48D1-AEDD-3096FD082EA7}"/>
          </ac:picMkLst>
        </pc:picChg>
      </pc:sldChg>
      <pc:sldChg chg="addSp delSp modSp">
        <pc:chgData name="Craig Thomas" userId="00ea655f176af39b" providerId="LiveId" clId="{39B1D447-740F-4E6E-ABB1-35AC7CFE9B31}" dt="2018-11-10T17:38:10.227" v="3549" actId="20577"/>
        <pc:sldMkLst>
          <pc:docMk/>
          <pc:sldMk cId="638120934" sldId="324"/>
        </pc:sldMkLst>
        <pc:spChg chg="del">
          <ac:chgData name="Craig Thomas" userId="00ea655f176af39b" providerId="LiveId" clId="{39B1D447-740F-4E6E-ABB1-35AC7CFE9B31}" dt="2018-11-07T00:42:13.006" v="2673" actId="478"/>
          <ac:spMkLst>
            <pc:docMk/>
            <pc:sldMk cId="638120934" sldId="324"/>
            <ac:spMk id="47" creationId="{322718AF-50A2-4B1E-A745-878185E71973}"/>
          </ac:spMkLst>
        </pc:spChg>
        <pc:spChg chg="add ord">
          <ac:chgData name="Craig Thomas" userId="00ea655f176af39b" providerId="LiveId" clId="{39B1D447-740F-4E6E-ABB1-35AC7CFE9B31}" dt="2018-11-07T19:10:18.844" v="2971" actId="167"/>
          <ac:spMkLst>
            <pc:docMk/>
            <pc:sldMk cId="638120934" sldId="324"/>
            <ac:spMk id="47" creationId="{9AA9E412-E2F4-4D35-8B5B-A71E82911FF8}"/>
          </ac:spMkLst>
        </pc:spChg>
        <pc:spChg chg="add ord">
          <ac:chgData name="Craig Thomas" userId="00ea655f176af39b" providerId="LiveId" clId="{39B1D447-740F-4E6E-ABB1-35AC7CFE9B31}" dt="2018-11-06T23:30:05.819" v="2405" actId="167"/>
          <ac:spMkLst>
            <pc:docMk/>
            <pc:sldMk cId="638120934" sldId="324"/>
            <ac:spMk id="51" creationId="{4A72D15D-8944-4F0D-B854-C0E3B43B3BAF}"/>
          </ac:spMkLst>
        </pc:spChg>
        <pc:spChg chg="add ord">
          <ac:chgData name="Craig Thomas" userId="00ea655f176af39b" providerId="LiveId" clId="{39B1D447-740F-4E6E-ABB1-35AC7CFE9B31}" dt="2018-11-06T23:51:50.491" v="2462" actId="167"/>
          <ac:spMkLst>
            <pc:docMk/>
            <pc:sldMk cId="638120934" sldId="324"/>
            <ac:spMk id="52" creationId="{5E8D782D-A78A-41E3-8980-C978A78DDB58}"/>
          </ac:spMkLst>
        </pc:spChg>
        <pc:spChg chg="add ord">
          <ac:chgData name="Craig Thomas" userId="00ea655f176af39b" providerId="LiveId" clId="{39B1D447-740F-4E6E-ABB1-35AC7CFE9B31}" dt="2018-11-07T00:42:17.525" v="2675" actId="167"/>
          <ac:spMkLst>
            <pc:docMk/>
            <pc:sldMk cId="638120934" sldId="324"/>
            <ac:spMk id="53" creationId="{559438A9-BB58-4DF3-B3E2-A8B0BBCEF92C}"/>
          </ac:spMkLst>
        </pc:spChg>
        <pc:spChg chg="mod">
          <ac:chgData name="Craig Thomas" userId="00ea655f176af39b" providerId="LiveId" clId="{39B1D447-740F-4E6E-ABB1-35AC7CFE9B31}" dt="2018-11-10T17:38:10.227" v="3549" actId="20577"/>
          <ac:spMkLst>
            <pc:docMk/>
            <pc:sldMk cId="638120934" sldId="324"/>
            <ac:spMk id="5128" creationId="{00000000-0000-0000-0000-000000000000}"/>
          </ac:spMkLst>
        </pc:spChg>
        <pc:spChg chg="del">
          <ac:chgData name="Craig Thomas" userId="00ea655f176af39b" providerId="LiveId" clId="{39B1D447-740F-4E6E-ABB1-35AC7CFE9B31}" dt="2018-11-06T23:30:00.788" v="2403" actId="478"/>
          <ac:spMkLst>
            <pc:docMk/>
            <pc:sldMk cId="638120934" sldId="324"/>
            <ac:spMk id="5129" creationId="{00000000-0000-0000-0000-000000000000}"/>
          </ac:spMkLst>
        </pc:spChg>
        <pc:spChg chg="del">
          <ac:chgData name="Craig Thomas" userId="00ea655f176af39b" providerId="LiveId" clId="{39B1D447-740F-4E6E-ABB1-35AC7CFE9B31}" dt="2018-11-06T23:51:46.027" v="2460" actId="478"/>
          <ac:spMkLst>
            <pc:docMk/>
            <pc:sldMk cId="638120934" sldId="324"/>
            <ac:spMk id="5146" creationId="{00000000-0000-0000-0000-000000000000}"/>
          </ac:spMkLst>
        </pc:spChg>
        <pc:spChg chg="del">
          <ac:chgData name="Craig Thomas" userId="00ea655f176af39b" providerId="LiveId" clId="{39B1D447-740F-4E6E-ABB1-35AC7CFE9B31}" dt="2018-11-07T19:10:09.874" v="2969" actId="478"/>
          <ac:spMkLst>
            <pc:docMk/>
            <pc:sldMk cId="638120934" sldId="324"/>
            <ac:spMk id="5148" creationId="{00000000-0000-0000-0000-000000000000}"/>
          </ac:spMkLst>
        </pc:spChg>
      </pc:sldChg>
      <pc:sldChg chg="addSp delSp modSp">
        <pc:chgData name="Craig Thomas" userId="00ea655f176af39b" providerId="LiveId" clId="{39B1D447-740F-4E6E-ABB1-35AC7CFE9B31}" dt="2018-11-10T17:39:03.834" v="3550" actId="20577"/>
        <pc:sldMkLst>
          <pc:docMk/>
          <pc:sldMk cId="3636732011" sldId="325"/>
        </pc:sldMkLst>
        <pc:spChg chg="del">
          <ac:chgData name="Craig Thomas" userId="00ea655f176af39b" providerId="LiveId" clId="{39B1D447-740F-4E6E-ABB1-35AC7CFE9B31}" dt="2018-11-07T00:42:21.804" v="2676" actId="478"/>
          <ac:spMkLst>
            <pc:docMk/>
            <pc:sldMk cId="3636732011" sldId="325"/>
            <ac:spMk id="52" creationId="{6353B53F-1303-4AA2-8AAB-F980DD9873F4}"/>
          </ac:spMkLst>
        </pc:spChg>
        <pc:spChg chg="add ord">
          <ac:chgData name="Craig Thomas" userId="00ea655f176af39b" providerId="LiveId" clId="{39B1D447-740F-4E6E-ABB1-35AC7CFE9B31}" dt="2018-11-07T19:10:29.217" v="2974" actId="167"/>
          <ac:spMkLst>
            <pc:docMk/>
            <pc:sldMk cId="3636732011" sldId="325"/>
            <ac:spMk id="52" creationId="{985E6D25-071D-4328-9CC7-5AC0D7C7B608}"/>
          </ac:spMkLst>
        </pc:spChg>
        <pc:spChg chg="add ord">
          <ac:chgData name="Craig Thomas" userId="00ea655f176af39b" providerId="LiveId" clId="{39B1D447-740F-4E6E-ABB1-35AC7CFE9B31}" dt="2018-11-06T23:30:15.061" v="2408" actId="167"/>
          <ac:spMkLst>
            <pc:docMk/>
            <pc:sldMk cId="3636732011" sldId="325"/>
            <ac:spMk id="53" creationId="{08E26414-B2E7-4BC1-8B76-2F90538CC7C0}"/>
          </ac:spMkLst>
        </pc:spChg>
        <pc:spChg chg="add ord">
          <ac:chgData name="Craig Thomas" userId="00ea655f176af39b" providerId="LiveId" clId="{39B1D447-740F-4E6E-ABB1-35AC7CFE9B31}" dt="2018-11-06T23:52:00.763" v="2465" actId="167"/>
          <ac:spMkLst>
            <pc:docMk/>
            <pc:sldMk cId="3636732011" sldId="325"/>
            <ac:spMk id="55" creationId="{5EE7066D-BF7C-4E6D-B9CD-79F56EC9C641}"/>
          </ac:spMkLst>
        </pc:spChg>
        <pc:spChg chg="add ord">
          <ac:chgData name="Craig Thomas" userId="00ea655f176af39b" providerId="LiveId" clId="{39B1D447-740F-4E6E-ABB1-35AC7CFE9B31}" dt="2018-11-07T00:42:25.373" v="2678" actId="167"/>
          <ac:spMkLst>
            <pc:docMk/>
            <pc:sldMk cId="3636732011" sldId="325"/>
            <ac:spMk id="56" creationId="{48934103-461D-4A1E-A4F1-7084D1FCED40}"/>
          </ac:spMkLst>
        </pc:spChg>
        <pc:spChg chg="mod">
          <ac:chgData name="Craig Thomas" userId="00ea655f176af39b" providerId="LiveId" clId="{39B1D447-740F-4E6E-ABB1-35AC7CFE9B31}" dt="2018-11-10T17:39:03.834" v="3550" actId="20577"/>
          <ac:spMkLst>
            <pc:docMk/>
            <pc:sldMk cId="3636732011" sldId="325"/>
            <ac:spMk id="5128" creationId="{00000000-0000-0000-0000-000000000000}"/>
          </ac:spMkLst>
        </pc:spChg>
        <pc:spChg chg="del">
          <ac:chgData name="Craig Thomas" userId="00ea655f176af39b" providerId="LiveId" clId="{39B1D447-740F-4E6E-ABB1-35AC7CFE9B31}" dt="2018-11-06T23:30:10.901" v="2406" actId="478"/>
          <ac:spMkLst>
            <pc:docMk/>
            <pc:sldMk cId="3636732011" sldId="325"/>
            <ac:spMk id="5129" creationId="{00000000-0000-0000-0000-000000000000}"/>
          </ac:spMkLst>
        </pc:spChg>
        <pc:spChg chg="del">
          <ac:chgData name="Craig Thomas" userId="00ea655f176af39b" providerId="LiveId" clId="{39B1D447-740F-4E6E-ABB1-35AC7CFE9B31}" dt="2018-11-06T23:51:55.114" v="2463" actId="478"/>
          <ac:spMkLst>
            <pc:docMk/>
            <pc:sldMk cId="3636732011" sldId="325"/>
            <ac:spMk id="5146" creationId="{00000000-0000-0000-0000-000000000000}"/>
          </ac:spMkLst>
        </pc:spChg>
        <pc:spChg chg="del">
          <ac:chgData name="Craig Thomas" userId="00ea655f176af39b" providerId="LiveId" clId="{39B1D447-740F-4E6E-ABB1-35AC7CFE9B31}" dt="2018-11-07T19:10:24.352" v="2972" actId="478"/>
          <ac:spMkLst>
            <pc:docMk/>
            <pc:sldMk cId="3636732011" sldId="325"/>
            <ac:spMk id="5148" creationId="{00000000-0000-0000-0000-000000000000}"/>
          </ac:spMkLst>
        </pc:spChg>
      </pc:sldChg>
      <pc:sldChg chg="addSp delSp modSp">
        <pc:chgData name="Craig Thomas" userId="00ea655f176af39b" providerId="LiveId" clId="{39B1D447-740F-4E6E-ABB1-35AC7CFE9B31}" dt="2018-11-10T17:39:08.987" v="3551" actId="20577"/>
        <pc:sldMkLst>
          <pc:docMk/>
          <pc:sldMk cId="3084143241" sldId="326"/>
        </pc:sldMkLst>
        <pc:spChg chg="add ord">
          <ac:chgData name="Craig Thomas" userId="00ea655f176af39b" providerId="LiveId" clId="{39B1D447-740F-4E6E-ABB1-35AC7CFE9B31}" dt="2018-11-07T19:10:56.688" v="2977" actId="167"/>
          <ac:spMkLst>
            <pc:docMk/>
            <pc:sldMk cId="3084143241" sldId="326"/>
            <ac:spMk id="44" creationId="{22AEF630-6260-4FF9-A9EA-30A90730D044}"/>
          </ac:spMkLst>
        </pc:spChg>
        <pc:spChg chg="del">
          <ac:chgData name="Craig Thomas" userId="00ea655f176af39b" providerId="LiveId" clId="{39B1D447-740F-4E6E-ABB1-35AC7CFE9B31}" dt="2018-11-07T00:42:30.761" v="2679" actId="478"/>
          <ac:spMkLst>
            <pc:docMk/>
            <pc:sldMk cId="3084143241" sldId="326"/>
            <ac:spMk id="44" creationId="{E0AB0563-1B00-4D4A-88C3-4CBD1E319A29}"/>
          </ac:spMkLst>
        </pc:spChg>
        <pc:spChg chg="add ord">
          <ac:chgData name="Craig Thomas" userId="00ea655f176af39b" providerId="LiveId" clId="{39B1D447-740F-4E6E-ABB1-35AC7CFE9B31}" dt="2018-11-06T23:30:27.898" v="2411" actId="167"/>
          <ac:spMkLst>
            <pc:docMk/>
            <pc:sldMk cId="3084143241" sldId="326"/>
            <ac:spMk id="45" creationId="{F95B4FE5-0F23-4606-A976-36BAA44E5C13}"/>
          </ac:spMkLst>
        </pc:spChg>
        <pc:spChg chg="add ord">
          <ac:chgData name="Craig Thomas" userId="00ea655f176af39b" providerId="LiveId" clId="{39B1D447-740F-4E6E-ABB1-35AC7CFE9B31}" dt="2018-11-06T23:52:09.849" v="2468" actId="167"/>
          <ac:spMkLst>
            <pc:docMk/>
            <pc:sldMk cId="3084143241" sldId="326"/>
            <ac:spMk id="46" creationId="{D5EEDD6D-B616-48F8-8313-C83C3046518F}"/>
          </ac:spMkLst>
        </pc:spChg>
        <pc:spChg chg="add ord">
          <ac:chgData name="Craig Thomas" userId="00ea655f176af39b" providerId="LiveId" clId="{39B1D447-740F-4E6E-ABB1-35AC7CFE9B31}" dt="2018-11-07T00:42:34.488" v="2681" actId="167"/>
          <ac:spMkLst>
            <pc:docMk/>
            <pc:sldMk cId="3084143241" sldId="326"/>
            <ac:spMk id="50" creationId="{68E842C6-64D3-451A-9A82-87DA248A0093}"/>
          </ac:spMkLst>
        </pc:spChg>
        <pc:spChg chg="mod">
          <ac:chgData name="Craig Thomas" userId="00ea655f176af39b" providerId="LiveId" clId="{39B1D447-740F-4E6E-ABB1-35AC7CFE9B31}" dt="2018-11-10T17:39:08.987" v="3551" actId="20577"/>
          <ac:spMkLst>
            <pc:docMk/>
            <pc:sldMk cId="3084143241" sldId="326"/>
            <ac:spMk id="5128" creationId="{00000000-0000-0000-0000-000000000000}"/>
          </ac:spMkLst>
        </pc:spChg>
        <pc:spChg chg="del">
          <ac:chgData name="Craig Thomas" userId="00ea655f176af39b" providerId="LiveId" clId="{39B1D447-740F-4E6E-ABB1-35AC7CFE9B31}" dt="2018-11-06T23:30:20.569" v="2409" actId="478"/>
          <ac:spMkLst>
            <pc:docMk/>
            <pc:sldMk cId="3084143241" sldId="326"/>
            <ac:spMk id="5129" creationId="{00000000-0000-0000-0000-000000000000}"/>
          </ac:spMkLst>
        </pc:spChg>
        <pc:spChg chg="del">
          <ac:chgData name="Craig Thomas" userId="00ea655f176af39b" providerId="LiveId" clId="{39B1D447-740F-4E6E-ABB1-35AC7CFE9B31}" dt="2018-11-06T23:52:04.964" v="2466" actId="478"/>
          <ac:spMkLst>
            <pc:docMk/>
            <pc:sldMk cId="3084143241" sldId="326"/>
            <ac:spMk id="5146" creationId="{00000000-0000-0000-0000-000000000000}"/>
          </ac:spMkLst>
        </pc:spChg>
        <pc:spChg chg="del">
          <ac:chgData name="Craig Thomas" userId="00ea655f176af39b" providerId="LiveId" clId="{39B1D447-740F-4E6E-ABB1-35AC7CFE9B31}" dt="2018-11-07T19:10:49.716" v="2975" actId="478"/>
          <ac:spMkLst>
            <pc:docMk/>
            <pc:sldMk cId="3084143241" sldId="326"/>
            <ac:spMk id="5148" creationId="{00000000-0000-0000-0000-000000000000}"/>
          </ac:spMkLst>
        </pc:spChg>
      </pc:sldChg>
      <pc:sldChg chg="addSp delSp modSp">
        <pc:chgData name="Craig Thomas" userId="00ea655f176af39b" providerId="LiveId" clId="{39B1D447-740F-4E6E-ABB1-35AC7CFE9B31}" dt="2018-11-10T17:39:32.316" v="3554" actId="20577"/>
        <pc:sldMkLst>
          <pc:docMk/>
          <pc:sldMk cId="2480419998" sldId="327"/>
        </pc:sldMkLst>
        <pc:spChg chg="add ord">
          <ac:chgData name="Craig Thomas" userId="00ea655f176af39b" providerId="LiveId" clId="{39B1D447-740F-4E6E-ABB1-35AC7CFE9B31}" dt="2018-11-07T19:11:11.955" v="2980" actId="167"/>
          <ac:spMkLst>
            <pc:docMk/>
            <pc:sldMk cId="2480419998" sldId="327"/>
            <ac:spMk id="47" creationId="{537E0E6A-99E0-4424-B2F0-530B69F4FCC9}"/>
          </ac:spMkLst>
        </pc:spChg>
        <pc:spChg chg="del">
          <ac:chgData name="Craig Thomas" userId="00ea655f176af39b" providerId="LiveId" clId="{39B1D447-740F-4E6E-ABB1-35AC7CFE9B31}" dt="2018-11-07T00:42:38.876" v="2682" actId="478"/>
          <ac:spMkLst>
            <pc:docMk/>
            <pc:sldMk cId="2480419998" sldId="327"/>
            <ac:spMk id="47" creationId="{AB1134D5-A0C6-4F28-871B-EED165C3950C}"/>
          </ac:spMkLst>
        </pc:spChg>
        <pc:spChg chg="add ord">
          <ac:chgData name="Craig Thomas" userId="00ea655f176af39b" providerId="LiveId" clId="{39B1D447-740F-4E6E-ABB1-35AC7CFE9B31}" dt="2018-11-06T23:30:39.633" v="2414" actId="167"/>
          <ac:spMkLst>
            <pc:docMk/>
            <pc:sldMk cId="2480419998" sldId="327"/>
            <ac:spMk id="51" creationId="{B740F2B8-572B-4592-A8CE-DC66F38E5044}"/>
          </ac:spMkLst>
        </pc:spChg>
        <pc:spChg chg="add ord">
          <ac:chgData name="Craig Thomas" userId="00ea655f176af39b" providerId="LiveId" clId="{39B1D447-740F-4E6E-ABB1-35AC7CFE9B31}" dt="2018-11-06T23:52:22.931" v="2471" actId="167"/>
          <ac:spMkLst>
            <pc:docMk/>
            <pc:sldMk cId="2480419998" sldId="327"/>
            <ac:spMk id="53" creationId="{DCB4597C-C994-4C9B-A095-AEEB545B5AE3}"/>
          </ac:spMkLst>
        </pc:spChg>
        <pc:spChg chg="add ord">
          <ac:chgData name="Craig Thomas" userId="00ea655f176af39b" providerId="LiveId" clId="{39B1D447-740F-4E6E-ABB1-35AC7CFE9B31}" dt="2018-11-07T00:42:42.668" v="2684" actId="167"/>
          <ac:spMkLst>
            <pc:docMk/>
            <pc:sldMk cId="2480419998" sldId="327"/>
            <ac:spMk id="57" creationId="{3F96A8EA-2C8C-4169-A35A-9C198AECB6E2}"/>
          </ac:spMkLst>
        </pc:spChg>
        <pc:spChg chg="mod">
          <ac:chgData name="Craig Thomas" userId="00ea655f176af39b" providerId="LiveId" clId="{39B1D447-740F-4E6E-ABB1-35AC7CFE9B31}" dt="2018-11-10T17:39:32.316" v="3554" actId="20577"/>
          <ac:spMkLst>
            <pc:docMk/>
            <pc:sldMk cId="2480419998" sldId="327"/>
            <ac:spMk id="5128" creationId="{00000000-0000-0000-0000-000000000000}"/>
          </ac:spMkLst>
        </pc:spChg>
        <pc:spChg chg="del">
          <ac:chgData name="Craig Thomas" userId="00ea655f176af39b" providerId="LiveId" clId="{39B1D447-740F-4E6E-ABB1-35AC7CFE9B31}" dt="2018-11-06T23:30:33.809" v="2412" actId="478"/>
          <ac:spMkLst>
            <pc:docMk/>
            <pc:sldMk cId="2480419998" sldId="327"/>
            <ac:spMk id="5129" creationId="{00000000-0000-0000-0000-000000000000}"/>
          </ac:spMkLst>
        </pc:spChg>
        <pc:spChg chg="del">
          <ac:chgData name="Craig Thomas" userId="00ea655f176af39b" providerId="LiveId" clId="{39B1D447-740F-4E6E-ABB1-35AC7CFE9B31}" dt="2018-11-06T23:52:16.134" v="2469" actId="478"/>
          <ac:spMkLst>
            <pc:docMk/>
            <pc:sldMk cId="2480419998" sldId="327"/>
            <ac:spMk id="5146" creationId="{00000000-0000-0000-0000-000000000000}"/>
          </ac:spMkLst>
        </pc:spChg>
        <pc:spChg chg="del">
          <ac:chgData name="Craig Thomas" userId="00ea655f176af39b" providerId="LiveId" clId="{39B1D447-740F-4E6E-ABB1-35AC7CFE9B31}" dt="2018-11-07T19:11:00.998" v="2978" actId="478"/>
          <ac:spMkLst>
            <pc:docMk/>
            <pc:sldMk cId="2480419998" sldId="327"/>
            <ac:spMk id="5148" creationId="{00000000-0000-0000-0000-000000000000}"/>
          </ac:spMkLst>
        </pc:spChg>
      </pc:sldChg>
      <pc:sldChg chg="addSp delSp modSp modAnim">
        <pc:chgData name="Craig Thomas" userId="00ea655f176af39b" providerId="LiveId" clId="{39B1D447-740F-4E6E-ABB1-35AC7CFE9B31}" dt="2018-11-10T17:40:12.308" v="3555" actId="20577"/>
        <pc:sldMkLst>
          <pc:docMk/>
          <pc:sldMk cId="1843851814" sldId="328"/>
        </pc:sldMkLst>
        <pc:spChg chg="del mod">
          <ac:chgData name="Craig Thomas" userId="00ea655f176af39b" providerId="LiveId" clId="{39B1D447-740F-4E6E-ABB1-35AC7CFE9B31}" dt="2018-11-07T00:42:46.987" v="2685" actId="478"/>
          <ac:spMkLst>
            <pc:docMk/>
            <pc:sldMk cId="1843851814" sldId="328"/>
            <ac:spMk id="46" creationId="{AAB67B65-5A5F-4A39-9DC5-DB285841AA97}"/>
          </ac:spMkLst>
        </pc:spChg>
        <pc:spChg chg="add ord">
          <ac:chgData name="Craig Thomas" userId="00ea655f176af39b" providerId="LiveId" clId="{39B1D447-740F-4E6E-ABB1-35AC7CFE9B31}" dt="2018-11-07T19:11:22.584" v="2983" actId="167"/>
          <ac:spMkLst>
            <pc:docMk/>
            <pc:sldMk cId="1843851814" sldId="328"/>
            <ac:spMk id="46" creationId="{B9D4CAB0-44B7-4162-8E67-BEF0D3F31A5E}"/>
          </ac:spMkLst>
        </pc:spChg>
        <pc:spChg chg="add ord">
          <ac:chgData name="Craig Thomas" userId="00ea655f176af39b" providerId="LiveId" clId="{39B1D447-740F-4E6E-ABB1-35AC7CFE9B31}" dt="2018-11-06T23:30:50.834" v="2417" actId="167"/>
          <ac:spMkLst>
            <pc:docMk/>
            <pc:sldMk cId="1843851814" sldId="328"/>
            <ac:spMk id="50" creationId="{8E7B32CE-3D90-40FA-A493-5BB96E8D9559}"/>
          </ac:spMkLst>
        </pc:spChg>
        <pc:spChg chg="add ord">
          <ac:chgData name="Craig Thomas" userId="00ea655f176af39b" providerId="LiveId" clId="{39B1D447-740F-4E6E-ABB1-35AC7CFE9B31}" dt="2018-11-06T23:52:31.604" v="2474" actId="167"/>
          <ac:spMkLst>
            <pc:docMk/>
            <pc:sldMk cId="1843851814" sldId="328"/>
            <ac:spMk id="52" creationId="{7A0E2F06-FD68-4859-9C08-76D88F7DC7C3}"/>
          </ac:spMkLst>
        </pc:spChg>
        <pc:spChg chg="add ord">
          <ac:chgData name="Craig Thomas" userId="00ea655f176af39b" providerId="LiveId" clId="{39B1D447-740F-4E6E-ABB1-35AC7CFE9B31}" dt="2018-11-07T00:42:50.694" v="2687" actId="167"/>
          <ac:spMkLst>
            <pc:docMk/>
            <pc:sldMk cId="1843851814" sldId="328"/>
            <ac:spMk id="55" creationId="{FA5211EB-9ED6-451E-9626-B6C596916249}"/>
          </ac:spMkLst>
        </pc:spChg>
        <pc:spChg chg="mod">
          <ac:chgData name="Craig Thomas" userId="00ea655f176af39b" providerId="LiveId" clId="{39B1D447-740F-4E6E-ABB1-35AC7CFE9B31}" dt="2018-11-07T20:41:30.146" v="3097" actId="20577"/>
          <ac:spMkLst>
            <pc:docMk/>
            <pc:sldMk cId="1843851814" sldId="328"/>
            <ac:spMk id="57" creationId="{F3E2142E-98A0-4407-8DA7-232967DD38DB}"/>
          </ac:spMkLst>
        </pc:spChg>
        <pc:spChg chg="mod">
          <ac:chgData name="Craig Thomas" userId="00ea655f176af39b" providerId="LiveId" clId="{39B1D447-740F-4E6E-ABB1-35AC7CFE9B31}" dt="2018-11-10T17:40:12.308" v="3555" actId="20577"/>
          <ac:spMkLst>
            <pc:docMk/>
            <pc:sldMk cId="1843851814" sldId="328"/>
            <ac:spMk id="5128" creationId="{00000000-0000-0000-0000-000000000000}"/>
          </ac:spMkLst>
        </pc:spChg>
        <pc:spChg chg="del">
          <ac:chgData name="Craig Thomas" userId="00ea655f176af39b" providerId="LiveId" clId="{39B1D447-740F-4E6E-ABB1-35AC7CFE9B31}" dt="2018-11-06T23:30:45.454" v="2415" actId="478"/>
          <ac:spMkLst>
            <pc:docMk/>
            <pc:sldMk cId="1843851814" sldId="328"/>
            <ac:spMk id="5129" creationId="{00000000-0000-0000-0000-000000000000}"/>
          </ac:spMkLst>
        </pc:spChg>
        <pc:spChg chg="del">
          <ac:chgData name="Craig Thomas" userId="00ea655f176af39b" providerId="LiveId" clId="{39B1D447-740F-4E6E-ABB1-35AC7CFE9B31}" dt="2018-11-06T23:52:27.050" v="2472" actId="478"/>
          <ac:spMkLst>
            <pc:docMk/>
            <pc:sldMk cId="1843851814" sldId="328"/>
            <ac:spMk id="5146" creationId="{00000000-0000-0000-0000-000000000000}"/>
          </ac:spMkLst>
        </pc:spChg>
        <pc:spChg chg="del">
          <ac:chgData name="Craig Thomas" userId="00ea655f176af39b" providerId="LiveId" clId="{39B1D447-740F-4E6E-ABB1-35AC7CFE9B31}" dt="2018-11-07T19:11:17.810" v="2981" actId="478"/>
          <ac:spMkLst>
            <pc:docMk/>
            <pc:sldMk cId="1843851814" sldId="328"/>
            <ac:spMk id="5148" creationId="{00000000-0000-0000-0000-000000000000}"/>
          </ac:spMkLst>
        </pc:spChg>
      </pc:sldChg>
      <pc:sldChg chg="addSp delSp modSp modAnim">
        <pc:chgData name="Craig Thomas" userId="00ea655f176af39b" providerId="LiveId" clId="{39B1D447-740F-4E6E-ABB1-35AC7CFE9B31}" dt="2018-11-10T17:40:59.200" v="3556" actId="20577"/>
        <pc:sldMkLst>
          <pc:docMk/>
          <pc:sldMk cId="3473916751" sldId="329"/>
        </pc:sldMkLst>
        <pc:spChg chg="add ord">
          <ac:chgData name="Craig Thomas" userId="00ea655f176af39b" providerId="LiveId" clId="{39B1D447-740F-4E6E-ABB1-35AC7CFE9B31}" dt="2018-11-07T19:11:41.515" v="2986" actId="167"/>
          <ac:spMkLst>
            <pc:docMk/>
            <pc:sldMk cId="3473916751" sldId="329"/>
            <ac:spMk id="44" creationId="{A42E006D-4450-4C01-A46B-68610C589453}"/>
          </ac:spMkLst>
        </pc:spChg>
        <pc:spChg chg="del">
          <ac:chgData name="Craig Thomas" userId="00ea655f176af39b" providerId="LiveId" clId="{39B1D447-740F-4E6E-ABB1-35AC7CFE9B31}" dt="2018-11-07T00:42:54.130" v="2688" actId="478"/>
          <ac:spMkLst>
            <pc:docMk/>
            <pc:sldMk cId="3473916751" sldId="329"/>
            <ac:spMk id="44" creationId="{A9ECBE96-68F8-4470-90D6-274F2D42AD95}"/>
          </ac:spMkLst>
        </pc:spChg>
        <pc:spChg chg="add ord">
          <ac:chgData name="Craig Thomas" userId="00ea655f176af39b" providerId="LiveId" clId="{39B1D447-740F-4E6E-ABB1-35AC7CFE9B31}" dt="2018-11-06T23:31:00.330" v="2420" actId="167"/>
          <ac:spMkLst>
            <pc:docMk/>
            <pc:sldMk cId="3473916751" sldId="329"/>
            <ac:spMk id="45" creationId="{8F302E1F-A087-4173-BF47-82EAF5481F6F}"/>
          </ac:spMkLst>
        </pc:spChg>
        <pc:spChg chg="add ord">
          <ac:chgData name="Craig Thomas" userId="00ea655f176af39b" providerId="LiveId" clId="{39B1D447-740F-4E6E-ABB1-35AC7CFE9B31}" dt="2018-11-06T23:52:44.018" v="2477" actId="167"/>
          <ac:spMkLst>
            <pc:docMk/>
            <pc:sldMk cId="3473916751" sldId="329"/>
            <ac:spMk id="50" creationId="{93C9311F-C124-4025-B04D-1CC1206EC124}"/>
          </ac:spMkLst>
        </pc:spChg>
        <pc:spChg chg="add ord">
          <ac:chgData name="Craig Thomas" userId="00ea655f176af39b" providerId="LiveId" clId="{39B1D447-740F-4E6E-ABB1-35AC7CFE9B31}" dt="2018-11-07T00:42:57.811" v="2690" actId="167"/>
          <ac:spMkLst>
            <pc:docMk/>
            <pc:sldMk cId="3473916751" sldId="329"/>
            <ac:spMk id="51" creationId="{DA3C6911-7BEC-4BA2-B4AA-351F0810C281}"/>
          </ac:spMkLst>
        </pc:spChg>
        <pc:spChg chg="mod">
          <ac:chgData name="Craig Thomas" userId="00ea655f176af39b" providerId="LiveId" clId="{39B1D447-740F-4E6E-ABB1-35AC7CFE9B31}" dt="2018-11-10T17:40:59.200" v="3556" actId="20577"/>
          <ac:spMkLst>
            <pc:docMk/>
            <pc:sldMk cId="3473916751" sldId="329"/>
            <ac:spMk id="5128" creationId="{00000000-0000-0000-0000-000000000000}"/>
          </ac:spMkLst>
        </pc:spChg>
        <pc:spChg chg="del">
          <ac:chgData name="Craig Thomas" userId="00ea655f176af39b" providerId="LiveId" clId="{39B1D447-740F-4E6E-ABB1-35AC7CFE9B31}" dt="2018-11-06T23:30:55.867" v="2418" actId="478"/>
          <ac:spMkLst>
            <pc:docMk/>
            <pc:sldMk cId="3473916751" sldId="329"/>
            <ac:spMk id="5129" creationId="{00000000-0000-0000-0000-000000000000}"/>
          </ac:spMkLst>
        </pc:spChg>
        <pc:spChg chg="del">
          <ac:chgData name="Craig Thomas" userId="00ea655f176af39b" providerId="LiveId" clId="{39B1D447-740F-4E6E-ABB1-35AC7CFE9B31}" dt="2018-11-06T23:52:36.663" v="2475" actId="478"/>
          <ac:spMkLst>
            <pc:docMk/>
            <pc:sldMk cId="3473916751" sldId="329"/>
            <ac:spMk id="5146" creationId="{00000000-0000-0000-0000-000000000000}"/>
          </ac:spMkLst>
        </pc:spChg>
        <pc:spChg chg="del">
          <ac:chgData name="Craig Thomas" userId="00ea655f176af39b" providerId="LiveId" clId="{39B1D447-740F-4E6E-ABB1-35AC7CFE9B31}" dt="2018-11-07T19:11:35.843" v="2984" actId="478"/>
          <ac:spMkLst>
            <pc:docMk/>
            <pc:sldMk cId="3473916751" sldId="329"/>
            <ac:spMk id="5148" creationId="{00000000-0000-0000-0000-000000000000}"/>
          </ac:spMkLst>
        </pc:spChg>
      </pc:sldChg>
      <pc:sldChg chg="addSp delSp modSp">
        <pc:chgData name="Craig Thomas" userId="00ea655f176af39b" providerId="LiveId" clId="{39B1D447-740F-4E6E-ABB1-35AC7CFE9B31}" dt="2018-11-10T17:41:06.062" v="3557" actId="20577"/>
        <pc:sldMkLst>
          <pc:docMk/>
          <pc:sldMk cId="4034182437" sldId="330"/>
        </pc:sldMkLst>
        <pc:spChg chg="del">
          <ac:chgData name="Craig Thomas" userId="00ea655f176af39b" providerId="LiveId" clId="{39B1D447-740F-4E6E-ABB1-35AC7CFE9B31}" dt="2018-11-07T00:43:02.137" v="2691" actId="478"/>
          <ac:spMkLst>
            <pc:docMk/>
            <pc:sldMk cId="4034182437" sldId="330"/>
            <ac:spMk id="51" creationId="{7AE7B3A7-0405-496C-9795-644FCD0A109A}"/>
          </ac:spMkLst>
        </pc:spChg>
        <pc:spChg chg="add ord">
          <ac:chgData name="Craig Thomas" userId="00ea655f176af39b" providerId="LiveId" clId="{39B1D447-740F-4E6E-ABB1-35AC7CFE9B31}" dt="2018-11-07T19:11:50.274" v="2989" actId="167"/>
          <ac:spMkLst>
            <pc:docMk/>
            <pc:sldMk cId="4034182437" sldId="330"/>
            <ac:spMk id="51" creationId="{E5233FEC-19B9-41CF-AFEF-872BE8EA7B3C}"/>
          </ac:spMkLst>
        </pc:spChg>
        <pc:spChg chg="add ord">
          <ac:chgData name="Craig Thomas" userId="00ea655f176af39b" providerId="LiveId" clId="{39B1D447-740F-4E6E-ABB1-35AC7CFE9B31}" dt="2018-11-06T23:31:10.202" v="2423" actId="167"/>
          <ac:spMkLst>
            <pc:docMk/>
            <pc:sldMk cId="4034182437" sldId="330"/>
            <ac:spMk id="52" creationId="{187CD102-D60A-484C-8F49-022C07B1106E}"/>
          </ac:spMkLst>
        </pc:spChg>
        <pc:spChg chg="add ord">
          <ac:chgData name="Craig Thomas" userId="00ea655f176af39b" providerId="LiveId" clId="{39B1D447-740F-4E6E-ABB1-35AC7CFE9B31}" dt="2018-11-06T23:52:58.090" v="2480" actId="167"/>
          <ac:spMkLst>
            <pc:docMk/>
            <pc:sldMk cId="4034182437" sldId="330"/>
            <ac:spMk id="53" creationId="{9E7FDBCD-4ACB-4FBE-871B-7A198AB52C6D}"/>
          </ac:spMkLst>
        </pc:spChg>
        <pc:spChg chg="add ord">
          <ac:chgData name="Craig Thomas" userId="00ea655f176af39b" providerId="LiveId" clId="{39B1D447-740F-4E6E-ABB1-35AC7CFE9B31}" dt="2018-11-07T00:43:06.014" v="2693" actId="167"/>
          <ac:spMkLst>
            <pc:docMk/>
            <pc:sldMk cId="4034182437" sldId="330"/>
            <ac:spMk id="55" creationId="{84B498C7-B863-4E78-B6CF-385ED63DA9E6}"/>
          </ac:spMkLst>
        </pc:spChg>
        <pc:spChg chg="mod">
          <ac:chgData name="Craig Thomas" userId="00ea655f176af39b" providerId="LiveId" clId="{39B1D447-740F-4E6E-ABB1-35AC7CFE9B31}" dt="2018-11-10T17:41:06.062" v="3557" actId="20577"/>
          <ac:spMkLst>
            <pc:docMk/>
            <pc:sldMk cId="4034182437" sldId="330"/>
            <ac:spMk id="5128" creationId="{00000000-0000-0000-0000-000000000000}"/>
          </ac:spMkLst>
        </pc:spChg>
        <pc:spChg chg="del">
          <ac:chgData name="Craig Thomas" userId="00ea655f176af39b" providerId="LiveId" clId="{39B1D447-740F-4E6E-ABB1-35AC7CFE9B31}" dt="2018-11-06T23:31:05.957" v="2421" actId="478"/>
          <ac:spMkLst>
            <pc:docMk/>
            <pc:sldMk cId="4034182437" sldId="330"/>
            <ac:spMk id="5129" creationId="{00000000-0000-0000-0000-000000000000}"/>
          </ac:spMkLst>
        </pc:spChg>
        <pc:spChg chg="del">
          <ac:chgData name="Craig Thomas" userId="00ea655f176af39b" providerId="LiveId" clId="{39B1D447-740F-4E6E-ABB1-35AC7CFE9B31}" dt="2018-11-06T23:52:52.458" v="2478" actId="478"/>
          <ac:spMkLst>
            <pc:docMk/>
            <pc:sldMk cId="4034182437" sldId="330"/>
            <ac:spMk id="5146" creationId="{00000000-0000-0000-0000-000000000000}"/>
          </ac:spMkLst>
        </pc:spChg>
        <pc:spChg chg="del">
          <ac:chgData name="Craig Thomas" userId="00ea655f176af39b" providerId="LiveId" clId="{39B1D447-740F-4E6E-ABB1-35AC7CFE9B31}" dt="2018-11-07T19:11:45.869" v="2987" actId="478"/>
          <ac:spMkLst>
            <pc:docMk/>
            <pc:sldMk cId="4034182437" sldId="330"/>
            <ac:spMk id="5148" creationId="{00000000-0000-0000-0000-000000000000}"/>
          </ac:spMkLst>
        </pc:spChg>
      </pc:sldChg>
      <pc:sldChg chg="addSp delSp modSp modAnim">
        <pc:chgData name="Craig Thomas" userId="00ea655f176af39b" providerId="LiveId" clId="{39B1D447-740F-4E6E-ABB1-35AC7CFE9B31}" dt="2018-11-10T17:41:48.346" v="3574" actId="1037"/>
        <pc:sldMkLst>
          <pc:docMk/>
          <pc:sldMk cId="603249181" sldId="332"/>
        </pc:sldMkLst>
        <pc:spChg chg="del mod">
          <ac:chgData name="Craig Thomas" userId="00ea655f176af39b" providerId="LiveId" clId="{39B1D447-740F-4E6E-ABB1-35AC7CFE9B31}" dt="2018-11-07T00:43:11.023" v="2694" actId="478"/>
          <ac:spMkLst>
            <pc:docMk/>
            <pc:sldMk cId="603249181" sldId="332"/>
            <ac:spMk id="44" creationId="{520F565D-1CE3-4E83-BA96-95FB496E479C}"/>
          </ac:spMkLst>
        </pc:spChg>
        <pc:spChg chg="add ord">
          <ac:chgData name="Craig Thomas" userId="00ea655f176af39b" providerId="LiveId" clId="{39B1D447-740F-4E6E-ABB1-35AC7CFE9B31}" dt="2018-11-07T19:12:03.945" v="2992" actId="167"/>
          <ac:spMkLst>
            <pc:docMk/>
            <pc:sldMk cId="603249181" sldId="332"/>
            <ac:spMk id="44" creationId="{7DD5B589-73E3-46E2-B930-706FE954A272}"/>
          </ac:spMkLst>
        </pc:spChg>
        <pc:spChg chg="add ord">
          <ac:chgData name="Craig Thomas" userId="00ea655f176af39b" providerId="LiveId" clId="{39B1D447-740F-4E6E-ABB1-35AC7CFE9B31}" dt="2018-11-06T23:31:47.618" v="2429" actId="167"/>
          <ac:spMkLst>
            <pc:docMk/>
            <pc:sldMk cId="603249181" sldId="332"/>
            <ac:spMk id="45" creationId="{3B080B78-E677-415F-BA88-F7ADF663100D}"/>
          </ac:spMkLst>
        </pc:spChg>
        <pc:spChg chg="add ord">
          <ac:chgData name="Craig Thomas" userId="00ea655f176af39b" providerId="LiveId" clId="{39B1D447-740F-4E6E-ABB1-35AC7CFE9B31}" dt="2018-11-06T23:53:23.107" v="2486" actId="167"/>
          <ac:spMkLst>
            <pc:docMk/>
            <pc:sldMk cId="603249181" sldId="332"/>
            <ac:spMk id="46" creationId="{6CEA4F80-6028-4A8F-B070-E634EF859384}"/>
          </ac:spMkLst>
        </pc:spChg>
        <pc:spChg chg="add ord">
          <ac:chgData name="Craig Thomas" userId="00ea655f176af39b" providerId="LiveId" clId="{39B1D447-740F-4E6E-ABB1-35AC7CFE9B31}" dt="2018-11-07T00:43:15.842" v="2696" actId="167"/>
          <ac:spMkLst>
            <pc:docMk/>
            <pc:sldMk cId="603249181" sldId="332"/>
            <ac:spMk id="50" creationId="{53E5A8BD-F4F0-4A91-8F43-D473F61CFC78}"/>
          </ac:spMkLst>
        </pc:spChg>
        <pc:spChg chg="mod">
          <ac:chgData name="Craig Thomas" userId="00ea655f176af39b" providerId="LiveId" clId="{39B1D447-740F-4E6E-ABB1-35AC7CFE9B31}" dt="2018-11-07T00:45:26.468" v="2704" actId="1076"/>
          <ac:spMkLst>
            <pc:docMk/>
            <pc:sldMk cId="603249181" sldId="332"/>
            <ac:spMk id="51" creationId="{4C815B09-500D-4816-B868-1958E29248CD}"/>
          </ac:spMkLst>
        </pc:spChg>
        <pc:spChg chg="mod">
          <ac:chgData name="Craig Thomas" userId="00ea655f176af39b" providerId="LiveId" clId="{39B1D447-740F-4E6E-ABB1-35AC7CFE9B31}" dt="2018-11-10T17:41:48.346" v="3574" actId="1037"/>
          <ac:spMkLst>
            <pc:docMk/>
            <pc:sldMk cId="603249181" sldId="332"/>
            <ac:spMk id="52" creationId="{60E24A72-1BB8-4AC3-8DDF-F3FF384C297F}"/>
          </ac:spMkLst>
        </pc:spChg>
        <pc:spChg chg="mod">
          <ac:chgData name="Craig Thomas" userId="00ea655f176af39b" providerId="LiveId" clId="{39B1D447-740F-4E6E-ABB1-35AC7CFE9B31}" dt="2018-11-07T00:44:30.546" v="2703" actId="1076"/>
          <ac:spMkLst>
            <pc:docMk/>
            <pc:sldMk cId="603249181" sldId="332"/>
            <ac:spMk id="54" creationId="{540FCEFA-23B5-4833-B6E4-B9A6E755199E}"/>
          </ac:spMkLst>
        </pc:spChg>
        <pc:spChg chg="mod">
          <ac:chgData name="Craig Thomas" userId="00ea655f176af39b" providerId="LiveId" clId="{39B1D447-740F-4E6E-ABB1-35AC7CFE9B31}" dt="2018-11-10T17:41:41.539" v="3566" actId="20577"/>
          <ac:spMkLst>
            <pc:docMk/>
            <pc:sldMk cId="603249181" sldId="332"/>
            <ac:spMk id="5128" creationId="{00000000-0000-0000-0000-000000000000}"/>
          </ac:spMkLst>
        </pc:spChg>
        <pc:spChg chg="del">
          <ac:chgData name="Craig Thomas" userId="00ea655f176af39b" providerId="LiveId" clId="{39B1D447-740F-4E6E-ABB1-35AC7CFE9B31}" dt="2018-11-06T23:31:42.396" v="2427" actId="478"/>
          <ac:spMkLst>
            <pc:docMk/>
            <pc:sldMk cId="603249181" sldId="332"/>
            <ac:spMk id="5129" creationId="{00000000-0000-0000-0000-000000000000}"/>
          </ac:spMkLst>
        </pc:spChg>
        <pc:spChg chg="del">
          <ac:chgData name="Craig Thomas" userId="00ea655f176af39b" providerId="LiveId" clId="{39B1D447-740F-4E6E-ABB1-35AC7CFE9B31}" dt="2018-11-06T23:53:17.295" v="2484" actId="478"/>
          <ac:spMkLst>
            <pc:docMk/>
            <pc:sldMk cId="603249181" sldId="332"/>
            <ac:spMk id="5146" creationId="{00000000-0000-0000-0000-000000000000}"/>
          </ac:spMkLst>
        </pc:spChg>
        <pc:spChg chg="del">
          <ac:chgData name="Craig Thomas" userId="00ea655f176af39b" providerId="LiveId" clId="{39B1D447-740F-4E6E-ABB1-35AC7CFE9B31}" dt="2018-11-07T19:11:56.602" v="2990" actId="478"/>
          <ac:spMkLst>
            <pc:docMk/>
            <pc:sldMk cId="603249181" sldId="332"/>
            <ac:spMk id="5148" creationId="{00000000-0000-0000-0000-000000000000}"/>
          </ac:spMkLst>
        </pc:spChg>
      </pc:sldChg>
      <pc:sldChg chg="modSp">
        <pc:chgData name="Craig Thomas" userId="00ea655f176af39b" providerId="LiveId" clId="{39B1D447-740F-4E6E-ABB1-35AC7CFE9B31}" dt="2018-10-27T18:29:08.577" v="1" actId="6549"/>
        <pc:sldMkLst>
          <pc:docMk/>
          <pc:sldMk cId="1471780145" sldId="333"/>
        </pc:sldMkLst>
        <pc:spChg chg="mod">
          <ac:chgData name="Craig Thomas" userId="00ea655f176af39b" providerId="LiveId" clId="{39B1D447-740F-4E6E-ABB1-35AC7CFE9B31}" dt="2018-10-27T18:29:08.577" v="1" actId="6549"/>
          <ac:spMkLst>
            <pc:docMk/>
            <pc:sldMk cId="1471780145" sldId="333"/>
            <ac:spMk id="2" creationId="{11499A2A-4C8E-437F-91E8-4B58C66796DD}"/>
          </ac:spMkLst>
        </pc:spChg>
      </pc:sldChg>
      <pc:sldChg chg="modSp">
        <pc:chgData name="Craig Thomas" userId="00ea655f176af39b" providerId="LiveId" clId="{39B1D447-740F-4E6E-ABB1-35AC7CFE9B31}" dt="2018-11-10T17:42:39.198" v="3576" actId="207"/>
        <pc:sldMkLst>
          <pc:docMk/>
          <pc:sldMk cId="4183492273" sldId="334"/>
        </pc:sldMkLst>
        <pc:spChg chg="mod">
          <ac:chgData name="Craig Thomas" userId="00ea655f176af39b" providerId="LiveId" clId="{39B1D447-740F-4E6E-ABB1-35AC7CFE9B31}" dt="2018-11-10T17:42:33.421" v="3575" actId="207"/>
          <ac:spMkLst>
            <pc:docMk/>
            <pc:sldMk cId="4183492273" sldId="334"/>
            <ac:spMk id="3" creationId="{1E861BC0-2671-47E3-AF1E-9AEA549C16D0}"/>
          </ac:spMkLst>
        </pc:spChg>
        <pc:spChg chg="mod">
          <ac:chgData name="Craig Thomas" userId="00ea655f176af39b" providerId="LiveId" clId="{39B1D447-740F-4E6E-ABB1-35AC7CFE9B31}" dt="2018-11-10T17:42:39.198" v="3576" actId="207"/>
          <ac:spMkLst>
            <pc:docMk/>
            <pc:sldMk cId="4183492273" sldId="334"/>
            <ac:spMk id="91" creationId="{BF633450-5869-4FCB-876C-FBED60F03EBE}"/>
          </ac:spMkLst>
        </pc:spChg>
      </pc:sldChg>
      <pc:sldChg chg="add">
        <pc:chgData name="Craig Thomas" userId="00ea655f176af39b" providerId="LiveId" clId="{39B1D447-740F-4E6E-ABB1-35AC7CFE9B31}" dt="2018-10-27T18:29:29.706" v="2"/>
        <pc:sldMkLst>
          <pc:docMk/>
          <pc:sldMk cId="1235761427" sldId="335"/>
        </pc:sldMkLst>
      </pc:sldChg>
      <pc:sldChg chg="delSp add ord delAnim">
        <pc:chgData name="Craig Thomas" userId="00ea655f176af39b" providerId="LiveId" clId="{39B1D447-740F-4E6E-ABB1-35AC7CFE9B31}" dt="2018-10-27T18:31:03.486" v="19" actId="478"/>
        <pc:sldMkLst>
          <pc:docMk/>
          <pc:sldMk cId="2872709224" sldId="336"/>
        </pc:sldMkLst>
        <pc:spChg chg="del">
          <ac:chgData name="Craig Thomas" userId="00ea655f176af39b" providerId="LiveId" clId="{39B1D447-740F-4E6E-ABB1-35AC7CFE9B31}" dt="2018-10-27T18:30:56.104" v="16" actId="478"/>
          <ac:spMkLst>
            <pc:docMk/>
            <pc:sldMk cId="2872709224" sldId="336"/>
            <ac:spMk id="68" creationId="{C4636CAA-40E7-4318-A2D0-9EDBC77FB0A4}"/>
          </ac:spMkLst>
        </pc:spChg>
        <pc:spChg chg="del">
          <ac:chgData name="Craig Thomas" userId="00ea655f176af39b" providerId="LiveId" clId="{39B1D447-740F-4E6E-ABB1-35AC7CFE9B31}" dt="2018-10-27T18:31:01.540" v="18" actId="478"/>
          <ac:spMkLst>
            <pc:docMk/>
            <pc:sldMk cId="2872709224" sldId="336"/>
            <ac:spMk id="69" creationId="{802CD4CA-CD6B-41CD-877C-E8EC46C18EEC}"/>
          </ac:spMkLst>
        </pc:spChg>
        <pc:spChg chg="del">
          <ac:chgData name="Craig Thomas" userId="00ea655f176af39b" providerId="LiveId" clId="{39B1D447-740F-4E6E-ABB1-35AC7CFE9B31}" dt="2018-10-27T18:30:50.608" v="13" actId="478"/>
          <ac:spMkLst>
            <pc:docMk/>
            <pc:sldMk cId="2872709224" sldId="336"/>
            <ac:spMk id="70" creationId="{43523DE0-B525-4DA3-972E-DCDF92190E68}"/>
          </ac:spMkLst>
        </pc:spChg>
        <pc:spChg chg="del">
          <ac:chgData name="Craig Thomas" userId="00ea655f176af39b" providerId="LiveId" clId="{39B1D447-740F-4E6E-ABB1-35AC7CFE9B31}" dt="2018-10-27T18:30:52.589" v="14" actId="478"/>
          <ac:spMkLst>
            <pc:docMk/>
            <pc:sldMk cId="2872709224" sldId="336"/>
            <ac:spMk id="71" creationId="{3A0D1C90-FFB4-4D52-AC48-89C779BDC895}"/>
          </ac:spMkLst>
        </pc:spChg>
        <pc:spChg chg="del">
          <ac:chgData name="Craig Thomas" userId="00ea655f176af39b" providerId="LiveId" clId="{39B1D447-740F-4E6E-ABB1-35AC7CFE9B31}" dt="2018-10-27T18:30:48.903" v="12" actId="478"/>
          <ac:spMkLst>
            <pc:docMk/>
            <pc:sldMk cId="2872709224" sldId="336"/>
            <ac:spMk id="72" creationId="{3944278A-BDBE-41F2-AA20-DE570C00F9DE}"/>
          </ac:spMkLst>
        </pc:spChg>
        <pc:spChg chg="del">
          <ac:chgData name="Craig Thomas" userId="00ea655f176af39b" providerId="LiveId" clId="{39B1D447-740F-4E6E-ABB1-35AC7CFE9B31}" dt="2018-10-27T18:30:59.694" v="17" actId="478"/>
          <ac:spMkLst>
            <pc:docMk/>
            <pc:sldMk cId="2872709224" sldId="336"/>
            <ac:spMk id="73" creationId="{4E1FC3EE-6FD8-400F-B61E-62B9D33B7E68}"/>
          </ac:spMkLst>
        </pc:spChg>
        <pc:spChg chg="del">
          <ac:chgData name="Craig Thomas" userId="00ea655f176af39b" providerId="LiveId" clId="{39B1D447-740F-4E6E-ABB1-35AC7CFE9B31}" dt="2018-10-27T18:31:03.486" v="19" actId="478"/>
          <ac:spMkLst>
            <pc:docMk/>
            <pc:sldMk cId="2872709224" sldId="336"/>
            <ac:spMk id="74" creationId="{8DDD98ED-7244-403C-92BE-464B3515F380}"/>
          </ac:spMkLst>
        </pc:spChg>
        <pc:spChg chg="del">
          <ac:chgData name="Craig Thomas" userId="00ea655f176af39b" providerId="LiveId" clId="{39B1D447-740F-4E6E-ABB1-35AC7CFE9B31}" dt="2018-10-27T18:30:54.268" v="15" actId="478"/>
          <ac:spMkLst>
            <pc:docMk/>
            <pc:sldMk cId="2872709224" sldId="336"/>
            <ac:spMk id="75" creationId="{1B5C5D8A-2997-4EC1-8A7C-4402C6B1057D}"/>
          </ac:spMkLst>
        </pc:spChg>
      </pc:sldChg>
      <pc:sldChg chg="addSp delSp modSp add ord delAnim modAnim">
        <pc:chgData name="Craig Thomas" userId="00ea655f176af39b" providerId="LiveId" clId="{39B1D447-740F-4E6E-ABB1-35AC7CFE9B31}" dt="2018-10-27T18:43:13.122" v="137" actId="1076"/>
        <pc:sldMkLst>
          <pc:docMk/>
          <pc:sldMk cId="1510770886" sldId="337"/>
        </pc:sldMkLst>
        <pc:spChg chg="del">
          <ac:chgData name="Craig Thomas" userId="00ea655f176af39b" providerId="LiveId" clId="{39B1D447-740F-4E6E-ABB1-35AC7CFE9B31}" dt="2018-10-27T18:33:22.696" v="30" actId="478"/>
          <ac:spMkLst>
            <pc:docMk/>
            <pc:sldMk cId="1510770886" sldId="337"/>
            <ac:spMk id="3" creationId="{D906C431-3FC0-4A25-83B6-DE0123F67E05}"/>
          </ac:spMkLst>
        </pc:spChg>
        <pc:spChg chg="del">
          <ac:chgData name="Craig Thomas" userId="00ea655f176af39b" providerId="LiveId" clId="{39B1D447-740F-4E6E-ABB1-35AC7CFE9B31}" dt="2018-10-27T18:33:10.416" v="24" actId="478"/>
          <ac:spMkLst>
            <pc:docMk/>
            <pc:sldMk cId="1510770886" sldId="337"/>
            <ac:spMk id="61" creationId="{70978BE5-483D-4AFD-86B9-39EB0F349FCF}"/>
          </ac:spMkLst>
        </pc:spChg>
        <pc:spChg chg="del">
          <ac:chgData name="Craig Thomas" userId="00ea655f176af39b" providerId="LiveId" clId="{39B1D447-740F-4E6E-ABB1-35AC7CFE9B31}" dt="2018-10-27T18:33:20.988" v="29" actId="478"/>
          <ac:spMkLst>
            <pc:docMk/>
            <pc:sldMk cId="1510770886" sldId="337"/>
            <ac:spMk id="63" creationId="{E45BB45B-CDAF-4FA1-9428-10B64A584C52}"/>
          </ac:spMkLst>
        </pc:spChg>
        <pc:spChg chg="del">
          <ac:chgData name="Craig Thomas" userId="00ea655f176af39b" providerId="LiveId" clId="{39B1D447-740F-4E6E-ABB1-35AC7CFE9B31}" dt="2018-10-27T18:33:25.359" v="31" actId="478"/>
          <ac:spMkLst>
            <pc:docMk/>
            <pc:sldMk cId="1510770886" sldId="337"/>
            <ac:spMk id="64" creationId="{F2918E5E-AF16-422E-ACB5-1FC82D0E8E23}"/>
          </ac:spMkLst>
        </pc:spChg>
        <pc:spChg chg="del">
          <ac:chgData name="Craig Thomas" userId="00ea655f176af39b" providerId="LiveId" clId="{39B1D447-740F-4E6E-ABB1-35AC7CFE9B31}" dt="2018-10-27T18:33:29.590" v="33" actId="478"/>
          <ac:spMkLst>
            <pc:docMk/>
            <pc:sldMk cId="1510770886" sldId="337"/>
            <ac:spMk id="65" creationId="{1CE1CBAB-BA93-4364-8F9E-F31ED899E697}"/>
          </ac:spMkLst>
        </pc:spChg>
        <pc:spChg chg="del">
          <ac:chgData name="Craig Thomas" userId="00ea655f176af39b" providerId="LiveId" clId="{39B1D447-740F-4E6E-ABB1-35AC7CFE9B31}" dt="2018-10-27T18:33:18.652" v="27" actId="478"/>
          <ac:spMkLst>
            <pc:docMk/>
            <pc:sldMk cId="1510770886" sldId="337"/>
            <ac:spMk id="66" creationId="{E08EB585-C53C-49D7-A6A0-5B2AD81D9578}"/>
          </ac:spMkLst>
        </pc:spChg>
        <pc:spChg chg="del">
          <ac:chgData name="Craig Thomas" userId="00ea655f176af39b" providerId="LiveId" clId="{39B1D447-740F-4E6E-ABB1-35AC7CFE9B31}" dt="2018-10-27T18:33:09.380" v="23" actId="478"/>
          <ac:spMkLst>
            <pc:docMk/>
            <pc:sldMk cId="1510770886" sldId="337"/>
            <ac:spMk id="67" creationId="{CEC02C8A-2266-41E9-A381-3264D0E505AC}"/>
          </ac:spMkLst>
        </pc:spChg>
        <pc:spChg chg="del">
          <ac:chgData name="Craig Thomas" userId="00ea655f176af39b" providerId="LiveId" clId="{39B1D447-740F-4E6E-ABB1-35AC7CFE9B31}" dt="2018-10-27T18:33:26.654" v="32" actId="478"/>
          <ac:spMkLst>
            <pc:docMk/>
            <pc:sldMk cId="1510770886" sldId="337"/>
            <ac:spMk id="68" creationId="{8EC79D43-C24A-4E5C-9F8F-E19C14DBD33D}"/>
          </ac:spMkLst>
        </pc:spChg>
        <pc:spChg chg="del">
          <ac:chgData name="Craig Thomas" userId="00ea655f176af39b" providerId="LiveId" clId="{39B1D447-740F-4E6E-ABB1-35AC7CFE9B31}" dt="2018-10-27T18:33:56.100" v="34" actId="478"/>
          <ac:spMkLst>
            <pc:docMk/>
            <pc:sldMk cId="1510770886" sldId="337"/>
            <ac:spMk id="70" creationId="{66C10A33-BE3D-4C43-94EB-99840B3F343A}"/>
          </ac:spMkLst>
        </pc:spChg>
        <pc:spChg chg="del">
          <ac:chgData name="Craig Thomas" userId="00ea655f176af39b" providerId="LiveId" clId="{39B1D447-740F-4E6E-ABB1-35AC7CFE9B31}" dt="2018-10-27T18:33:19.651" v="28" actId="478"/>
          <ac:spMkLst>
            <pc:docMk/>
            <pc:sldMk cId="1510770886" sldId="337"/>
            <ac:spMk id="79" creationId="{3A6F372F-8581-4D1D-8E4E-341D23A828CC}"/>
          </ac:spMkLst>
        </pc:spChg>
        <pc:spChg chg="add del">
          <ac:chgData name="Craig Thomas" userId="00ea655f176af39b" providerId="LiveId" clId="{39B1D447-740F-4E6E-ABB1-35AC7CFE9B31}" dt="2018-10-27T18:35:18.603" v="36"/>
          <ac:spMkLst>
            <pc:docMk/>
            <pc:sldMk cId="1510770886" sldId="337"/>
            <ac:spMk id="80" creationId="{E6A43477-8921-4893-9BF2-28CAAFC505F5}"/>
          </ac:spMkLst>
        </pc:spChg>
        <pc:spChg chg="add del">
          <ac:chgData name="Craig Thomas" userId="00ea655f176af39b" providerId="LiveId" clId="{39B1D447-740F-4E6E-ABB1-35AC7CFE9B31}" dt="2018-10-27T18:35:18.603" v="36"/>
          <ac:spMkLst>
            <pc:docMk/>
            <pc:sldMk cId="1510770886" sldId="337"/>
            <ac:spMk id="81" creationId="{928B3C17-58EC-48A5-9E29-031C7F9939E9}"/>
          </ac:spMkLst>
        </pc:spChg>
        <pc:spChg chg="add mod">
          <ac:chgData name="Craig Thomas" userId="00ea655f176af39b" providerId="LiveId" clId="{39B1D447-740F-4E6E-ABB1-35AC7CFE9B31}" dt="2018-10-27T18:35:54.294" v="46" actId="1036"/>
          <ac:spMkLst>
            <pc:docMk/>
            <pc:sldMk cId="1510770886" sldId="337"/>
            <ac:spMk id="82" creationId="{3EEF671F-559C-4BAD-BB30-88C9560F5941}"/>
          </ac:spMkLst>
        </pc:spChg>
        <pc:spChg chg="add mod">
          <ac:chgData name="Craig Thomas" userId="00ea655f176af39b" providerId="LiveId" clId="{39B1D447-740F-4E6E-ABB1-35AC7CFE9B31}" dt="2018-10-27T18:35:59.338" v="47" actId="1076"/>
          <ac:spMkLst>
            <pc:docMk/>
            <pc:sldMk cId="1510770886" sldId="337"/>
            <ac:spMk id="83" creationId="{89C1BBE2-F981-402F-8922-95B79603A19F}"/>
          </ac:spMkLst>
        </pc:spChg>
        <pc:spChg chg="add mod">
          <ac:chgData name="Craig Thomas" userId="00ea655f176af39b" providerId="LiveId" clId="{39B1D447-740F-4E6E-ABB1-35AC7CFE9B31}" dt="2018-10-27T18:38:02.867" v="106" actId="14100"/>
          <ac:spMkLst>
            <pc:docMk/>
            <pc:sldMk cId="1510770886" sldId="337"/>
            <ac:spMk id="84" creationId="{122A4F1B-F32D-414F-B2FD-CD15DCDB4C1A}"/>
          </ac:spMkLst>
        </pc:spChg>
        <pc:spChg chg="add del mod">
          <ac:chgData name="Craig Thomas" userId="00ea655f176af39b" providerId="LiveId" clId="{39B1D447-740F-4E6E-ABB1-35AC7CFE9B31}" dt="2018-10-27T18:39:24.450" v="109" actId="478"/>
          <ac:spMkLst>
            <pc:docMk/>
            <pc:sldMk cId="1510770886" sldId="337"/>
            <ac:spMk id="85" creationId="{61BDCFB3-094F-46FA-961D-E277BDF7C17A}"/>
          </ac:spMkLst>
        </pc:spChg>
        <pc:spChg chg="add mod">
          <ac:chgData name="Craig Thomas" userId="00ea655f176af39b" providerId="LiveId" clId="{39B1D447-740F-4E6E-ABB1-35AC7CFE9B31}" dt="2018-10-27T18:39:52.651" v="112" actId="14100"/>
          <ac:spMkLst>
            <pc:docMk/>
            <pc:sldMk cId="1510770886" sldId="337"/>
            <ac:spMk id="86" creationId="{68E35EC2-5633-487C-95CE-D1AB1F054C2B}"/>
          </ac:spMkLst>
        </pc:spChg>
        <pc:spChg chg="add mod">
          <ac:chgData name="Craig Thomas" userId="00ea655f176af39b" providerId="LiveId" clId="{39B1D447-740F-4E6E-ABB1-35AC7CFE9B31}" dt="2018-10-27T18:39:39.239" v="111" actId="1076"/>
          <ac:spMkLst>
            <pc:docMk/>
            <pc:sldMk cId="1510770886" sldId="337"/>
            <ac:spMk id="87" creationId="{70DC54A8-31A6-417F-8611-774AF35DA725}"/>
          </ac:spMkLst>
        </pc:spChg>
        <pc:spChg chg="add mod">
          <ac:chgData name="Craig Thomas" userId="00ea655f176af39b" providerId="LiveId" clId="{39B1D447-740F-4E6E-ABB1-35AC7CFE9B31}" dt="2018-10-27T18:40:21.694" v="117" actId="14100"/>
          <ac:spMkLst>
            <pc:docMk/>
            <pc:sldMk cId="1510770886" sldId="337"/>
            <ac:spMk id="88" creationId="{C657A6E7-4807-40DE-B178-4E9AB1308D0F}"/>
          </ac:spMkLst>
        </pc:spChg>
        <pc:spChg chg="add mod">
          <ac:chgData name="Craig Thomas" userId="00ea655f176af39b" providerId="LiveId" clId="{39B1D447-740F-4E6E-ABB1-35AC7CFE9B31}" dt="2018-10-27T18:40:26.519" v="118" actId="1076"/>
          <ac:spMkLst>
            <pc:docMk/>
            <pc:sldMk cId="1510770886" sldId="337"/>
            <ac:spMk id="89" creationId="{31540542-1EE2-46ED-A756-02D3B8F546AE}"/>
          </ac:spMkLst>
        </pc:spChg>
        <pc:spChg chg="add del mod">
          <ac:chgData name="Craig Thomas" userId="00ea655f176af39b" providerId="LiveId" clId="{39B1D447-740F-4E6E-ABB1-35AC7CFE9B31}" dt="2018-10-27T18:41:44.296" v="126" actId="478"/>
          <ac:spMkLst>
            <pc:docMk/>
            <pc:sldMk cId="1510770886" sldId="337"/>
            <ac:spMk id="90" creationId="{D57F7718-6D75-4D54-83BA-9F3EFB293DF7}"/>
          </ac:spMkLst>
        </pc:spChg>
        <pc:spChg chg="add mod">
          <ac:chgData name="Craig Thomas" userId="00ea655f176af39b" providerId="LiveId" clId="{39B1D447-740F-4E6E-ABB1-35AC7CFE9B31}" dt="2018-10-27T18:42:05.529" v="131" actId="14100"/>
          <ac:spMkLst>
            <pc:docMk/>
            <pc:sldMk cId="1510770886" sldId="337"/>
            <ac:spMk id="91" creationId="{5B2299F4-BD68-4B69-B2FC-DEC2EEB7E279}"/>
          </ac:spMkLst>
        </pc:spChg>
        <pc:spChg chg="add mod">
          <ac:chgData name="Craig Thomas" userId="00ea655f176af39b" providerId="LiveId" clId="{39B1D447-740F-4E6E-ABB1-35AC7CFE9B31}" dt="2018-10-27T18:43:13.122" v="137" actId="1076"/>
          <ac:spMkLst>
            <pc:docMk/>
            <pc:sldMk cId="1510770886" sldId="337"/>
            <ac:spMk id="92" creationId="{74BF6609-8138-49D1-931D-6B142C1D3DED}"/>
          </ac:spMkLst>
        </pc:spChg>
        <pc:spChg chg="add del">
          <ac:chgData name="Craig Thomas" userId="00ea655f176af39b" providerId="LiveId" clId="{39B1D447-740F-4E6E-ABB1-35AC7CFE9B31}" dt="2018-10-27T18:33:15.370" v="26" actId="478"/>
          <ac:spMkLst>
            <pc:docMk/>
            <pc:sldMk cId="1510770886" sldId="337"/>
            <ac:spMk id="3109" creationId="{00000000-0000-0000-0000-000000000000}"/>
          </ac:spMkLst>
        </pc:spChg>
      </pc:sldChg>
      <pc:sldChg chg="addSp delSp modSp add delAnim modAnim">
        <pc:chgData name="Craig Thomas" userId="00ea655f176af39b" providerId="LiveId" clId="{39B1D447-740F-4E6E-ABB1-35AC7CFE9B31}" dt="2018-10-27T18:56:34.153" v="1613"/>
        <pc:sldMkLst>
          <pc:docMk/>
          <pc:sldMk cId="923659340" sldId="338"/>
        </pc:sldMkLst>
        <pc:spChg chg="add mod">
          <ac:chgData name="Craig Thomas" userId="00ea655f176af39b" providerId="LiveId" clId="{39B1D447-740F-4E6E-ABB1-35AC7CFE9B31}" dt="2018-10-27T18:49:51.182" v="374" actId="1035"/>
          <ac:spMkLst>
            <pc:docMk/>
            <pc:sldMk cId="923659340" sldId="338"/>
            <ac:spMk id="64" creationId="{07BB9D56-B916-4D48-9CCD-2A0723CACD40}"/>
          </ac:spMkLst>
        </pc:spChg>
        <pc:spChg chg="add mod">
          <ac:chgData name="Craig Thomas" userId="00ea655f176af39b" providerId="LiveId" clId="{39B1D447-740F-4E6E-ABB1-35AC7CFE9B31}" dt="2018-10-27T18:49:57.076" v="375" actId="1076"/>
          <ac:spMkLst>
            <pc:docMk/>
            <pc:sldMk cId="923659340" sldId="338"/>
            <ac:spMk id="65" creationId="{1A2999DB-016F-46B1-B970-4239506940C7}"/>
          </ac:spMkLst>
        </pc:spChg>
        <pc:spChg chg="del">
          <ac:chgData name="Craig Thomas" userId="00ea655f176af39b" providerId="LiveId" clId="{39B1D447-740F-4E6E-ABB1-35AC7CFE9B31}" dt="2018-10-27T18:48:32.473" v="361" actId="478"/>
          <ac:spMkLst>
            <pc:docMk/>
            <pc:sldMk cId="923659340" sldId="338"/>
            <ac:spMk id="67" creationId="{8421397E-56B3-421F-AB4F-C6A0087FC302}"/>
          </ac:spMkLst>
        </pc:spChg>
        <pc:spChg chg="del">
          <ac:chgData name="Craig Thomas" userId="00ea655f176af39b" providerId="LiveId" clId="{39B1D447-740F-4E6E-ABB1-35AC7CFE9B31}" dt="2018-10-27T18:48:32.473" v="361" actId="478"/>
          <ac:spMkLst>
            <pc:docMk/>
            <pc:sldMk cId="923659340" sldId="338"/>
            <ac:spMk id="69" creationId="{59F83A3C-8FBB-4DEC-8D20-F537FB159F7A}"/>
          </ac:spMkLst>
        </pc:spChg>
        <pc:spChg chg="del mod">
          <ac:chgData name="Craig Thomas" userId="00ea655f176af39b" providerId="LiveId" clId="{39B1D447-740F-4E6E-ABB1-35AC7CFE9B31}" dt="2018-10-27T18:48:26.731" v="360" actId="478"/>
          <ac:spMkLst>
            <pc:docMk/>
            <pc:sldMk cId="923659340" sldId="338"/>
            <ac:spMk id="76" creationId="{74EA5689-E15B-4D0A-9F65-C1877A917291}"/>
          </ac:spMkLst>
        </pc:spChg>
        <pc:spChg chg="mod">
          <ac:chgData name="Craig Thomas" userId="00ea655f176af39b" providerId="LiveId" clId="{39B1D447-740F-4E6E-ABB1-35AC7CFE9B31}" dt="2018-10-27T18:48:51.335" v="365" actId="14100"/>
          <ac:spMkLst>
            <pc:docMk/>
            <pc:sldMk cId="923659340" sldId="338"/>
            <ac:spMk id="81" creationId="{B18704D7-E2CF-4B15-9FA1-A731581873E2}"/>
          </ac:spMkLst>
        </pc:spChg>
        <pc:spChg chg="mod">
          <ac:chgData name="Craig Thomas" userId="00ea655f176af39b" providerId="LiveId" clId="{39B1D447-740F-4E6E-ABB1-35AC7CFE9B31}" dt="2018-10-27T18:48:54.668" v="366" actId="1076"/>
          <ac:spMkLst>
            <pc:docMk/>
            <pc:sldMk cId="923659340" sldId="338"/>
            <ac:spMk id="82" creationId="{55CDFB7C-AF7F-41F6-8D4C-55390AC39CB6}"/>
          </ac:spMkLst>
        </pc:spChg>
      </pc:sldChg>
      <pc:sldChg chg="addSp delSp modSp add addAnim delAnim modAnim">
        <pc:chgData name="Craig Thomas" userId="00ea655f176af39b" providerId="LiveId" clId="{39B1D447-740F-4E6E-ABB1-35AC7CFE9B31}" dt="2018-11-11T18:29:31.856" v="3804"/>
        <pc:sldMkLst>
          <pc:docMk/>
          <pc:sldMk cId="4141569869" sldId="339"/>
        </pc:sldMkLst>
        <pc:spChg chg="del">
          <ac:chgData name="Craig Thomas" userId="00ea655f176af39b" providerId="LiveId" clId="{39B1D447-740F-4E6E-ABB1-35AC7CFE9B31}" dt="2018-11-06T23:35:09.036" v="2435" actId="478"/>
          <ac:spMkLst>
            <pc:docMk/>
            <pc:sldMk cId="4141569869" sldId="339"/>
            <ac:spMk id="42" creationId="{1CAF155C-290A-4B36-B08C-B2F05C5E5BFA}"/>
          </ac:spMkLst>
        </pc:spChg>
        <pc:spChg chg="mod">
          <ac:chgData name="Craig Thomas" userId="00ea655f176af39b" providerId="LiveId" clId="{39B1D447-740F-4E6E-ABB1-35AC7CFE9B31}" dt="2018-11-06T23:24:38.419" v="2341" actId="1076"/>
          <ac:spMkLst>
            <pc:docMk/>
            <pc:sldMk cId="4141569869" sldId="339"/>
            <ac:spMk id="43" creationId="{2F94DE6E-E37A-4B64-97BF-90E6EDD58322}"/>
          </ac:spMkLst>
        </pc:spChg>
        <pc:spChg chg="add del mod">
          <ac:chgData name="Craig Thomas" userId="00ea655f176af39b" providerId="LiveId" clId="{39B1D447-740F-4E6E-ABB1-35AC7CFE9B31}" dt="2018-11-06T23:24:46.567" v="2343" actId="1076"/>
          <ac:spMkLst>
            <pc:docMk/>
            <pc:sldMk cId="4141569869" sldId="339"/>
            <ac:spMk id="44" creationId="{B339534F-507B-4E84-9A1C-6FA977577D91}"/>
          </ac:spMkLst>
        </pc:spChg>
        <pc:spChg chg="mod">
          <ac:chgData name="Craig Thomas" userId="00ea655f176af39b" providerId="LiveId" clId="{39B1D447-740F-4E6E-ABB1-35AC7CFE9B31}" dt="2018-11-06T23:24:57.522" v="2344" actId="1076"/>
          <ac:spMkLst>
            <pc:docMk/>
            <pc:sldMk cId="4141569869" sldId="339"/>
            <ac:spMk id="45" creationId="{5A69F12B-F442-4205-8012-D9F59F67111A}"/>
          </ac:spMkLst>
        </pc:spChg>
        <pc:spChg chg="mod">
          <ac:chgData name="Craig Thomas" userId="00ea655f176af39b" providerId="LiveId" clId="{39B1D447-740F-4E6E-ABB1-35AC7CFE9B31}" dt="2018-11-06T23:25:05.290" v="2345" actId="1076"/>
          <ac:spMkLst>
            <pc:docMk/>
            <pc:sldMk cId="4141569869" sldId="339"/>
            <ac:spMk id="46" creationId="{B9647239-C03E-4716-8B8D-0CCC1B9E621A}"/>
          </ac:spMkLst>
        </pc:spChg>
        <pc:spChg chg="mod">
          <ac:chgData name="Craig Thomas" userId="00ea655f176af39b" providerId="LiveId" clId="{39B1D447-740F-4E6E-ABB1-35AC7CFE9B31}" dt="2018-11-06T23:25:11.592" v="2346" actId="1076"/>
          <ac:spMkLst>
            <pc:docMk/>
            <pc:sldMk cId="4141569869" sldId="339"/>
            <ac:spMk id="47" creationId="{14FA82EF-CB90-4AF2-9417-F089ED52F0B5}"/>
          </ac:spMkLst>
        </pc:spChg>
        <pc:spChg chg="add del ord">
          <ac:chgData name="Craig Thomas" userId="00ea655f176af39b" providerId="LiveId" clId="{39B1D447-740F-4E6E-ABB1-35AC7CFE9B31}" dt="2018-11-07T19:06:32.261" v="2924" actId="478"/>
          <ac:spMkLst>
            <pc:docMk/>
            <pc:sldMk cId="4141569869" sldId="339"/>
            <ac:spMk id="48" creationId="{2A5DBED5-7270-4C12-B0A9-1AFD8B8B6875}"/>
          </ac:spMkLst>
        </pc:spChg>
        <pc:spChg chg="del mod">
          <ac:chgData name="Craig Thomas" userId="00ea655f176af39b" providerId="LiveId" clId="{39B1D447-740F-4E6E-ABB1-35AC7CFE9B31}" dt="2018-11-06T23:24:14.655" v="2334" actId="478"/>
          <ac:spMkLst>
            <pc:docMk/>
            <pc:sldMk cId="4141569869" sldId="339"/>
            <ac:spMk id="48" creationId="{6AACE5F3-5367-46A3-8ED3-67EE38DB9FA6}"/>
          </ac:spMkLst>
        </pc:spChg>
        <pc:spChg chg="add del ord">
          <ac:chgData name="Craig Thomas" userId="00ea655f176af39b" providerId="LiveId" clId="{39B1D447-740F-4E6E-ABB1-35AC7CFE9B31}" dt="2018-11-11T18:16:56.166" v="3588" actId="478"/>
          <ac:spMkLst>
            <pc:docMk/>
            <pc:sldMk cId="4141569869" sldId="339"/>
            <ac:spMk id="48" creationId="{DB71D9AA-5C21-4520-AE5D-7AA1C09C4349}"/>
          </ac:spMkLst>
        </pc:spChg>
        <pc:spChg chg="add ord">
          <ac:chgData name="Craig Thomas" userId="00ea655f176af39b" providerId="LiveId" clId="{39B1D447-740F-4E6E-ABB1-35AC7CFE9B31}" dt="2018-11-06T23:24:21.396" v="2336" actId="167"/>
          <ac:spMkLst>
            <pc:docMk/>
            <pc:sldMk cId="4141569869" sldId="339"/>
            <ac:spMk id="56" creationId="{2624C50C-1E3A-4C99-B462-570F9C66F42F}"/>
          </ac:spMkLst>
        </pc:spChg>
        <pc:spChg chg="del">
          <ac:chgData name="Craig Thomas" userId="00ea655f176af39b" providerId="LiveId" clId="{39B1D447-740F-4E6E-ABB1-35AC7CFE9B31}" dt="2018-11-07T00:40:08.332" v="2631" actId="478"/>
          <ac:spMkLst>
            <pc:docMk/>
            <pc:sldMk cId="4141569869" sldId="339"/>
            <ac:spMk id="57" creationId="{59FBD85E-B746-437E-9C19-838B39D9E519}"/>
          </ac:spMkLst>
        </pc:spChg>
        <pc:spChg chg="add ord">
          <ac:chgData name="Craig Thomas" userId="00ea655f176af39b" providerId="LiveId" clId="{39B1D447-740F-4E6E-ABB1-35AC7CFE9B31}" dt="2018-11-07T19:06:36.490" v="2926" actId="167"/>
          <ac:spMkLst>
            <pc:docMk/>
            <pc:sldMk cId="4141569869" sldId="339"/>
            <ac:spMk id="57" creationId="{D9FB5846-BD8C-4C6E-8A5F-EEDC1841CD0B}"/>
          </ac:spMkLst>
        </pc:spChg>
        <pc:spChg chg="add ord">
          <ac:chgData name="Craig Thomas" userId="00ea655f176af39b" providerId="LiveId" clId="{39B1D447-740F-4E6E-ABB1-35AC7CFE9B31}" dt="2018-11-07T00:40:12.774" v="2633" actId="167"/>
          <ac:spMkLst>
            <pc:docMk/>
            <pc:sldMk cId="4141569869" sldId="339"/>
            <ac:spMk id="58" creationId="{C0526343-1469-44B6-9F4B-4EBD513FC963}"/>
          </ac:spMkLst>
        </pc:spChg>
        <pc:spChg chg="ord">
          <ac:chgData name="Craig Thomas" userId="00ea655f176af39b" providerId="LiveId" clId="{39B1D447-740F-4E6E-ABB1-35AC7CFE9B31}" dt="2018-11-11T18:16:52.929" v="3587" actId="167"/>
          <ac:spMkLst>
            <pc:docMk/>
            <pc:sldMk cId="4141569869" sldId="339"/>
            <ac:spMk id="5122" creationId="{00000000-0000-0000-0000-000000000000}"/>
          </ac:spMkLst>
        </pc:spChg>
        <pc:spChg chg="mod">
          <ac:chgData name="Craig Thomas" userId="00ea655f176af39b" providerId="LiveId" clId="{39B1D447-740F-4E6E-ABB1-35AC7CFE9B31}" dt="2018-11-10T17:27:05.346" v="3526" actId="20577"/>
          <ac:spMkLst>
            <pc:docMk/>
            <pc:sldMk cId="4141569869" sldId="339"/>
            <ac:spMk id="5128" creationId="{00000000-0000-0000-0000-000000000000}"/>
          </ac:spMkLst>
        </pc:spChg>
        <pc:spChg chg="del">
          <ac:chgData name="Craig Thomas" userId="00ea655f176af39b" providerId="LiveId" clId="{39B1D447-740F-4E6E-ABB1-35AC7CFE9B31}" dt="2018-11-07T19:05:46.547" v="2915" actId="478"/>
          <ac:spMkLst>
            <pc:docMk/>
            <pc:sldMk cId="4141569869" sldId="339"/>
            <ac:spMk id="5148" creationId="{00000000-0000-0000-0000-000000000000}"/>
          </ac:spMkLst>
        </pc:spChg>
      </pc:sldChg>
      <pc:sldChg chg="addSp delSp modSp add ord delAnim modAnim">
        <pc:chgData name="Craig Thomas" userId="00ea655f176af39b" providerId="LiveId" clId="{39B1D447-740F-4E6E-ABB1-35AC7CFE9B31}" dt="2018-11-11T18:28:25.226" v="3802"/>
        <pc:sldMkLst>
          <pc:docMk/>
          <pc:sldMk cId="1335650814" sldId="340"/>
        </pc:sldMkLst>
        <pc:spChg chg="mod">
          <ac:chgData name="Craig Thomas" userId="00ea655f176af39b" providerId="LiveId" clId="{39B1D447-740F-4E6E-ABB1-35AC7CFE9B31}" dt="2018-11-11T18:23:58.075" v="3747" actId="1076"/>
          <ac:spMkLst>
            <pc:docMk/>
            <pc:sldMk cId="1335650814" sldId="340"/>
            <ac:spMk id="68" creationId="{E19C8E25-8803-4BBB-B2E3-9271C8F68A65}"/>
          </ac:spMkLst>
        </pc:spChg>
        <pc:spChg chg="del">
          <ac:chgData name="Craig Thomas" userId="00ea655f176af39b" providerId="LiveId" clId="{39B1D447-740F-4E6E-ABB1-35AC7CFE9B31}" dt="2018-11-11T18:18:27.942" v="3594" actId="478"/>
          <ac:spMkLst>
            <pc:docMk/>
            <pc:sldMk cId="1335650814" sldId="340"/>
            <ac:spMk id="69" creationId="{596F5689-134E-4E2C-9099-332953D511EF}"/>
          </ac:spMkLst>
        </pc:spChg>
        <pc:spChg chg="mod">
          <ac:chgData name="Craig Thomas" userId="00ea655f176af39b" providerId="LiveId" clId="{39B1D447-740F-4E6E-ABB1-35AC7CFE9B31}" dt="2018-11-11T18:20:17.294" v="3608" actId="14100"/>
          <ac:spMkLst>
            <pc:docMk/>
            <pc:sldMk cId="1335650814" sldId="340"/>
            <ac:spMk id="70" creationId="{E4A8739D-C46F-43C9-A4EA-997F0F84BF07}"/>
          </ac:spMkLst>
        </pc:spChg>
        <pc:spChg chg="del">
          <ac:chgData name="Craig Thomas" userId="00ea655f176af39b" providerId="LiveId" clId="{39B1D447-740F-4E6E-ABB1-35AC7CFE9B31}" dt="2018-11-11T18:24:54.596" v="3760" actId="478"/>
          <ac:spMkLst>
            <pc:docMk/>
            <pc:sldMk cId="1335650814" sldId="340"/>
            <ac:spMk id="71" creationId="{05EF69DA-A3B4-465D-8B98-D9059746C454}"/>
          </ac:spMkLst>
        </pc:spChg>
        <pc:spChg chg="del">
          <ac:chgData name="Craig Thomas" userId="00ea655f176af39b" providerId="LiveId" clId="{39B1D447-740F-4E6E-ABB1-35AC7CFE9B31}" dt="2018-11-11T18:18:23.129" v="3591" actId="478"/>
          <ac:spMkLst>
            <pc:docMk/>
            <pc:sldMk cId="1335650814" sldId="340"/>
            <ac:spMk id="72" creationId="{7660F9DB-1634-4767-9EC7-CCB8040DECA4}"/>
          </ac:spMkLst>
        </pc:spChg>
        <pc:spChg chg="del">
          <ac:chgData name="Craig Thomas" userId="00ea655f176af39b" providerId="LiveId" clId="{39B1D447-740F-4E6E-ABB1-35AC7CFE9B31}" dt="2018-11-11T18:18:26.668" v="3593" actId="478"/>
          <ac:spMkLst>
            <pc:docMk/>
            <pc:sldMk cId="1335650814" sldId="340"/>
            <ac:spMk id="73" creationId="{70A75ECE-ABCC-41E6-9C4A-7EBB1521ED11}"/>
          </ac:spMkLst>
        </pc:spChg>
        <pc:spChg chg="del">
          <ac:chgData name="Craig Thomas" userId="00ea655f176af39b" providerId="LiveId" clId="{39B1D447-740F-4E6E-ABB1-35AC7CFE9B31}" dt="2018-11-11T18:18:29.408" v="3595" actId="478"/>
          <ac:spMkLst>
            <pc:docMk/>
            <pc:sldMk cId="1335650814" sldId="340"/>
            <ac:spMk id="74" creationId="{64B4F569-A794-437B-BA17-10E61AD0B375}"/>
          </ac:spMkLst>
        </pc:spChg>
        <pc:spChg chg="add mod">
          <ac:chgData name="Craig Thomas" userId="00ea655f176af39b" providerId="LiveId" clId="{39B1D447-740F-4E6E-ABB1-35AC7CFE9B31}" dt="2018-11-11T18:20:44.055" v="3614" actId="1038"/>
          <ac:spMkLst>
            <pc:docMk/>
            <pc:sldMk cId="1335650814" sldId="340"/>
            <ac:spMk id="75" creationId="{D678A882-BC5F-48BB-9A7D-2C5EDC0A5952}"/>
          </ac:spMkLst>
        </pc:spChg>
        <pc:spChg chg="del mod">
          <ac:chgData name="Craig Thomas" userId="00ea655f176af39b" providerId="LiveId" clId="{39B1D447-740F-4E6E-ABB1-35AC7CFE9B31}" dt="2018-11-11T18:27:36.540" v="3800" actId="478"/>
          <ac:spMkLst>
            <pc:docMk/>
            <pc:sldMk cId="1335650814" sldId="340"/>
            <ac:spMk id="76" creationId="{DA006BEB-95EB-4BCF-BDCC-2CBC8E9DAD98}"/>
          </ac:spMkLst>
        </pc:spChg>
        <pc:spChg chg="del">
          <ac:chgData name="Craig Thomas" userId="00ea655f176af39b" providerId="LiveId" clId="{39B1D447-740F-4E6E-ABB1-35AC7CFE9B31}" dt="2018-11-11T18:18:24.474" v="3592" actId="478"/>
          <ac:spMkLst>
            <pc:docMk/>
            <pc:sldMk cId="1335650814" sldId="340"/>
            <ac:spMk id="77" creationId="{DAEA3D9E-65C0-4E31-9CF9-014853619322}"/>
          </ac:spMkLst>
        </pc:spChg>
        <pc:spChg chg="del">
          <ac:chgData name="Craig Thomas" userId="00ea655f176af39b" providerId="LiveId" clId="{39B1D447-740F-4E6E-ABB1-35AC7CFE9B31}" dt="2018-11-11T18:18:20.780" v="3590" actId="478"/>
          <ac:spMkLst>
            <pc:docMk/>
            <pc:sldMk cId="1335650814" sldId="340"/>
            <ac:spMk id="78" creationId="{75FD4D6A-C503-43DB-82AE-7EBF1E0B1194}"/>
          </ac:spMkLst>
        </pc:spChg>
        <pc:spChg chg="add mod">
          <ac:chgData name="Craig Thomas" userId="00ea655f176af39b" providerId="LiveId" clId="{39B1D447-740F-4E6E-ABB1-35AC7CFE9B31}" dt="2018-11-11T18:22:43.256" v="3725" actId="14100"/>
          <ac:spMkLst>
            <pc:docMk/>
            <pc:sldMk cId="1335650814" sldId="340"/>
            <ac:spMk id="80" creationId="{4E34BDED-4FFE-4C9B-B8F0-17F3B2E4A0B9}"/>
          </ac:spMkLst>
        </pc:spChg>
        <pc:spChg chg="add mod">
          <ac:chgData name="Craig Thomas" userId="00ea655f176af39b" providerId="LiveId" clId="{39B1D447-740F-4E6E-ABB1-35AC7CFE9B31}" dt="2018-11-11T18:23:03.375" v="3728" actId="1076"/>
          <ac:spMkLst>
            <pc:docMk/>
            <pc:sldMk cId="1335650814" sldId="340"/>
            <ac:spMk id="82" creationId="{0706E5A4-61F9-496D-BEFC-C1F2AE1143BF}"/>
          </ac:spMkLst>
        </pc:spChg>
        <pc:spChg chg="add mod">
          <ac:chgData name="Craig Thomas" userId="00ea655f176af39b" providerId="LiveId" clId="{39B1D447-740F-4E6E-ABB1-35AC7CFE9B31}" dt="2018-11-11T18:23:20.430" v="3736" actId="14100"/>
          <ac:spMkLst>
            <pc:docMk/>
            <pc:sldMk cId="1335650814" sldId="340"/>
            <ac:spMk id="83" creationId="{2DE03F52-FCEC-4E7B-91A3-3D0CDA481572}"/>
          </ac:spMkLst>
        </pc:spChg>
        <pc:spChg chg="add mod">
          <ac:chgData name="Craig Thomas" userId="00ea655f176af39b" providerId="LiveId" clId="{39B1D447-740F-4E6E-ABB1-35AC7CFE9B31}" dt="2018-11-11T18:23:35.522" v="3740" actId="14100"/>
          <ac:spMkLst>
            <pc:docMk/>
            <pc:sldMk cId="1335650814" sldId="340"/>
            <ac:spMk id="84" creationId="{E3C34781-C353-4665-B608-8FC9F177915F}"/>
          </ac:spMkLst>
        </pc:spChg>
        <pc:spChg chg="add mod">
          <ac:chgData name="Craig Thomas" userId="00ea655f176af39b" providerId="LiveId" clId="{39B1D447-740F-4E6E-ABB1-35AC7CFE9B31}" dt="2018-11-11T18:23:52.078" v="3744" actId="14100"/>
          <ac:spMkLst>
            <pc:docMk/>
            <pc:sldMk cId="1335650814" sldId="340"/>
            <ac:spMk id="85" creationId="{74B6CBE3-B0A5-474F-A586-01198CE1CEE2}"/>
          </ac:spMkLst>
        </pc:spChg>
        <pc:spChg chg="add mod">
          <ac:chgData name="Craig Thomas" userId="00ea655f176af39b" providerId="LiveId" clId="{39B1D447-740F-4E6E-ABB1-35AC7CFE9B31}" dt="2018-11-11T18:24:10.092" v="3749" actId="14100"/>
          <ac:spMkLst>
            <pc:docMk/>
            <pc:sldMk cId="1335650814" sldId="340"/>
            <ac:spMk id="86" creationId="{A838B848-1E9C-4EFF-8A74-750C749DC7F5}"/>
          </ac:spMkLst>
        </pc:spChg>
        <pc:spChg chg="add mod">
          <ac:chgData name="Craig Thomas" userId="00ea655f176af39b" providerId="LiveId" clId="{39B1D447-740F-4E6E-ABB1-35AC7CFE9B31}" dt="2018-11-11T18:24:23.271" v="3753" actId="14100"/>
          <ac:spMkLst>
            <pc:docMk/>
            <pc:sldMk cId="1335650814" sldId="340"/>
            <ac:spMk id="87" creationId="{93E5652C-90F5-401B-9347-F5A9FFD593A8}"/>
          </ac:spMkLst>
        </pc:spChg>
        <pc:spChg chg="add mod">
          <ac:chgData name="Craig Thomas" userId="00ea655f176af39b" providerId="LiveId" clId="{39B1D447-740F-4E6E-ABB1-35AC7CFE9B31}" dt="2018-11-11T18:24:40.865" v="3757" actId="14100"/>
          <ac:spMkLst>
            <pc:docMk/>
            <pc:sldMk cId="1335650814" sldId="340"/>
            <ac:spMk id="88" creationId="{657AC732-E4A9-42FA-AA00-7DDBE854C051}"/>
          </ac:spMkLst>
        </pc:spChg>
        <pc:spChg chg="add mod">
          <ac:chgData name="Craig Thomas" userId="00ea655f176af39b" providerId="LiveId" clId="{39B1D447-740F-4E6E-ABB1-35AC7CFE9B31}" dt="2018-11-11T18:25:15.294" v="3766" actId="14100"/>
          <ac:spMkLst>
            <pc:docMk/>
            <pc:sldMk cId="1335650814" sldId="340"/>
            <ac:spMk id="89" creationId="{912F77B5-A474-4372-8BB8-4B300BFC0942}"/>
          </ac:spMkLst>
        </pc:spChg>
        <pc:spChg chg="add mod">
          <ac:chgData name="Craig Thomas" userId="00ea655f176af39b" providerId="LiveId" clId="{39B1D447-740F-4E6E-ABB1-35AC7CFE9B31}" dt="2018-11-11T18:25:37.168" v="3770" actId="14100"/>
          <ac:spMkLst>
            <pc:docMk/>
            <pc:sldMk cId="1335650814" sldId="340"/>
            <ac:spMk id="90" creationId="{07EB676F-330D-4DFE-8885-EDF25407BF66}"/>
          </ac:spMkLst>
        </pc:spChg>
        <pc:spChg chg="add">
          <ac:chgData name="Craig Thomas" userId="00ea655f176af39b" providerId="LiveId" clId="{39B1D447-740F-4E6E-ABB1-35AC7CFE9B31}" dt="2018-11-11T18:25:22.137" v="3767"/>
          <ac:spMkLst>
            <pc:docMk/>
            <pc:sldMk cId="1335650814" sldId="340"/>
            <ac:spMk id="91" creationId="{85E1A853-B58B-4000-A917-2EAE154E08F1}"/>
          </ac:spMkLst>
        </pc:spChg>
        <pc:spChg chg="add mod">
          <ac:chgData name="Craig Thomas" userId="00ea655f176af39b" providerId="LiveId" clId="{39B1D447-740F-4E6E-ABB1-35AC7CFE9B31}" dt="2018-11-11T18:25:56.391" v="3785" actId="14100"/>
          <ac:spMkLst>
            <pc:docMk/>
            <pc:sldMk cId="1335650814" sldId="340"/>
            <ac:spMk id="92" creationId="{EB78C1BD-4AE3-4247-A230-83F0537AFD65}"/>
          </ac:spMkLst>
        </pc:spChg>
        <pc:spChg chg="add mod">
          <ac:chgData name="Craig Thomas" userId="00ea655f176af39b" providerId="LiveId" clId="{39B1D447-740F-4E6E-ABB1-35AC7CFE9B31}" dt="2018-11-11T18:26:18.502" v="3789" actId="14100"/>
          <ac:spMkLst>
            <pc:docMk/>
            <pc:sldMk cId="1335650814" sldId="340"/>
            <ac:spMk id="93" creationId="{AD4E4F64-5ED9-42BB-8800-A81030005F5A}"/>
          </ac:spMkLst>
        </pc:spChg>
        <pc:spChg chg="add mod">
          <ac:chgData name="Craig Thomas" userId="00ea655f176af39b" providerId="LiveId" clId="{39B1D447-740F-4E6E-ABB1-35AC7CFE9B31}" dt="2018-11-11T18:26:32.362" v="3796" actId="1037"/>
          <ac:spMkLst>
            <pc:docMk/>
            <pc:sldMk cId="1335650814" sldId="340"/>
            <ac:spMk id="94" creationId="{B5A90427-0BEB-4470-B2BB-FE626884A8CE}"/>
          </ac:spMkLst>
        </pc:spChg>
        <pc:spChg chg="mod">
          <ac:chgData name="Craig Thomas" userId="00ea655f176af39b" providerId="LiveId" clId="{39B1D447-740F-4E6E-ABB1-35AC7CFE9B31}" dt="2018-11-11T18:19:53.098" v="3603" actId="1076"/>
          <ac:spMkLst>
            <pc:docMk/>
            <pc:sldMk cId="1335650814" sldId="340"/>
            <ac:spMk id="4104" creationId="{00000000-0000-0000-0000-000000000000}"/>
          </ac:spMkLst>
        </pc:spChg>
      </pc:sldChg>
      <pc:sldChg chg="addSp modSp add setBg">
        <pc:chgData name="Craig Thomas" userId="00ea655f176af39b" providerId="LiveId" clId="{39B1D447-740F-4E6E-ABB1-35AC7CFE9B31}" dt="2018-11-17T21:59:37.956" v="3811" actId="6549"/>
        <pc:sldMkLst>
          <pc:docMk/>
          <pc:sldMk cId="239692928" sldId="341"/>
        </pc:sldMkLst>
        <pc:spChg chg="add mod">
          <ac:chgData name="Craig Thomas" userId="00ea655f176af39b" providerId="LiveId" clId="{39B1D447-740F-4E6E-ABB1-35AC7CFE9B31}" dt="2018-11-17T21:59:37.956" v="3811" actId="6549"/>
          <ac:spMkLst>
            <pc:docMk/>
            <pc:sldMk cId="239692928" sldId="341"/>
            <ac:spMk id="2" creationId="{D2394BD6-CA44-4E27-882F-E2DD8763AC40}"/>
          </ac:spMkLst>
        </pc:spChg>
      </pc:sldChg>
      <pc:sldChg chg="addSp modSp add setBg">
        <pc:chgData name="Craig Thomas" userId="00ea655f176af39b" providerId="LiveId" clId="{39B1D447-740F-4E6E-ABB1-35AC7CFE9B31}" dt="2018-11-23T22:45:04.943" v="3897" actId="20577"/>
        <pc:sldMkLst>
          <pc:docMk/>
          <pc:sldMk cId="4036984272" sldId="342"/>
        </pc:sldMkLst>
        <pc:spChg chg="add mod">
          <ac:chgData name="Craig Thomas" userId="00ea655f176af39b" providerId="LiveId" clId="{39B1D447-740F-4E6E-ABB1-35AC7CFE9B31}" dt="2018-11-23T22:45:04.943" v="3897" actId="20577"/>
          <ac:spMkLst>
            <pc:docMk/>
            <pc:sldMk cId="4036984272" sldId="342"/>
            <ac:spMk id="2" creationId="{F327F52F-8109-41B1-A9F5-CFA11AE3D6A3}"/>
          </ac:spMkLst>
        </pc:spChg>
      </pc:sldChg>
      <pc:sldChg chg="add ord">
        <pc:chgData name="Craig Thomas" userId="00ea655f176af39b" providerId="LiveId" clId="{39B1D447-740F-4E6E-ABB1-35AC7CFE9B31}" dt="2018-11-23T22:45:59.363" v="3900"/>
        <pc:sldMkLst>
          <pc:docMk/>
          <pc:sldMk cId="674065438" sldId="343"/>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82418" cy="465743"/>
          </a:xfrm>
          <a:prstGeom prst="rect">
            <a:avLst/>
          </a:prstGeom>
        </p:spPr>
        <p:txBody>
          <a:bodyPr vert="horz" lIns="87444" tIns="43722" rIns="87444" bIns="43722" rtlCol="0"/>
          <a:lstStyle>
            <a:lvl1pPr algn="l">
              <a:defRPr sz="1100"/>
            </a:lvl1pPr>
          </a:lstStyle>
          <a:p>
            <a:endParaRPr lang="en-US"/>
          </a:p>
        </p:txBody>
      </p:sp>
      <p:sp>
        <p:nvSpPr>
          <p:cNvPr id="3" name="Date Placeholder 2"/>
          <p:cNvSpPr>
            <a:spLocks noGrp="1"/>
          </p:cNvSpPr>
          <p:nvPr>
            <p:ph type="dt" idx="1"/>
          </p:nvPr>
        </p:nvSpPr>
        <p:spPr>
          <a:xfrm>
            <a:off x="3897902" y="0"/>
            <a:ext cx="2982418" cy="465743"/>
          </a:xfrm>
          <a:prstGeom prst="rect">
            <a:avLst/>
          </a:prstGeom>
        </p:spPr>
        <p:txBody>
          <a:bodyPr vert="horz" lIns="87444" tIns="43722" rIns="87444" bIns="43722" rtlCol="0"/>
          <a:lstStyle>
            <a:lvl1pPr algn="r">
              <a:defRPr sz="1100"/>
            </a:lvl1pPr>
          </a:lstStyle>
          <a:p>
            <a:fld id="{B1066AE6-ED3A-49BB-BE2F-0EA7F9F359C6}" type="datetimeFigureOut">
              <a:rPr lang="en-US" smtClean="0"/>
              <a:t>11/23/2018</a:t>
            </a:fld>
            <a:endParaRPr lang="en-US"/>
          </a:p>
        </p:txBody>
      </p:sp>
      <p:sp>
        <p:nvSpPr>
          <p:cNvPr id="4" name="Slide Image Placeholder 3"/>
          <p:cNvSpPr>
            <a:spLocks noGrp="1" noRot="1" noChangeAspect="1"/>
          </p:cNvSpPr>
          <p:nvPr>
            <p:ph type="sldImg" idx="2"/>
          </p:nvPr>
        </p:nvSpPr>
        <p:spPr>
          <a:xfrm>
            <a:off x="1350963" y="1162050"/>
            <a:ext cx="4179887" cy="3136900"/>
          </a:xfrm>
          <a:prstGeom prst="rect">
            <a:avLst/>
          </a:prstGeom>
          <a:noFill/>
          <a:ln w="12700">
            <a:solidFill>
              <a:prstClr val="black"/>
            </a:solidFill>
          </a:ln>
        </p:spPr>
        <p:txBody>
          <a:bodyPr vert="horz" lIns="87444" tIns="43722" rIns="87444" bIns="43722" rtlCol="0" anchor="ctr"/>
          <a:lstStyle/>
          <a:p>
            <a:endParaRPr lang="en-US"/>
          </a:p>
        </p:txBody>
      </p:sp>
      <p:sp>
        <p:nvSpPr>
          <p:cNvPr id="5" name="Notes Placeholder 4"/>
          <p:cNvSpPr>
            <a:spLocks noGrp="1"/>
          </p:cNvSpPr>
          <p:nvPr>
            <p:ph type="body" sz="quarter" idx="3"/>
          </p:nvPr>
        </p:nvSpPr>
        <p:spPr>
          <a:xfrm>
            <a:off x="688481" y="4474508"/>
            <a:ext cx="5504853" cy="3659842"/>
          </a:xfrm>
          <a:prstGeom prst="rect">
            <a:avLst/>
          </a:prstGeom>
        </p:spPr>
        <p:txBody>
          <a:bodyPr vert="horz" lIns="87444" tIns="43722" rIns="87444" bIns="43722"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30658"/>
            <a:ext cx="2982418" cy="465742"/>
          </a:xfrm>
          <a:prstGeom prst="rect">
            <a:avLst/>
          </a:prstGeom>
        </p:spPr>
        <p:txBody>
          <a:bodyPr vert="horz" lIns="87444" tIns="43722" rIns="87444" bIns="43722" rtlCol="0" anchor="b"/>
          <a:lstStyle>
            <a:lvl1pPr algn="l">
              <a:defRPr sz="1100"/>
            </a:lvl1pPr>
          </a:lstStyle>
          <a:p>
            <a:endParaRPr lang="en-US"/>
          </a:p>
        </p:txBody>
      </p:sp>
      <p:sp>
        <p:nvSpPr>
          <p:cNvPr id="7" name="Slide Number Placeholder 6"/>
          <p:cNvSpPr>
            <a:spLocks noGrp="1"/>
          </p:cNvSpPr>
          <p:nvPr>
            <p:ph type="sldNum" sz="quarter" idx="5"/>
          </p:nvPr>
        </p:nvSpPr>
        <p:spPr>
          <a:xfrm>
            <a:off x="3897902" y="8830658"/>
            <a:ext cx="2982418" cy="465742"/>
          </a:xfrm>
          <a:prstGeom prst="rect">
            <a:avLst/>
          </a:prstGeom>
        </p:spPr>
        <p:txBody>
          <a:bodyPr vert="horz" lIns="87444" tIns="43722" rIns="87444" bIns="43722" rtlCol="0" anchor="b"/>
          <a:lstStyle>
            <a:lvl1pPr algn="r">
              <a:defRPr sz="1100"/>
            </a:lvl1pPr>
          </a:lstStyle>
          <a:p>
            <a:fld id="{DF1FD338-677E-4555-82F7-EEC4AF703E4E}" type="slidenum">
              <a:rPr lang="en-US" smtClean="0"/>
              <a:t>‹#›</a:t>
            </a:fld>
            <a:endParaRPr lang="en-US"/>
          </a:p>
        </p:txBody>
      </p:sp>
    </p:spTree>
    <p:extLst>
      <p:ext uri="{BB962C8B-B14F-4D97-AF65-F5344CB8AC3E}">
        <p14:creationId xmlns:p14="http://schemas.microsoft.com/office/powerpoint/2010/main" val="130917716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1</a:t>
            </a:fld>
            <a:endParaRPr lang="en-US"/>
          </a:p>
        </p:txBody>
      </p:sp>
    </p:spTree>
    <p:extLst>
      <p:ext uri="{BB962C8B-B14F-4D97-AF65-F5344CB8AC3E}">
        <p14:creationId xmlns:p14="http://schemas.microsoft.com/office/powerpoint/2010/main" val="27307951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19</a:t>
            </a:fld>
            <a:endParaRPr lang="en-US"/>
          </a:p>
        </p:txBody>
      </p:sp>
    </p:spTree>
    <p:extLst>
      <p:ext uri="{BB962C8B-B14F-4D97-AF65-F5344CB8AC3E}">
        <p14:creationId xmlns:p14="http://schemas.microsoft.com/office/powerpoint/2010/main" val="38226960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20</a:t>
            </a:fld>
            <a:endParaRPr lang="en-US"/>
          </a:p>
        </p:txBody>
      </p:sp>
    </p:spTree>
    <p:extLst>
      <p:ext uri="{BB962C8B-B14F-4D97-AF65-F5344CB8AC3E}">
        <p14:creationId xmlns:p14="http://schemas.microsoft.com/office/powerpoint/2010/main" val="27723698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21</a:t>
            </a:fld>
            <a:endParaRPr lang="en-US"/>
          </a:p>
        </p:txBody>
      </p:sp>
    </p:spTree>
    <p:extLst>
      <p:ext uri="{BB962C8B-B14F-4D97-AF65-F5344CB8AC3E}">
        <p14:creationId xmlns:p14="http://schemas.microsoft.com/office/powerpoint/2010/main" val="24100174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22</a:t>
            </a:fld>
            <a:endParaRPr lang="en-US"/>
          </a:p>
        </p:txBody>
      </p:sp>
    </p:spTree>
    <p:extLst>
      <p:ext uri="{BB962C8B-B14F-4D97-AF65-F5344CB8AC3E}">
        <p14:creationId xmlns:p14="http://schemas.microsoft.com/office/powerpoint/2010/main" val="33519018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23</a:t>
            </a:fld>
            <a:endParaRPr lang="en-US"/>
          </a:p>
        </p:txBody>
      </p:sp>
    </p:spTree>
    <p:extLst>
      <p:ext uri="{BB962C8B-B14F-4D97-AF65-F5344CB8AC3E}">
        <p14:creationId xmlns:p14="http://schemas.microsoft.com/office/powerpoint/2010/main" val="111521459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24</a:t>
            </a:fld>
            <a:endParaRPr lang="en-US"/>
          </a:p>
        </p:txBody>
      </p:sp>
    </p:spTree>
    <p:extLst>
      <p:ext uri="{BB962C8B-B14F-4D97-AF65-F5344CB8AC3E}">
        <p14:creationId xmlns:p14="http://schemas.microsoft.com/office/powerpoint/2010/main" val="10542104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25</a:t>
            </a:fld>
            <a:endParaRPr lang="en-US"/>
          </a:p>
        </p:txBody>
      </p:sp>
    </p:spTree>
    <p:extLst>
      <p:ext uri="{BB962C8B-B14F-4D97-AF65-F5344CB8AC3E}">
        <p14:creationId xmlns:p14="http://schemas.microsoft.com/office/powerpoint/2010/main" val="21483316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26</a:t>
            </a:fld>
            <a:endParaRPr lang="en-US"/>
          </a:p>
        </p:txBody>
      </p:sp>
    </p:spTree>
    <p:extLst>
      <p:ext uri="{BB962C8B-B14F-4D97-AF65-F5344CB8AC3E}">
        <p14:creationId xmlns:p14="http://schemas.microsoft.com/office/powerpoint/2010/main" val="400048082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29</a:t>
            </a:fld>
            <a:endParaRPr lang="en-US"/>
          </a:p>
        </p:txBody>
      </p:sp>
    </p:spTree>
    <p:extLst>
      <p:ext uri="{BB962C8B-B14F-4D97-AF65-F5344CB8AC3E}">
        <p14:creationId xmlns:p14="http://schemas.microsoft.com/office/powerpoint/2010/main" val="308338502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30</a:t>
            </a:fld>
            <a:endParaRPr lang="en-US"/>
          </a:p>
        </p:txBody>
      </p:sp>
    </p:spTree>
    <p:extLst>
      <p:ext uri="{BB962C8B-B14F-4D97-AF65-F5344CB8AC3E}">
        <p14:creationId xmlns:p14="http://schemas.microsoft.com/office/powerpoint/2010/main" val="4487420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2</a:t>
            </a:fld>
            <a:endParaRPr lang="en-US"/>
          </a:p>
        </p:txBody>
      </p:sp>
    </p:spTree>
    <p:extLst>
      <p:ext uri="{BB962C8B-B14F-4D97-AF65-F5344CB8AC3E}">
        <p14:creationId xmlns:p14="http://schemas.microsoft.com/office/powerpoint/2010/main" val="323699470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31</a:t>
            </a:fld>
            <a:endParaRPr lang="en-US"/>
          </a:p>
        </p:txBody>
      </p:sp>
    </p:spTree>
    <p:extLst>
      <p:ext uri="{BB962C8B-B14F-4D97-AF65-F5344CB8AC3E}">
        <p14:creationId xmlns:p14="http://schemas.microsoft.com/office/powerpoint/2010/main" val="26596995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32</a:t>
            </a:fld>
            <a:endParaRPr lang="en-US"/>
          </a:p>
        </p:txBody>
      </p:sp>
    </p:spTree>
    <p:extLst>
      <p:ext uri="{BB962C8B-B14F-4D97-AF65-F5344CB8AC3E}">
        <p14:creationId xmlns:p14="http://schemas.microsoft.com/office/powerpoint/2010/main" val="352892271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33</a:t>
            </a:fld>
            <a:endParaRPr lang="en-US"/>
          </a:p>
        </p:txBody>
      </p:sp>
    </p:spTree>
    <p:extLst>
      <p:ext uri="{BB962C8B-B14F-4D97-AF65-F5344CB8AC3E}">
        <p14:creationId xmlns:p14="http://schemas.microsoft.com/office/powerpoint/2010/main" val="24314957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34</a:t>
            </a:fld>
            <a:endParaRPr lang="en-US"/>
          </a:p>
        </p:txBody>
      </p:sp>
    </p:spTree>
    <p:extLst>
      <p:ext uri="{BB962C8B-B14F-4D97-AF65-F5344CB8AC3E}">
        <p14:creationId xmlns:p14="http://schemas.microsoft.com/office/powerpoint/2010/main" val="273778796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35</a:t>
            </a:fld>
            <a:endParaRPr lang="en-US"/>
          </a:p>
        </p:txBody>
      </p:sp>
    </p:spTree>
    <p:extLst>
      <p:ext uri="{BB962C8B-B14F-4D97-AF65-F5344CB8AC3E}">
        <p14:creationId xmlns:p14="http://schemas.microsoft.com/office/powerpoint/2010/main" val="30459821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36</a:t>
            </a:fld>
            <a:endParaRPr lang="en-US"/>
          </a:p>
        </p:txBody>
      </p:sp>
    </p:spTree>
    <p:extLst>
      <p:ext uri="{BB962C8B-B14F-4D97-AF65-F5344CB8AC3E}">
        <p14:creationId xmlns:p14="http://schemas.microsoft.com/office/powerpoint/2010/main" val="8985064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37</a:t>
            </a:fld>
            <a:endParaRPr lang="en-US"/>
          </a:p>
        </p:txBody>
      </p:sp>
    </p:spTree>
    <p:extLst>
      <p:ext uri="{BB962C8B-B14F-4D97-AF65-F5344CB8AC3E}">
        <p14:creationId xmlns:p14="http://schemas.microsoft.com/office/powerpoint/2010/main" val="26817452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38</a:t>
            </a:fld>
            <a:endParaRPr lang="en-US"/>
          </a:p>
        </p:txBody>
      </p:sp>
    </p:spTree>
    <p:extLst>
      <p:ext uri="{BB962C8B-B14F-4D97-AF65-F5344CB8AC3E}">
        <p14:creationId xmlns:p14="http://schemas.microsoft.com/office/powerpoint/2010/main" val="350183038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41</a:t>
            </a:fld>
            <a:endParaRPr lang="en-US"/>
          </a:p>
        </p:txBody>
      </p:sp>
    </p:spTree>
    <p:extLst>
      <p:ext uri="{BB962C8B-B14F-4D97-AF65-F5344CB8AC3E}">
        <p14:creationId xmlns:p14="http://schemas.microsoft.com/office/powerpoint/2010/main" val="269214274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42</a:t>
            </a:fld>
            <a:endParaRPr lang="en-US"/>
          </a:p>
        </p:txBody>
      </p:sp>
    </p:spTree>
    <p:extLst>
      <p:ext uri="{BB962C8B-B14F-4D97-AF65-F5344CB8AC3E}">
        <p14:creationId xmlns:p14="http://schemas.microsoft.com/office/powerpoint/2010/main" val="17653130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12</a:t>
            </a:fld>
            <a:endParaRPr lang="en-US"/>
          </a:p>
        </p:txBody>
      </p:sp>
    </p:spTree>
    <p:extLst>
      <p:ext uri="{BB962C8B-B14F-4D97-AF65-F5344CB8AC3E}">
        <p14:creationId xmlns:p14="http://schemas.microsoft.com/office/powerpoint/2010/main" val="19076626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43</a:t>
            </a:fld>
            <a:endParaRPr lang="en-US"/>
          </a:p>
        </p:txBody>
      </p:sp>
    </p:spTree>
    <p:extLst>
      <p:ext uri="{BB962C8B-B14F-4D97-AF65-F5344CB8AC3E}">
        <p14:creationId xmlns:p14="http://schemas.microsoft.com/office/powerpoint/2010/main" val="34583591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44</a:t>
            </a:fld>
            <a:endParaRPr lang="en-US"/>
          </a:p>
        </p:txBody>
      </p:sp>
    </p:spTree>
    <p:extLst>
      <p:ext uri="{BB962C8B-B14F-4D97-AF65-F5344CB8AC3E}">
        <p14:creationId xmlns:p14="http://schemas.microsoft.com/office/powerpoint/2010/main" val="149374816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45</a:t>
            </a:fld>
            <a:endParaRPr lang="en-US"/>
          </a:p>
        </p:txBody>
      </p:sp>
    </p:spTree>
    <p:extLst>
      <p:ext uri="{BB962C8B-B14F-4D97-AF65-F5344CB8AC3E}">
        <p14:creationId xmlns:p14="http://schemas.microsoft.com/office/powerpoint/2010/main" val="37209142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46</a:t>
            </a:fld>
            <a:endParaRPr lang="en-US"/>
          </a:p>
        </p:txBody>
      </p:sp>
    </p:spTree>
    <p:extLst>
      <p:ext uri="{BB962C8B-B14F-4D97-AF65-F5344CB8AC3E}">
        <p14:creationId xmlns:p14="http://schemas.microsoft.com/office/powerpoint/2010/main" val="316312033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47</a:t>
            </a:fld>
            <a:endParaRPr lang="en-US"/>
          </a:p>
        </p:txBody>
      </p:sp>
    </p:spTree>
    <p:extLst>
      <p:ext uri="{BB962C8B-B14F-4D97-AF65-F5344CB8AC3E}">
        <p14:creationId xmlns:p14="http://schemas.microsoft.com/office/powerpoint/2010/main" val="41848285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48</a:t>
            </a:fld>
            <a:endParaRPr lang="en-US"/>
          </a:p>
        </p:txBody>
      </p:sp>
    </p:spTree>
    <p:extLst>
      <p:ext uri="{BB962C8B-B14F-4D97-AF65-F5344CB8AC3E}">
        <p14:creationId xmlns:p14="http://schemas.microsoft.com/office/powerpoint/2010/main" val="41409601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49</a:t>
            </a:fld>
            <a:endParaRPr lang="en-US"/>
          </a:p>
        </p:txBody>
      </p:sp>
    </p:spTree>
    <p:extLst>
      <p:ext uri="{BB962C8B-B14F-4D97-AF65-F5344CB8AC3E}">
        <p14:creationId xmlns:p14="http://schemas.microsoft.com/office/powerpoint/2010/main" val="41644985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52</a:t>
            </a:fld>
            <a:endParaRPr lang="en-US"/>
          </a:p>
        </p:txBody>
      </p:sp>
    </p:spTree>
    <p:extLst>
      <p:ext uri="{BB962C8B-B14F-4D97-AF65-F5344CB8AC3E}">
        <p14:creationId xmlns:p14="http://schemas.microsoft.com/office/powerpoint/2010/main" val="364875157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53</a:t>
            </a:fld>
            <a:endParaRPr lang="en-US"/>
          </a:p>
        </p:txBody>
      </p:sp>
    </p:spTree>
    <p:extLst>
      <p:ext uri="{BB962C8B-B14F-4D97-AF65-F5344CB8AC3E}">
        <p14:creationId xmlns:p14="http://schemas.microsoft.com/office/powerpoint/2010/main" val="165185277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56</a:t>
            </a:fld>
            <a:endParaRPr lang="en-US"/>
          </a:p>
        </p:txBody>
      </p:sp>
    </p:spTree>
    <p:extLst>
      <p:ext uri="{BB962C8B-B14F-4D97-AF65-F5344CB8AC3E}">
        <p14:creationId xmlns:p14="http://schemas.microsoft.com/office/powerpoint/2010/main" val="17148208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13</a:t>
            </a:fld>
            <a:endParaRPr lang="en-US"/>
          </a:p>
        </p:txBody>
      </p:sp>
    </p:spTree>
    <p:extLst>
      <p:ext uri="{BB962C8B-B14F-4D97-AF65-F5344CB8AC3E}">
        <p14:creationId xmlns:p14="http://schemas.microsoft.com/office/powerpoint/2010/main" val="101141141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57</a:t>
            </a:fld>
            <a:endParaRPr lang="en-US"/>
          </a:p>
        </p:txBody>
      </p:sp>
    </p:spTree>
    <p:extLst>
      <p:ext uri="{BB962C8B-B14F-4D97-AF65-F5344CB8AC3E}">
        <p14:creationId xmlns:p14="http://schemas.microsoft.com/office/powerpoint/2010/main" val="168381095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59</a:t>
            </a:fld>
            <a:endParaRPr lang="en-US"/>
          </a:p>
        </p:txBody>
      </p:sp>
    </p:spTree>
    <p:extLst>
      <p:ext uri="{BB962C8B-B14F-4D97-AF65-F5344CB8AC3E}">
        <p14:creationId xmlns:p14="http://schemas.microsoft.com/office/powerpoint/2010/main" val="385962396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60</a:t>
            </a:fld>
            <a:endParaRPr lang="en-US"/>
          </a:p>
        </p:txBody>
      </p:sp>
    </p:spTree>
    <p:extLst>
      <p:ext uri="{BB962C8B-B14F-4D97-AF65-F5344CB8AC3E}">
        <p14:creationId xmlns:p14="http://schemas.microsoft.com/office/powerpoint/2010/main" val="8252030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61</a:t>
            </a:fld>
            <a:endParaRPr lang="en-US"/>
          </a:p>
        </p:txBody>
      </p:sp>
    </p:spTree>
    <p:extLst>
      <p:ext uri="{BB962C8B-B14F-4D97-AF65-F5344CB8AC3E}">
        <p14:creationId xmlns:p14="http://schemas.microsoft.com/office/powerpoint/2010/main" val="31926887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62</a:t>
            </a:fld>
            <a:endParaRPr lang="en-US"/>
          </a:p>
        </p:txBody>
      </p:sp>
    </p:spTree>
    <p:extLst>
      <p:ext uri="{BB962C8B-B14F-4D97-AF65-F5344CB8AC3E}">
        <p14:creationId xmlns:p14="http://schemas.microsoft.com/office/powerpoint/2010/main" val="14817165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63</a:t>
            </a:fld>
            <a:endParaRPr lang="en-US"/>
          </a:p>
        </p:txBody>
      </p:sp>
    </p:spTree>
    <p:extLst>
      <p:ext uri="{BB962C8B-B14F-4D97-AF65-F5344CB8AC3E}">
        <p14:creationId xmlns:p14="http://schemas.microsoft.com/office/powerpoint/2010/main" val="6071151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64</a:t>
            </a:fld>
            <a:endParaRPr lang="en-US"/>
          </a:p>
        </p:txBody>
      </p:sp>
    </p:spTree>
    <p:extLst>
      <p:ext uri="{BB962C8B-B14F-4D97-AF65-F5344CB8AC3E}">
        <p14:creationId xmlns:p14="http://schemas.microsoft.com/office/powerpoint/2010/main" val="38081858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65</a:t>
            </a:fld>
            <a:endParaRPr lang="en-US"/>
          </a:p>
        </p:txBody>
      </p:sp>
    </p:spTree>
    <p:extLst>
      <p:ext uri="{BB962C8B-B14F-4D97-AF65-F5344CB8AC3E}">
        <p14:creationId xmlns:p14="http://schemas.microsoft.com/office/powerpoint/2010/main" val="251758479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66</a:t>
            </a:fld>
            <a:endParaRPr lang="en-US"/>
          </a:p>
        </p:txBody>
      </p:sp>
    </p:spTree>
    <p:extLst>
      <p:ext uri="{BB962C8B-B14F-4D97-AF65-F5344CB8AC3E}">
        <p14:creationId xmlns:p14="http://schemas.microsoft.com/office/powerpoint/2010/main" val="320500848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67</a:t>
            </a:fld>
            <a:endParaRPr lang="en-US"/>
          </a:p>
        </p:txBody>
      </p:sp>
    </p:spTree>
    <p:extLst>
      <p:ext uri="{BB962C8B-B14F-4D97-AF65-F5344CB8AC3E}">
        <p14:creationId xmlns:p14="http://schemas.microsoft.com/office/powerpoint/2010/main" val="9889498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14</a:t>
            </a:fld>
            <a:endParaRPr lang="en-US"/>
          </a:p>
        </p:txBody>
      </p:sp>
    </p:spTree>
    <p:extLst>
      <p:ext uri="{BB962C8B-B14F-4D97-AF65-F5344CB8AC3E}">
        <p14:creationId xmlns:p14="http://schemas.microsoft.com/office/powerpoint/2010/main" val="18642079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69</a:t>
            </a:fld>
            <a:endParaRPr lang="en-US"/>
          </a:p>
        </p:txBody>
      </p:sp>
    </p:spTree>
    <p:extLst>
      <p:ext uri="{BB962C8B-B14F-4D97-AF65-F5344CB8AC3E}">
        <p14:creationId xmlns:p14="http://schemas.microsoft.com/office/powerpoint/2010/main" val="13968914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70</a:t>
            </a:fld>
            <a:endParaRPr lang="en-US"/>
          </a:p>
        </p:txBody>
      </p:sp>
    </p:spTree>
    <p:extLst>
      <p:ext uri="{BB962C8B-B14F-4D97-AF65-F5344CB8AC3E}">
        <p14:creationId xmlns:p14="http://schemas.microsoft.com/office/powerpoint/2010/main" val="285012831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71</a:t>
            </a:fld>
            <a:endParaRPr lang="en-US"/>
          </a:p>
        </p:txBody>
      </p:sp>
    </p:spTree>
    <p:extLst>
      <p:ext uri="{BB962C8B-B14F-4D97-AF65-F5344CB8AC3E}">
        <p14:creationId xmlns:p14="http://schemas.microsoft.com/office/powerpoint/2010/main" val="408413796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72</a:t>
            </a:fld>
            <a:endParaRPr lang="en-US"/>
          </a:p>
        </p:txBody>
      </p:sp>
    </p:spTree>
    <p:extLst>
      <p:ext uri="{BB962C8B-B14F-4D97-AF65-F5344CB8AC3E}">
        <p14:creationId xmlns:p14="http://schemas.microsoft.com/office/powerpoint/2010/main" val="5645136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73</a:t>
            </a:fld>
            <a:endParaRPr lang="en-US"/>
          </a:p>
        </p:txBody>
      </p:sp>
    </p:spTree>
    <p:extLst>
      <p:ext uri="{BB962C8B-B14F-4D97-AF65-F5344CB8AC3E}">
        <p14:creationId xmlns:p14="http://schemas.microsoft.com/office/powerpoint/2010/main" val="382885177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74</a:t>
            </a:fld>
            <a:endParaRPr lang="en-US"/>
          </a:p>
        </p:txBody>
      </p:sp>
    </p:spTree>
    <p:extLst>
      <p:ext uri="{BB962C8B-B14F-4D97-AF65-F5344CB8AC3E}">
        <p14:creationId xmlns:p14="http://schemas.microsoft.com/office/powerpoint/2010/main" val="347583704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75</a:t>
            </a:fld>
            <a:endParaRPr lang="en-US"/>
          </a:p>
        </p:txBody>
      </p:sp>
    </p:spTree>
    <p:extLst>
      <p:ext uri="{BB962C8B-B14F-4D97-AF65-F5344CB8AC3E}">
        <p14:creationId xmlns:p14="http://schemas.microsoft.com/office/powerpoint/2010/main" val="65883740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76</a:t>
            </a:fld>
            <a:endParaRPr lang="en-US"/>
          </a:p>
        </p:txBody>
      </p:sp>
    </p:spTree>
    <p:extLst>
      <p:ext uri="{BB962C8B-B14F-4D97-AF65-F5344CB8AC3E}">
        <p14:creationId xmlns:p14="http://schemas.microsoft.com/office/powerpoint/2010/main" val="288410773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77</a:t>
            </a:fld>
            <a:endParaRPr lang="en-US"/>
          </a:p>
        </p:txBody>
      </p:sp>
    </p:spTree>
    <p:extLst>
      <p:ext uri="{BB962C8B-B14F-4D97-AF65-F5344CB8AC3E}">
        <p14:creationId xmlns:p14="http://schemas.microsoft.com/office/powerpoint/2010/main" val="369227454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78</a:t>
            </a:fld>
            <a:endParaRPr lang="en-US"/>
          </a:p>
        </p:txBody>
      </p:sp>
    </p:spTree>
    <p:extLst>
      <p:ext uri="{BB962C8B-B14F-4D97-AF65-F5344CB8AC3E}">
        <p14:creationId xmlns:p14="http://schemas.microsoft.com/office/powerpoint/2010/main" val="13959476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15</a:t>
            </a:fld>
            <a:endParaRPr lang="en-US"/>
          </a:p>
        </p:txBody>
      </p:sp>
    </p:spTree>
    <p:extLst>
      <p:ext uri="{BB962C8B-B14F-4D97-AF65-F5344CB8AC3E}">
        <p14:creationId xmlns:p14="http://schemas.microsoft.com/office/powerpoint/2010/main" val="39174663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16</a:t>
            </a:fld>
            <a:endParaRPr lang="en-US"/>
          </a:p>
        </p:txBody>
      </p:sp>
    </p:spTree>
    <p:extLst>
      <p:ext uri="{BB962C8B-B14F-4D97-AF65-F5344CB8AC3E}">
        <p14:creationId xmlns:p14="http://schemas.microsoft.com/office/powerpoint/2010/main" val="174530970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17</a:t>
            </a:fld>
            <a:endParaRPr lang="en-US"/>
          </a:p>
        </p:txBody>
      </p:sp>
    </p:spTree>
    <p:extLst>
      <p:ext uri="{BB962C8B-B14F-4D97-AF65-F5344CB8AC3E}">
        <p14:creationId xmlns:p14="http://schemas.microsoft.com/office/powerpoint/2010/main" val="21887386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1FD338-677E-4555-82F7-EEC4AF703E4E}" type="slidenum">
              <a:rPr lang="en-US" smtClean="0"/>
              <a:t>18</a:t>
            </a:fld>
            <a:endParaRPr lang="en-US"/>
          </a:p>
        </p:txBody>
      </p:sp>
    </p:spTree>
    <p:extLst>
      <p:ext uri="{BB962C8B-B14F-4D97-AF65-F5344CB8AC3E}">
        <p14:creationId xmlns:p14="http://schemas.microsoft.com/office/powerpoint/2010/main" val="43719715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4F1FD61-91DB-4F5C-8A10-B291AEF97588}" type="slidenum">
              <a:rPr lang="en-US" altLang="en-US"/>
              <a:pPr>
                <a:defRPr/>
              </a:pPr>
              <a:t>‹#›</a:t>
            </a:fld>
            <a:endParaRPr lang="en-US" altLang="en-US"/>
          </a:p>
        </p:txBody>
      </p:sp>
    </p:spTree>
    <p:extLst>
      <p:ext uri="{BB962C8B-B14F-4D97-AF65-F5344CB8AC3E}">
        <p14:creationId xmlns:p14="http://schemas.microsoft.com/office/powerpoint/2010/main" val="31586872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EDF76B9-1CD7-4644-B254-3B6047DAFB7D}" type="slidenum">
              <a:rPr lang="en-US" altLang="en-US"/>
              <a:pPr>
                <a:defRPr/>
              </a:pPr>
              <a:t>‹#›</a:t>
            </a:fld>
            <a:endParaRPr lang="en-US" altLang="en-US"/>
          </a:p>
        </p:txBody>
      </p:sp>
    </p:spTree>
    <p:extLst>
      <p:ext uri="{BB962C8B-B14F-4D97-AF65-F5344CB8AC3E}">
        <p14:creationId xmlns:p14="http://schemas.microsoft.com/office/powerpoint/2010/main" val="17422076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9A009CB-9677-4AA1-934B-5636A04AB1AF}" type="slidenum">
              <a:rPr lang="en-US" altLang="en-US"/>
              <a:pPr>
                <a:defRPr/>
              </a:pPr>
              <a:t>‹#›</a:t>
            </a:fld>
            <a:endParaRPr lang="en-US" altLang="en-US"/>
          </a:p>
        </p:txBody>
      </p:sp>
    </p:spTree>
    <p:extLst>
      <p:ext uri="{BB962C8B-B14F-4D97-AF65-F5344CB8AC3E}">
        <p14:creationId xmlns:p14="http://schemas.microsoft.com/office/powerpoint/2010/main" val="23159621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5D227BA-016C-4475-96B3-5267C5045024}" type="slidenum">
              <a:rPr lang="en-US" altLang="en-US"/>
              <a:pPr>
                <a:defRPr/>
              </a:pPr>
              <a:t>‹#›</a:t>
            </a:fld>
            <a:endParaRPr lang="en-US" altLang="en-US"/>
          </a:p>
        </p:txBody>
      </p:sp>
    </p:spTree>
    <p:extLst>
      <p:ext uri="{BB962C8B-B14F-4D97-AF65-F5344CB8AC3E}">
        <p14:creationId xmlns:p14="http://schemas.microsoft.com/office/powerpoint/2010/main" val="102899154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FA0BEF-7B58-420F-B28E-558AB2203F08}" type="slidenum">
              <a:rPr lang="en-US" altLang="en-US"/>
              <a:pPr>
                <a:defRPr/>
              </a:pPr>
              <a:t>‹#›</a:t>
            </a:fld>
            <a:endParaRPr lang="en-US" altLang="en-US"/>
          </a:p>
        </p:txBody>
      </p:sp>
    </p:spTree>
    <p:extLst>
      <p:ext uri="{BB962C8B-B14F-4D97-AF65-F5344CB8AC3E}">
        <p14:creationId xmlns:p14="http://schemas.microsoft.com/office/powerpoint/2010/main" val="357950486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6C49364-FC56-47E3-9E56-AB4A5A629C6A}" type="slidenum">
              <a:rPr lang="en-US" altLang="en-US"/>
              <a:pPr>
                <a:defRPr/>
              </a:pPr>
              <a:t>‹#›</a:t>
            </a:fld>
            <a:endParaRPr lang="en-US" altLang="en-US"/>
          </a:p>
        </p:txBody>
      </p:sp>
    </p:spTree>
    <p:extLst>
      <p:ext uri="{BB962C8B-B14F-4D97-AF65-F5344CB8AC3E}">
        <p14:creationId xmlns:p14="http://schemas.microsoft.com/office/powerpoint/2010/main" val="5002315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2473223-2DE2-41F8-AF66-3D8A971D2ECF}" type="slidenum">
              <a:rPr lang="en-US" altLang="en-US"/>
              <a:pPr>
                <a:defRPr/>
              </a:pPr>
              <a:t>‹#›</a:t>
            </a:fld>
            <a:endParaRPr lang="en-US" altLang="en-US"/>
          </a:p>
        </p:txBody>
      </p:sp>
    </p:spTree>
    <p:extLst>
      <p:ext uri="{BB962C8B-B14F-4D97-AF65-F5344CB8AC3E}">
        <p14:creationId xmlns:p14="http://schemas.microsoft.com/office/powerpoint/2010/main" val="395233556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1214CA9-5230-4964-8ECE-C1B92AEEF81A}" type="slidenum">
              <a:rPr lang="en-US" altLang="en-US"/>
              <a:pPr>
                <a:defRPr/>
              </a:pPr>
              <a:t>‹#›</a:t>
            </a:fld>
            <a:endParaRPr lang="en-US" altLang="en-US"/>
          </a:p>
        </p:txBody>
      </p:sp>
    </p:spTree>
    <p:extLst>
      <p:ext uri="{BB962C8B-B14F-4D97-AF65-F5344CB8AC3E}">
        <p14:creationId xmlns:p14="http://schemas.microsoft.com/office/powerpoint/2010/main" val="357162258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790AAA6-7D1C-4889-8962-47AE74C921D5}" type="slidenum">
              <a:rPr lang="en-US" altLang="en-US"/>
              <a:pPr>
                <a:defRPr/>
              </a:pPr>
              <a:t>‹#›</a:t>
            </a:fld>
            <a:endParaRPr lang="en-US" altLang="en-US"/>
          </a:p>
        </p:txBody>
      </p:sp>
    </p:spTree>
    <p:extLst>
      <p:ext uri="{BB962C8B-B14F-4D97-AF65-F5344CB8AC3E}">
        <p14:creationId xmlns:p14="http://schemas.microsoft.com/office/powerpoint/2010/main" val="3455507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CB7A92C-C8A7-4C6D-AE43-E06A6FC6C579}" type="slidenum">
              <a:rPr lang="en-US" altLang="en-US"/>
              <a:pPr>
                <a:defRPr/>
              </a:pPr>
              <a:t>‹#›</a:t>
            </a:fld>
            <a:endParaRPr lang="en-US" altLang="en-US"/>
          </a:p>
        </p:txBody>
      </p:sp>
    </p:spTree>
    <p:extLst>
      <p:ext uri="{BB962C8B-B14F-4D97-AF65-F5344CB8AC3E}">
        <p14:creationId xmlns:p14="http://schemas.microsoft.com/office/powerpoint/2010/main" val="17323532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D023D1B-D49C-4723-B0B2-A1A06F4FD295}" type="slidenum">
              <a:rPr lang="en-US" altLang="en-US"/>
              <a:pPr>
                <a:defRPr/>
              </a:pPr>
              <a:t>‹#›</a:t>
            </a:fld>
            <a:endParaRPr lang="en-US" altLang="en-US"/>
          </a:p>
        </p:txBody>
      </p:sp>
    </p:spTree>
    <p:extLst>
      <p:ext uri="{BB962C8B-B14F-4D97-AF65-F5344CB8AC3E}">
        <p14:creationId xmlns:p14="http://schemas.microsoft.com/office/powerpoint/2010/main" val="5874770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latin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latin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9A35DF6D-2FA2-4A8E-A03F-88B6E5AEE6D0}"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jpg"/></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dirty="0">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dirty="0">
                <a:solidFill>
                  <a:srgbClr val="00CC00"/>
                </a:solidFill>
                <a:latin typeface="Gill Sans MT" panose="020B0502020104020203" pitchFamily="34" charset="0"/>
              </a:rPr>
              <a:t>The Scheme of Redemption</a:t>
            </a:r>
          </a:p>
        </p:txBody>
      </p:sp>
      <p:sp>
        <p:nvSpPr>
          <p:cNvPr id="94" name="Text Box 52">
            <a:extLst>
              <a:ext uri="{FF2B5EF4-FFF2-40B4-BE49-F238E27FC236}">
                <a16:creationId xmlns:a16="http://schemas.microsoft.com/office/drawing/2014/main" id="{092C6594-4D5D-40FD-A6AD-6B28B01498D1}"/>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85" name="Text Box 43">
            <a:extLst>
              <a:ext uri="{FF2B5EF4-FFF2-40B4-BE49-F238E27FC236}">
                <a16:creationId xmlns:a16="http://schemas.microsoft.com/office/drawing/2014/main" id="{84FCC92E-9545-4A92-B498-BEE589820EFD}"/>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8" name="Text Box 50">
            <a:extLst>
              <a:ext uri="{FF2B5EF4-FFF2-40B4-BE49-F238E27FC236}">
                <a16:creationId xmlns:a16="http://schemas.microsoft.com/office/drawing/2014/main" id="{43B46CB9-6509-44D5-8397-27F4050EDA8B}"/>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89" name="Text Box 10">
            <a:extLst>
              <a:ext uri="{FF2B5EF4-FFF2-40B4-BE49-F238E27FC236}">
                <a16:creationId xmlns:a16="http://schemas.microsoft.com/office/drawing/2014/main" id="{F181DF91-F28B-493B-A3C6-263DDA02BE03}"/>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0" name="Text Box 9">
            <a:extLst>
              <a:ext uri="{FF2B5EF4-FFF2-40B4-BE49-F238E27FC236}">
                <a16:creationId xmlns:a16="http://schemas.microsoft.com/office/drawing/2014/main" id="{BCD8606E-9582-4474-AB05-10A3A5870794}"/>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4" name="Text Box 45">
            <a:extLst>
              <a:ext uri="{FF2B5EF4-FFF2-40B4-BE49-F238E27FC236}">
                <a16:creationId xmlns:a16="http://schemas.microsoft.com/office/drawing/2014/main" id="{E4CD6AAB-44EA-4FDD-BEC1-FB7E74EC8CF0}"/>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dirty="0">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0"/>
            <a:ext cx="6248400" cy="933450"/>
            <a:chOff x="912" y="2832"/>
            <a:chExt cx="3936" cy="588"/>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a:latin typeface="Gill Sans MT" panose="020B0502020104020203" pitchFamily="34" charset="0"/>
                </a:rPr>
                <a:t>Kingdom at Hand</a:t>
              </a:r>
            </a:p>
            <a:p>
              <a:pPr eaLnBrk="1" hangingPunct="1">
                <a:spcBef>
                  <a:spcPct val="0"/>
                </a:spcBef>
                <a:buFontTx/>
                <a:buNone/>
              </a:pPr>
              <a:r>
                <a:rPr lang="en-US" altLang="en-US" sz="1100">
                  <a:latin typeface="Gill Sans MT" panose="020B0502020104020203" pitchFamily="34" charset="0"/>
                </a:rPr>
                <a:t>Gal. 4:4</a:t>
              </a:r>
            </a:p>
            <a:p>
              <a:pPr eaLnBrk="1" hangingPunct="1">
                <a:spcBef>
                  <a:spcPct val="0"/>
                </a:spcBef>
                <a:buFontTx/>
                <a:buNone/>
              </a:pPr>
              <a:r>
                <a:rPr lang="en-US" altLang="en-US" sz="1100">
                  <a:latin typeface="Gill Sans MT" panose="020B0502020104020203" pitchFamily="34" charset="0"/>
                </a:rPr>
                <a:t>Luke 19:10</a:t>
              </a:r>
            </a:p>
            <a:p>
              <a:pPr eaLnBrk="1" hangingPunct="1">
                <a:spcBef>
                  <a:spcPct val="0"/>
                </a:spcBef>
                <a:buFontTx/>
                <a:buNone/>
              </a:pPr>
              <a:r>
                <a:rPr lang="en-US" altLang="en-US" sz="1100">
                  <a:latin typeface="Gill Sans MT" panose="020B0502020104020203" pitchFamily="34" charset="0"/>
                </a:rPr>
                <a:t>Mt. 16:18</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 name="Text Box 47">
            <a:extLst>
              <a:ext uri="{FF2B5EF4-FFF2-40B4-BE49-F238E27FC236}">
                <a16:creationId xmlns:a16="http://schemas.microsoft.com/office/drawing/2014/main" id="{74A97205-7BF1-4178-83FA-5008D7F8B259}"/>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6" name="Text Box 54">
            <a:extLst>
              <a:ext uri="{FF2B5EF4-FFF2-40B4-BE49-F238E27FC236}">
                <a16:creationId xmlns:a16="http://schemas.microsoft.com/office/drawing/2014/main" id="{9421DC3F-DEC2-4D37-AC0E-42657EBEE345}"/>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ext Box 43">
            <a:extLst>
              <a:ext uri="{FF2B5EF4-FFF2-40B4-BE49-F238E27FC236}">
                <a16:creationId xmlns:a16="http://schemas.microsoft.com/office/drawing/2014/main" id="{3D397E78-4506-422B-AD19-EFADC326CAFB}"/>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94" name="Text Box 54">
            <a:extLst>
              <a:ext uri="{FF2B5EF4-FFF2-40B4-BE49-F238E27FC236}">
                <a16:creationId xmlns:a16="http://schemas.microsoft.com/office/drawing/2014/main" id="{D717A8AA-B457-48B3-8A3F-5C76B5BB460B}"/>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
        <p:nvSpPr>
          <p:cNvPr id="86" name="Text Box 9">
            <a:extLst>
              <a:ext uri="{FF2B5EF4-FFF2-40B4-BE49-F238E27FC236}">
                <a16:creationId xmlns:a16="http://schemas.microsoft.com/office/drawing/2014/main" id="{C8A3CAD2-EE31-4EA2-9406-2E3F8FBF1809}"/>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1" name="Text Box 50">
            <a:extLst>
              <a:ext uri="{FF2B5EF4-FFF2-40B4-BE49-F238E27FC236}">
                <a16:creationId xmlns:a16="http://schemas.microsoft.com/office/drawing/2014/main" id="{19FC4E18-A020-4016-9FFD-E8179D2A6E34}"/>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78" name="Text Box 45">
            <a:extLst>
              <a:ext uri="{FF2B5EF4-FFF2-40B4-BE49-F238E27FC236}">
                <a16:creationId xmlns:a16="http://schemas.microsoft.com/office/drawing/2014/main" id="{023CC5E7-B950-4ED4-90F4-F20F30B2115B}"/>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dirty="0">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dirty="0">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2"/>
            <a:ext cx="6248400" cy="1258888"/>
            <a:chOff x="912" y="2832"/>
            <a:chExt cx="3936" cy="793"/>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dirty="0">
                  <a:latin typeface="Gill Sans MT" panose="020B0502020104020203" pitchFamily="34" charset="0"/>
                </a:rPr>
                <a:t>Kingdom at Hand</a:t>
              </a:r>
            </a:p>
            <a:p>
              <a:pPr eaLnBrk="1" hangingPunct="1">
                <a:spcBef>
                  <a:spcPct val="0"/>
                </a:spcBef>
                <a:buFontTx/>
                <a:buNone/>
              </a:pPr>
              <a:r>
                <a:rPr lang="en-US" altLang="en-US" sz="1100" dirty="0">
                  <a:latin typeface="Gill Sans MT" panose="020B0502020104020203" pitchFamily="34" charset="0"/>
                </a:rPr>
                <a:t>Gal. 4:4</a:t>
              </a:r>
            </a:p>
            <a:p>
              <a:pPr eaLnBrk="1" hangingPunct="1">
                <a:spcBef>
                  <a:spcPct val="0"/>
                </a:spcBef>
                <a:buFontTx/>
                <a:buNone/>
              </a:pPr>
              <a:r>
                <a:rPr lang="en-US" altLang="en-US" sz="1100" dirty="0">
                  <a:latin typeface="Gill Sans MT" panose="020B0502020104020203" pitchFamily="34" charset="0"/>
                </a:rPr>
                <a:t>Luke 19:10</a:t>
              </a:r>
            </a:p>
            <a:p>
              <a:pPr eaLnBrk="1" hangingPunct="1">
                <a:spcBef>
                  <a:spcPct val="0"/>
                </a:spcBef>
                <a:buFontTx/>
                <a:buNone/>
              </a:pPr>
              <a:r>
                <a:rPr lang="en-US" altLang="en-US" sz="1100" dirty="0">
                  <a:latin typeface="Gill Sans MT" panose="020B0502020104020203" pitchFamily="34" charset="0"/>
                </a:rPr>
                <a:t>Mt. 16:18</a:t>
              </a:r>
            </a:p>
          </p:txBody>
        </p:sp>
        <p:sp>
          <p:nvSpPr>
            <p:cNvPr id="2112" name="Text Box 52"/>
            <p:cNvSpPr txBox="1">
              <a:spLocks noChangeArrowheads="1"/>
            </p:cNvSpPr>
            <p:nvPr/>
          </p:nvSpPr>
          <p:spPr bwMode="auto">
            <a:xfrm>
              <a:off x="3216" y="2832"/>
              <a:ext cx="624" cy="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 name="Speech Bubble: Rectangle with Corners Rounded 74">
            <a:extLst>
              <a:ext uri="{FF2B5EF4-FFF2-40B4-BE49-F238E27FC236}">
                <a16:creationId xmlns:a16="http://schemas.microsoft.com/office/drawing/2014/main" id="{41CC9F0F-4D92-439C-A438-259A703A9798}"/>
              </a:ext>
            </a:extLst>
          </p:cNvPr>
          <p:cNvSpPr/>
          <p:nvPr/>
        </p:nvSpPr>
        <p:spPr>
          <a:xfrm>
            <a:off x="3341687" y="3276600"/>
            <a:ext cx="3960811" cy="788209"/>
          </a:xfrm>
          <a:prstGeom prst="wedgeRoundRectCallout">
            <a:avLst>
              <a:gd name="adj1" fmla="val 74644"/>
              <a:gd name="adj2" fmla="val 13621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2:41: </a:t>
            </a:r>
            <a:r>
              <a:rPr lang="en-US" dirty="0">
                <a:solidFill>
                  <a:schemeClr val="tx1"/>
                </a:solidFill>
                <a:latin typeface="Gill Sans MT" panose="020B0502020104020203" pitchFamily="34" charset="0"/>
              </a:rPr>
              <a:t>Then those who gladly received his word were baptized…</a:t>
            </a:r>
          </a:p>
        </p:txBody>
      </p:sp>
      <p:sp>
        <p:nvSpPr>
          <p:cNvPr id="80" name="Speech Bubble: Rectangle with Corners Rounded 79">
            <a:extLst>
              <a:ext uri="{FF2B5EF4-FFF2-40B4-BE49-F238E27FC236}">
                <a16:creationId xmlns:a16="http://schemas.microsoft.com/office/drawing/2014/main" id="{19D50829-C84C-45FC-93A1-96DC66E84D1C}"/>
              </a:ext>
            </a:extLst>
          </p:cNvPr>
          <p:cNvSpPr/>
          <p:nvPr/>
        </p:nvSpPr>
        <p:spPr>
          <a:xfrm>
            <a:off x="2098675" y="1635126"/>
            <a:ext cx="4933951" cy="2582084"/>
          </a:xfrm>
          <a:prstGeom prst="wedgeRoundRectCallout">
            <a:avLst>
              <a:gd name="adj1" fmla="val 63895"/>
              <a:gd name="adj2" fmla="val 7707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3:26-29:  </a:t>
            </a:r>
            <a:r>
              <a:rPr lang="en-US" dirty="0">
                <a:solidFill>
                  <a:schemeClr val="tx1"/>
                </a:solidFill>
                <a:latin typeface="Gill Sans MT" panose="020B0502020104020203" pitchFamily="34" charset="0"/>
              </a:rPr>
              <a:t>For you are all sons of God through faith in Christ Jesus. 27 For as many of you as were baptized into Christ have put on Christ. 28 There is neither Jew nor Greek, there is neither slave nor free, there is neither male nor female; for you are all one in Christ Jesus. 29 And if you are Christ's, then you are Abraham's seed, and heirs according to the promise.</a:t>
            </a:r>
          </a:p>
        </p:txBody>
      </p:sp>
      <p:sp>
        <p:nvSpPr>
          <p:cNvPr id="88" name="Speech Bubble: Rectangle with Corners Rounded 87">
            <a:extLst>
              <a:ext uri="{FF2B5EF4-FFF2-40B4-BE49-F238E27FC236}">
                <a16:creationId xmlns:a16="http://schemas.microsoft.com/office/drawing/2014/main" id="{4937B2CF-2E38-44E2-9998-752CD760932E}"/>
              </a:ext>
            </a:extLst>
          </p:cNvPr>
          <p:cNvSpPr/>
          <p:nvPr/>
        </p:nvSpPr>
        <p:spPr>
          <a:xfrm>
            <a:off x="2041525" y="2057400"/>
            <a:ext cx="4933951" cy="2241550"/>
          </a:xfrm>
          <a:prstGeom prst="wedgeRoundRectCallout">
            <a:avLst>
              <a:gd name="adj1" fmla="val 74829"/>
              <a:gd name="adj2" fmla="val 8523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Col. 1:12-14:  </a:t>
            </a:r>
            <a:r>
              <a:rPr lang="en-US" dirty="0">
                <a:solidFill>
                  <a:schemeClr val="tx1"/>
                </a:solidFill>
                <a:latin typeface="Gill Sans MT" panose="020B0502020104020203" pitchFamily="34" charset="0"/>
              </a:rPr>
              <a:t>giving thanks to the Father who has qualified us to be partakers of the inheritance of the saints in the light. 13 He has delivered us from the power of darkness and conveyed us into the kingdom of the Son of His love, 14 in whom we have redemption through His blood, the forgiveness of sins.</a:t>
            </a:r>
          </a:p>
        </p:txBody>
      </p:sp>
      <p:sp>
        <p:nvSpPr>
          <p:cNvPr id="91" name="Speech Bubble: Rectangle with Corners Rounded 90">
            <a:extLst>
              <a:ext uri="{FF2B5EF4-FFF2-40B4-BE49-F238E27FC236}">
                <a16:creationId xmlns:a16="http://schemas.microsoft.com/office/drawing/2014/main" id="{2A4C94FD-8D99-4872-98EF-5A29958621E4}"/>
              </a:ext>
            </a:extLst>
          </p:cNvPr>
          <p:cNvSpPr/>
          <p:nvPr/>
        </p:nvSpPr>
        <p:spPr>
          <a:xfrm>
            <a:off x="1600360" y="1892611"/>
            <a:ext cx="4946332" cy="2991239"/>
          </a:xfrm>
          <a:prstGeom prst="wedgeRoundRectCallout">
            <a:avLst>
              <a:gd name="adj1" fmla="val 74829"/>
              <a:gd name="adj2" fmla="val 8523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2:19-22:  </a:t>
            </a:r>
            <a:r>
              <a:rPr lang="en-US" dirty="0">
                <a:solidFill>
                  <a:schemeClr val="tx1"/>
                </a:solidFill>
                <a:latin typeface="Gill Sans MT" panose="020B0502020104020203" pitchFamily="34" charset="0"/>
              </a:rPr>
              <a:t>Now, therefore, you are no longer strangers and foreigners, but fellow citizens with the saints and members of the household of God, 20 having been built on the foundation of the apostles and prophets, Jesus Christ Himself being the chief cornerstone,  21 in whom the whole building, being fitted together, grows into a holy temple in the Lord, 22 in whom you also are being built together for a dwelling place of God in the Spirit.</a:t>
            </a:r>
          </a:p>
        </p:txBody>
      </p:sp>
      <p:sp>
        <p:nvSpPr>
          <p:cNvPr id="92" name="Speech Bubble: Rectangle with Corners Rounded 91">
            <a:extLst>
              <a:ext uri="{FF2B5EF4-FFF2-40B4-BE49-F238E27FC236}">
                <a16:creationId xmlns:a16="http://schemas.microsoft.com/office/drawing/2014/main" id="{2C284309-5F63-41D0-940D-1D13174B2933}"/>
              </a:ext>
            </a:extLst>
          </p:cNvPr>
          <p:cNvSpPr/>
          <p:nvPr/>
        </p:nvSpPr>
        <p:spPr>
          <a:xfrm>
            <a:off x="1826737" y="198120"/>
            <a:ext cx="4946332" cy="4793387"/>
          </a:xfrm>
          <a:prstGeom prst="wedgeRoundRectCallout">
            <a:avLst>
              <a:gd name="adj1" fmla="val 88139"/>
              <a:gd name="adj2" fmla="val 6844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Col. 1:19-23:  </a:t>
            </a:r>
            <a:r>
              <a:rPr lang="en-US" dirty="0">
                <a:solidFill>
                  <a:schemeClr val="tx1"/>
                </a:solidFill>
                <a:latin typeface="Gill Sans MT" panose="020B0502020104020203" pitchFamily="34" charset="0"/>
              </a:rPr>
              <a:t>For it pleased the Father that in Him all the fullness should dwell, 20 and by Him to reconcile all things to Himself, by Him, whether things on earth or things in heaven, having made peace through the blood of His cross. 21 And you, who once were alienated and enemies in your mind by wicked works, yet now He has reconciled 22 in the body of His flesh through death, to present you holy, and blameless, and above reproach in His sight —  23 if indeed you continue in the faith, grounded and steadfast, and are not moved away from the hope of the gospel which you heard, which was preached to every creature under heaven…</a:t>
            </a:r>
          </a:p>
        </p:txBody>
      </p:sp>
      <p:sp>
        <p:nvSpPr>
          <p:cNvPr id="93" name="Speech Bubble: Rectangle with Corners Rounded 92">
            <a:extLst>
              <a:ext uri="{FF2B5EF4-FFF2-40B4-BE49-F238E27FC236}">
                <a16:creationId xmlns:a16="http://schemas.microsoft.com/office/drawing/2014/main" id="{B970EEF5-7D0F-4A34-80F2-364F51E7CB36}"/>
              </a:ext>
            </a:extLst>
          </p:cNvPr>
          <p:cNvSpPr/>
          <p:nvPr/>
        </p:nvSpPr>
        <p:spPr>
          <a:xfrm>
            <a:off x="965519" y="2730425"/>
            <a:ext cx="4946332" cy="2855050"/>
          </a:xfrm>
          <a:prstGeom prst="wedgeRoundRectCallout">
            <a:avLst>
              <a:gd name="adj1" fmla="val 88139"/>
              <a:gd name="adj2" fmla="val 6844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Col. 1:18:  </a:t>
            </a:r>
            <a:r>
              <a:rPr lang="en-US" dirty="0">
                <a:solidFill>
                  <a:schemeClr val="tx1"/>
                </a:solidFill>
                <a:latin typeface="Gill Sans MT" panose="020B0502020104020203" pitchFamily="34" charset="0"/>
              </a:rPr>
              <a:t>And He is the head of the body, the church, who is the beginning, the firstborn from the dead, that in all things He may have the preeminence.</a:t>
            </a:r>
          </a:p>
          <a:p>
            <a:pPr algn="just"/>
            <a:endParaRPr lang="en-US" sz="600" dirty="0">
              <a:solidFill>
                <a:schemeClr val="tx1"/>
              </a:solidFill>
              <a:latin typeface="Gill Sans MT" panose="020B0502020104020203" pitchFamily="34" charset="0"/>
            </a:endParaRPr>
          </a:p>
          <a:p>
            <a:pPr algn="just"/>
            <a:r>
              <a:rPr lang="en-US" b="1" dirty="0">
                <a:solidFill>
                  <a:schemeClr val="tx1"/>
                </a:solidFill>
                <a:latin typeface="Gill Sans MT" panose="020B0502020104020203" pitchFamily="34" charset="0"/>
              </a:rPr>
              <a:t>Eph. 4:4:  </a:t>
            </a:r>
            <a:r>
              <a:rPr lang="en-US" dirty="0">
                <a:solidFill>
                  <a:schemeClr val="tx1"/>
                </a:solidFill>
                <a:latin typeface="Gill Sans MT" panose="020B0502020104020203" pitchFamily="34" charset="0"/>
              </a:rPr>
              <a:t>There is one body…</a:t>
            </a:r>
          </a:p>
          <a:p>
            <a:pPr algn="just"/>
            <a:endParaRPr lang="en-US" sz="600" dirty="0">
              <a:solidFill>
                <a:schemeClr val="tx1"/>
              </a:solidFill>
              <a:latin typeface="Gill Sans MT" panose="020B0502020104020203" pitchFamily="34" charset="0"/>
            </a:endParaRPr>
          </a:p>
          <a:p>
            <a:pPr algn="just"/>
            <a:r>
              <a:rPr lang="en-US" b="1" dirty="0">
                <a:solidFill>
                  <a:schemeClr val="tx1"/>
                </a:solidFill>
                <a:latin typeface="Gill Sans MT" panose="020B0502020104020203" pitchFamily="34" charset="0"/>
              </a:rPr>
              <a:t>Eph. 5:23:  </a:t>
            </a:r>
            <a:r>
              <a:rPr lang="en-US" dirty="0">
                <a:solidFill>
                  <a:schemeClr val="tx1"/>
                </a:solidFill>
                <a:latin typeface="Gill Sans MT" panose="020B0502020104020203" pitchFamily="34" charset="0"/>
              </a:rPr>
              <a:t>For the husband is head of the wife, as also Christ is head of the church; and He is the Savior of the body.</a:t>
            </a:r>
          </a:p>
        </p:txBody>
      </p:sp>
      <p:sp>
        <p:nvSpPr>
          <p:cNvPr id="82" name="Text Box 47">
            <a:extLst>
              <a:ext uri="{FF2B5EF4-FFF2-40B4-BE49-F238E27FC236}">
                <a16:creationId xmlns:a16="http://schemas.microsoft.com/office/drawing/2014/main" id="{C776BB37-B272-4A09-B034-5B2494E3DAE5}"/>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4" name="Text Box 10">
            <a:extLst>
              <a:ext uri="{FF2B5EF4-FFF2-40B4-BE49-F238E27FC236}">
                <a16:creationId xmlns:a16="http://schemas.microsoft.com/office/drawing/2014/main" id="{42B27983-AA84-43F3-87DA-489BEA0A634D}"/>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89" name="Speech Bubble: Rectangle with Corners Rounded 88">
            <a:extLst>
              <a:ext uri="{FF2B5EF4-FFF2-40B4-BE49-F238E27FC236}">
                <a16:creationId xmlns:a16="http://schemas.microsoft.com/office/drawing/2014/main" id="{8A2788D2-7146-45BA-8620-647838EF57D9}"/>
              </a:ext>
            </a:extLst>
          </p:cNvPr>
          <p:cNvSpPr/>
          <p:nvPr/>
        </p:nvSpPr>
        <p:spPr>
          <a:xfrm>
            <a:off x="1878806" y="4214908"/>
            <a:ext cx="4668839" cy="803277"/>
          </a:xfrm>
          <a:prstGeom prst="wedgeRoundRectCallout">
            <a:avLst>
              <a:gd name="adj1" fmla="val 74829"/>
              <a:gd name="adj2" fmla="val 8523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2:47:  </a:t>
            </a:r>
            <a:r>
              <a:rPr lang="en-US" dirty="0">
                <a:solidFill>
                  <a:schemeClr val="tx1"/>
                </a:solidFill>
                <a:latin typeface="Gill Sans MT" panose="020B0502020104020203" pitchFamily="34" charset="0"/>
              </a:rPr>
              <a:t>And the Lord added to the church daily those who were being saved.</a:t>
            </a:r>
          </a:p>
        </p:txBody>
      </p:sp>
      <p:sp>
        <p:nvSpPr>
          <p:cNvPr id="90" name="Speech Bubble: Rectangle with Corners Rounded 89">
            <a:extLst>
              <a:ext uri="{FF2B5EF4-FFF2-40B4-BE49-F238E27FC236}">
                <a16:creationId xmlns:a16="http://schemas.microsoft.com/office/drawing/2014/main" id="{E76758F2-7EF9-4952-969A-DECAF7AF10DF}"/>
              </a:ext>
            </a:extLst>
          </p:cNvPr>
          <p:cNvSpPr/>
          <p:nvPr/>
        </p:nvSpPr>
        <p:spPr>
          <a:xfrm>
            <a:off x="2298701" y="3906441"/>
            <a:ext cx="4370388" cy="1213628"/>
          </a:xfrm>
          <a:prstGeom prst="wedgeRoundRectCallout">
            <a:avLst>
              <a:gd name="adj1" fmla="val 74829"/>
              <a:gd name="adj2" fmla="val 8523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8:1: </a:t>
            </a:r>
            <a:r>
              <a:rPr lang="en-US" dirty="0">
                <a:solidFill>
                  <a:schemeClr val="tx1"/>
                </a:solidFill>
                <a:latin typeface="Gill Sans MT" panose="020B0502020104020203" pitchFamily="34" charset="0"/>
              </a:rPr>
              <a:t>There is therefore now no condemnation to those who are in Christ Jesus, who do not walk according to the flesh, but according to the Spirit.</a:t>
            </a:r>
          </a:p>
        </p:txBody>
      </p:sp>
      <p:sp>
        <p:nvSpPr>
          <p:cNvPr id="96" name="Speech Bubble: Rectangle with Corners Rounded 95">
            <a:extLst>
              <a:ext uri="{FF2B5EF4-FFF2-40B4-BE49-F238E27FC236}">
                <a16:creationId xmlns:a16="http://schemas.microsoft.com/office/drawing/2014/main" id="{5EF0FBBC-F233-4B39-99CE-57D4F4A92A80}"/>
              </a:ext>
            </a:extLst>
          </p:cNvPr>
          <p:cNvSpPr/>
          <p:nvPr/>
        </p:nvSpPr>
        <p:spPr>
          <a:xfrm>
            <a:off x="2330706" y="4553404"/>
            <a:ext cx="4370388" cy="1408969"/>
          </a:xfrm>
          <a:prstGeom prst="wedgeRoundRectCallout">
            <a:avLst>
              <a:gd name="adj1" fmla="val 74829"/>
              <a:gd name="adj2" fmla="val 8523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Rev. 22:14:  </a:t>
            </a:r>
            <a:r>
              <a:rPr lang="en-US" dirty="0">
                <a:solidFill>
                  <a:schemeClr val="tx1"/>
                </a:solidFill>
                <a:latin typeface="Gill Sans MT" panose="020B0502020104020203" pitchFamily="34" charset="0"/>
              </a:rPr>
              <a:t>Blessed are those who do His commandments, that they may have the right to the tree of life, and may enter through the gates into the city.</a:t>
            </a:r>
          </a:p>
        </p:txBody>
      </p:sp>
    </p:spTree>
    <p:extLst>
      <p:ext uri="{BB962C8B-B14F-4D97-AF65-F5344CB8AC3E}">
        <p14:creationId xmlns:p14="http://schemas.microsoft.com/office/powerpoint/2010/main" val="3994078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dissolve">
                                      <p:cBhvr>
                                        <p:cTn id="7" dur="500"/>
                                        <p:tgtEl>
                                          <p:spTgt spid="7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75"/>
                                        </p:tgtEl>
                                      </p:cBhvr>
                                    </p:animEffect>
                                    <p:set>
                                      <p:cBhvr>
                                        <p:cTn id="12" dur="1" fill="hold">
                                          <p:stCondLst>
                                            <p:cond delay="499"/>
                                          </p:stCondLst>
                                        </p:cTn>
                                        <p:tgtEl>
                                          <p:spTgt spid="75"/>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80"/>
                                        </p:tgtEl>
                                        <p:attrNameLst>
                                          <p:attrName>style.visibility</p:attrName>
                                        </p:attrNameLst>
                                      </p:cBhvr>
                                      <p:to>
                                        <p:strVal val="visible"/>
                                      </p:to>
                                    </p:set>
                                    <p:animEffect transition="in" filter="dissolve">
                                      <p:cBhvr>
                                        <p:cTn id="16" dur="500"/>
                                        <p:tgtEl>
                                          <p:spTgt spid="8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80"/>
                                        </p:tgtEl>
                                      </p:cBhvr>
                                    </p:animEffect>
                                    <p:set>
                                      <p:cBhvr>
                                        <p:cTn id="21" dur="1" fill="hold">
                                          <p:stCondLst>
                                            <p:cond delay="499"/>
                                          </p:stCondLst>
                                        </p:cTn>
                                        <p:tgtEl>
                                          <p:spTgt spid="8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dissolve">
                                      <p:cBhvr>
                                        <p:cTn id="25" dur="500"/>
                                        <p:tgtEl>
                                          <p:spTgt spid="8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88"/>
                                        </p:tgtEl>
                                      </p:cBhvr>
                                    </p:animEffect>
                                    <p:set>
                                      <p:cBhvr>
                                        <p:cTn id="30" dur="1" fill="hold">
                                          <p:stCondLst>
                                            <p:cond delay="499"/>
                                          </p:stCondLst>
                                        </p:cTn>
                                        <p:tgtEl>
                                          <p:spTgt spid="88"/>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89"/>
                                        </p:tgtEl>
                                        <p:attrNameLst>
                                          <p:attrName>style.visibility</p:attrName>
                                        </p:attrNameLst>
                                      </p:cBhvr>
                                      <p:to>
                                        <p:strVal val="visible"/>
                                      </p:to>
                                    </p:set>
                                    <p:animEffect transition="in" filter="dissolve">
                                      <p:cBhvr>
                                        <p:cTn id="34" dur="500"/>
                                        <p:tgtEl>
                                          <p:spTgt spid="89"/>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89"/>
                                        </p:tgtEl>
                                      </p:cBhvr>
                                    </p:animEffect>
                                    <p:set>
                                      <p:cBhvr>
                                        <p:cTn id="39" dur="1" fill="hold">
                                          <p:stCondLst>
                                            <p:cond delay="499"/>
                                          </p:stCondLst>
                                        </p:cTn>
                                        <p:tgtEl>
                                          <p:spTgt spid="89"/>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90"/>
                                        </p:tgtEl>
                                        <p:attrNameLst>
                                          <p:attrName>style.visibility</p:attrName>
                                        </p:attrNameLst>
                                      </p:cBhvr>
                                      <p:to>
                                        <p:strVal val="visible"/>
                                      </p:to>
                                    </p:set>
                                    <p:animEffect transition="in" filter="dissolve">
                                      <p:cBhvr>
                                        <p:cTn id="43" dur="500"/>
                                        <p:tgtEl>
                                          <p:spTgt spid="90"/>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90"/>
                                        </p:tgtEl>
                                      </p:cBhvr>
                                    </p:animEffect>
                                    <p:set>
                                      <p:cBhvr>
                                        <p:cTn id="48" dur="1" fill="hold">
                                          <p:stCondLst>
                                            <p:cond delay="499"/>
                                          </p:stCondLst>
                                        </p:cTn>
                                        <p:tgtEl>
                                          <p:spTgt spid="90"/>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dissolve">
                                      <p:cBhvr>
                                        <p:cTn id="52" dur="500"/>
                                        <p:tgtEl>
                                          <p:spTgt spid="9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xit" presetSubtype="0" fill="hold" grpId="1" nodeType="clickEffect">
                                  <p:stCondLst>
                                    <p:cond delay="0"/>
                                  </p:stCondLst>
                                  <p:childTnLst>
                                    <p:animEffect transition="out" filter="dissolve">
                                      <p:cBhvr>
                                        <p:cTn id="56" dur="500"/>
                                        <p:tgtEl>
                                          <p:spTgt spid="91"/>
                                        </p:tgtEl>
                                      </p:cBhvr>
                                    </p:animEffect>
                                    <p:set>
                                      <p:cBhvr>
                                        <p:cTn id="57" dur="1" fill="hold">
                                          <p:stCondLst>
                                            <p:cond delay="499"/>
                                          </p:stCondLst>
                                        </p:cTn>
                                        <p:tgtEl>
                                          <p:spTgt spid="91"/>
                                        </p:tgtEl>
                                        <p:attrNameLst>
                                          <p:attrName>style.visibility</p:attrName>
                                        </p:attrNameLst>
                                      </p:cBhvr>
                                      <p:to>
                                        <p:strVal val="hidden"/>
                                      </p:to>
                                    </p:set>
                                  </p:childTnLst>
                                </p:cTn>
                              </p:par>
                            </p:childTnLst>
                          </p:cTn>
                        </p:par>
                        <p:par>
                          <p:cTn id="58" fill="hold">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92"/>
                                        </p:tgtEl>
                                        <p:attrNameLst>
                                          <p:attrName>style.visibility</p:attrName>
                                        </p:attrNameLst>
                                      </p:cBhvr>
                                      <p:to>
                                        <p:strVal val="visible"/>
                                      </p:to>
                                    </p:set>
                                    <p:animEffect transition="in" filter="dissolve">
                                      <p:cBhvr>
                                        <p:cTn id="61" dur="500"/>
                                        <p:tgtEl>
                                          <p:spTgt spid="92"/>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xit" presetSubtype="0" fill="hold" grpId="1" nodeType="clickEffect">
                                  <p:stCondLst>
                                    <p:cond delay="0"/>
                                  </p:stCondLst>
                                  <p:childTnLst>
                                    <p:animEffect transition="out" filter="dissolve">
                                      <p:cBhvr>
                                        <p:cTn id="65" dur="500"/>
                                        <p:tgtEl>
                                          <p:spTgt spid="92"/>
                                        </p:tgtEl>
                                      </p:cBhvr>
                                    </p:animEffect>
                                    <p:set>
                                      <p:cBhvr>
                                        <p:cTn id="66" dur="1" fill="hold">
                                          <p:stCondLst>
                                            <p:cond delay="499"/>
                                          </p:stCondLst>
                                        </p:cTn>
                                        <p:tgtEl>
                                          <p:spTgt spid="92"/>
                                        </p:tgtEl>
                                        <p:attrNameLst>
                                          <p:attrName>style.visibility</p:attrName>
                                        </p:attrNameLst>
                                      </p:cBhvr>
                                      <p:to>
                                        <p:strVal val="hidden"/>
                                      </p:to>
                                    </p:set>
                                  </p:childTnLst>
                                </p:cTn>
                              </p:par>
                            </p:childTnLst>
                          </p:cTn>
                        </p:par>
                        <p:par>
                          <p:cTn id="67" fill="hold">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93"/>
                                        </p:tgtEl>
                                        <p:attrNameLst>
                                          <p:attrName>style.visibility</p:attrName>
                                        </p:attrNameLst>
                                      </p:cBhvr>
                                      <p:to>
                                        <p:strVal val="visible"/>
                                      </p:to>
                                    </p:set>
                                    <p:animEffect transition="in" filter="dissolve">
                                      <p:cBhvr>
                                        <p:cTn id="70" dur="500"/>
                                        <p:tgtEl>
                                          <p:spTgt spid="93"/>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xit" presetSubtype="0" fill="hold" grpId="1" nodeType="clickEffect">
                                  <p:stCondLst>
                                    <p:cond delay="0"/>
                                  </p:stCondLst>
                                  <p:childTnLst>
                                    <p:animEffect transition="out" filter="dissolve">
                                      <p:cBhvr>
                                        <p:cTn id="74" dur="500"/>
                                        <p:tgtEl>
                                          <p:spTgt spid="93"/>
                                        </p:tgtEl>
                                      </p:cBhvr>
                                    </p:animEffect>
                                    <p:set>
                                      <p:cBhvr>
                                        <p:cTn id="75" dur="1" fill="hold">
                                          <p:stCondLst>
                                            <p:cond delay="499"/>
                                          </p:stCondLst>
                                        </p:cTn>
                                        <p:tgtEl>
                                          <p:spTgt spid="93"/>
                                        </p:tgtEl>
                                        <p:attrNameLst>
                                          <p:attrName>style.visibility</p:attrName>
                                        </p:attrNameLst>
                                      </p:cBhvr>
                                      <p:to>
                                        <p:strVal val="hidden"/>
                                      </p:to>
                                    </p:set>
                                  </p:childTnLst>
                                </p:cTn>
                              </p:par>
                            </p:childTnLst>
                          </p:cTn>
                        </p:par>
                        <p:par>
                          <p:cTn id="76" fill="hold">
                            <p:stCondLst>
                              <p:cond delay="500"/>
                            </p:stCondLst>
                            <p:childTnLst>
                              <p:par>
                                <p:cTn id="77" presetID="9"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dissolve">
                                      <p:cBhvr>
                                        <p:cTn id="79" dur="500"/>
                                        <p:tgtEl>
                                          <p:spTgt spid="96"/>
                                        </p:tgtEl>
                                      </p:cBhvr>
                                    </p:animEffect>
                                  </p:childTnLst>
                                </p:cTn>
                              </p:par>
                            </p:childTnLst>
                          </p:cTn>
                        </p:par>
                      </p:childTnLst>
                    </p:cTn>
                  </p:par>
                  <p:par>
                    <p:cTn id="80" fill="hold">
                      <p:stCondLst>
                        <p:cond delay="indefinite"/>
                      </p:stCondLst>
                      <p:childTnLst>
                        <p:par>
                          <p:cTn id="81" fill="hold">
                            <p:stCondLst>
                              <p:cond delay="0"/>
                            </p:stCondLst>
                            <p:childTnLst>
                              <p:par>
                                <p:cTn id="82" presetID="9" presetClass="exit" presetSubtype="0" fill="hold" grpId="1" nodeType="clickEffect">
                                  <p:stCondLst>
                                    <p:cond delay="0"/>
                                  </p:stCondLst>
                                  <p:childTnLst>
                                    <p:animEffect transition="out" filter="dissolve">
                                      <p:cBhvr>
                                        <p:cTn id="83" dur="500"/>
                                        <p:tgtEl>
                                          <p:spTgt spid="96"/>
                                        </p:tgtEl>
                                      </p:cBhvr>
                                    </p:animEffect>
                                    <p:set>
                                      <p:cBhvr>
                                        <p:cTn id="84" dur="1" fill="hold">
                                          <p:stCondLst>
                                            <p:cond delay="499"/>
                                          </p:stCondLst>
                                        </p:cTn>
                                        <p:tgtEl>
                                          <p:spTgt spid="9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5" grpId="1" animBg="1"/>
      <p:bldP spid="80" grpId="0" animBg="1"/>
      <p:bldP spid="80" grpId="1" animBg="1"/>
      <p:bldP spid="88" grpId="0" animBg="1"/>
      <p:bldP spid="88" grpId="1" animBg="1"/>
      <p:bldP spid="91" grpId="0" animBg="1"/>
      <p:bldP spid="91" grpId="1" animBg="1"/>
      <p:bldP spid="92" grpId="0" animBg="1"/>
      <p:bldP spid="92" grpId="1" animBg="1"/>
      <p:bldP spid="93" grpId="0" animBg="1"/>
      <p:bldP spid="93" grpId="1" animBg="1"/>
      <p:bldP spid="89" grpId="0" animBg="1"/>
      <p:bldP spid="89" grpId="1" animBg="1"/>
      <p:bldP spid="90" grpId="0" animBg="1"/>
      <p:bldP spid="90" grpId="1" animBg="1"/>
      <p:bldP spid="96" grpId="0" animBg="1"/>
      <p:bldP spid="96"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0E88524-D8EF-46C3-BCDD-F7A2ECC222AD}"/>
              </a:ext>
            </a:extLst>
          </p:cNvPr>
          <p:cNvSpPr txBox="1"/>
          <p:nvPr/>
        </p:nvSpPr>
        <p:spPr>
          <a:xfrm>
            <a:off x="1324465" y="1617698"/>
            <a:ext cx="6522940" cy="3631763"/>
          </a:xfrm>
          <a:prstGeom prst="rect">
            <a:avLst/>
          </a:prstGeom>
          <a:noFill/>
        </p:spPr>
        <p:txBody>
          <a:bodyPr wrap="none" rtlCol="0">
            <a:spAutoFit/>
          </a:bodyPr>
          <a:lstStyle/>
          <a:p>
            <a:pPr algn="ctr"/>
            <a:r>
              <a:rPr lang="en-US" sz="11500" dirty="0">
                <a:solidFill>
                  <a:schemeClr val="bg1"/>
                </a:solidFill>
                <a:latin typeface="Berlin Sans FB" panose="020E0602020502020306" pitchFamily="34" charset="0"/>
              </a:rPr>
              <a:t>Start Here</a:t>
            </a:r>
          </a:p>
          <a:p>
            <a:pPr algn="ctr"/>
            <a:r>
              <a:rPr lang="en-US" sz="11500" dirty="0">
                <a:solidFill>
                  <a:schemeClr val="bg1"/>
                </a:solidFill>
                <a:latin typeface="Berlin Sans FB" panose="020E0602020502020306" pitchFamily="34" charset="0"/>
              </a:rPr>
              <a:t>9/16/2018</a:t>
            </a:r>
          </a:p>
        </p:txBody>
      </p:sp>
    </p:spTree>
    <p:extLst>
      <p:ext uri="{BB962C8B-B14F-4D97-AF65-F5344CB8AC3E}">
        <p14:creationId xmlns:p14="http://schemas.microsoft.com/office/powerpoint/2010/main" val="6856166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dirty="0">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dirty="0">
                <a:solidFill>
                  <a:srgbClr val="00CC00"/>
                </a:solidFill>
                <a:latin typeface="Gill Sans MT" panose="020B0502020104020203" pitchFamily="34" charset="0"/>
              </a:rPr>
              <a:t>The Scheme of Redemption</a:t>
            </a:r>
          </a:p>
        </p:txBody>
      </p:sp>
      <p:sp>
        <p:nvSpPr>
          <p:cNvPr id="94" name="Text Box 52">
            <a:extLst>
              <a:ext uri="{FF2B5EF4-FFF2-40B4-BE49-F238E27FC236}">
                <a16:creationId xmlns:a16="http://schemas.microsoft.com/office/drawing/2014/main" id="{092C6594-4D5D-40FD-A6AD-6B28B01498D1}"/>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91" name="Rectangle: Rounded Corners 90">
            <a:extLst>
              <a:ext uri="{FF2B5EF4-FFF2-40B4-BE49-F238E27FC236}">
                <a16:creationId xmlns:a16="http://schemas.microsoft.com/office/drawing/2014/main" id="{BF633450-5869-4FCB-876C-FBED60F03EBE}"/>
              </a:ext>
            </a:extLst>
          </p:cNvPr>
          <p:cNvSpPr/>
          <p:nvPr/>
        </p:nvSpPr>
        <p:spPr>
          <a:xfrm>
            <a:off x="2410579" y="482722"/>
            <a:ext cx="4409830" cy="59817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 Box 43">
            <a:extLst>
              <a:ext uri="{FF2B5EF4-FFF2-40B4-BE49-F238E27FC236}">
                <a16:creationId xmlns:a16="http://schemas.microsoft.com/office/drawing/2014/main" id="{84FCC92E-9545-4A92-B498-BEE589820EFD}"/>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8" name="Text Box 50">
            <a:extLst>
              <a:ext uri="{FF2B5EF4-FFF2-40B4-BE49-F238E27FC236}">
                <a16:creationId xmlns:a16="http://schemas.microsoft.com/office/drawing/2014/main" id="{43B46CB9-6509-44D5-8397-27F4050EDA8B}"/>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89" name="Text Box 10">
            <a:extLst>
              <a:ext uri="{FF2B5EF4-FFF2-40B4-BE49-F238E27FC236}">
                <a16:creationId xmlns:a16="http://schemas.microsoft.com/office/drawing/2014/main" id="{F181DF91-F28B-493B-A3C6-263DDA02BE03}"/>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0" name="Text Box 9">
            <a:extLst>
              <a:ext uri="{FF2B5EF4-FFF2-40B4-BE49-F238E27FC236}">
                <a16:creationId xmlns:a16="http://schemas.microsoft.com/office/drawing/2014/main" id="{BCD8606E-9582-4474-AB05-10A3A5870794}"/>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7" name="Rectangle: Rounded Corners 86">
            <a:extLst>
              <a:ext uri="{FF2B5EF4-FFF2-40B4-BE49-F238E27FC236}">
                <a16:creationId xmlns:a16="http://schemas.microsoft.com/office/drawing/2014/main" id="{9429DC8B-8ADC-4058-8700-2F53E4E11905}"/>
              </a:ext>
            </a:extLst>
          </p:cNvPr>
          <p:cNvSpPr/>
          <p:nvPr/>
        </p:nvSpPr>
        <p:spPr>
          <a:xfrm>
            <a:off x="7135368" y="618907"/>
            <a:ext cx="1828800" cy="6796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Text Box 45">
            <a:extLst>
              <a:ext uri="{FF2B5EF4-FFF2-40B4-BE49-F238E27FC236}">
                <a16:creationId xmlns:a16="http://schemas.microsoft.com/office/drawing/2014/main" id="{E4CD6AAB-44EA-4FDD-BEC1-FB7E74EC8CF0}"/>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dirty="0">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0"/>
            <a:ext cx="6248400" cy="933450"/>
            <a:chOff x="912" y="2832"/>
            <a:chExt cx="3936" cy="588"/>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a:latin typeface="Gill Sans MT" panose="020B0502020104020203" pitchFamily="34" charset="0"/>
                </a:rPr>
                <a:t>Kingdom at Hand</a:t>
              </a:r>
            </a:p>
            <a:p>
              <a:pPr eaLnBrk="1" hangingPunct="1">
                <a:spcBef>
                  <a:spcPct val="0"/>
                </a:spcBef>
                <a:buFontTx/>
                <a:buNone/>
              </a:pPr>
              <a:r>
                <a:rPr lang="en-US" altLang="en-US" sz="1100">
                  <a:latin typeface="Gill Sans MT" panose="020B0502020104020203" pitchFamily="34" charset="0"/>
                </a:rPr>
                <a:t>Gal. 4:4</a:t>
              </a:r>
            </a:p>
            <a:p>
              <a:pPr eaLnBrk="1" hangingPunct="1">
                <a:spcBef>
                  <a:spcPct val="0"/>
                </a:spcBef>
                <a:buFontTx/>
                <a:buNone/>
              </a:pPr>
              <a:r>
                <a:rPr lang="en-US" altLang="en-US" sz="1100">
                  <a:latin typeface="Gill Sans MT" panose="020B0502020104020203" pitchFamily="34" charset="0"/>
                </a:rPr>
                <a:t>Luke 19:10</a:t>
              </a:r>
            </a:p>
            <a:p>
              <a:pPr eaLnBrk="1" hangingPunct="1">
                <a:spcBef>
                  <a:spcPct val="0"/>
                </a:spcBef>
                <a:buFontTx/>
                <a:buNone/>
              </a:pPr>
              <a:r>
                <a:rPr lang="en-US" altLang="en-US" sz="1100">
                  <a:latin typeface="Gill Sans MT" panose="020B0502020104020203" pitchFamily="34" charset="0"/>
                </a:rPr>
                <a:t>Mt. 16:18</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Rectangle: Rounded Corners 2">
            <a:extLst>
              <a:ext uri="{FF2B5EF4-FFF2-40B4-BE49-F238E27FC236}">
                <a16:creationId xmlns:a16="http://schemas.microsoft.com/office/drawing/2014/main" id="{1E861BC0-2671-47E3-AF1E-9AEA549C16D0}"/>
              </a:ext>
            </a:extLst>
          </p:cNvPr>
          <p:cNvSpPr/>
          <p:nvPr/>
        </p:nvSpPr>
        <p:spPr>
          <a:xfrm>
            <a:off x="2126151" y="1066016"/>
            <a:ext cx="4989514" cy="104514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47">
            <a:extLst>
              <a:ext uri="{FF2B5EF4-FFF2-40B4-BE49-F238E27FC236}">
                <a16:creationId xmlns:a16="http://schemas.microsoft.com/office/drawing/2014/main" id="{74A97205-7BF1-4178-83FA-5008D7F8B259}"/>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6" name="Text Box 54">
            <a:extLst>
              <a:ext uri="{FF2B5EF4-FFF2-40B4-BE49-F238E27FC236}">
                <a16:creationId xmlns:a16="http://schemas.microsoft.com/office/drawing/2014/main" id="{9421DC3F-DEC2-4D37-AC0E-42657EBEE345}"/>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Tree>
    <p:extLst>
      <p:ext uri="{BB962C8B-B14F-4D97-AF65-F5344CB8AC3E}">
        <p14:creationId xmlns:p14="http://schemas.microsoft.com/office/powerpoint/2010/main" val="1451569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91"/>
                                        </p:tgtEl>
                                      </p:cBhvr>
                                    </p:animEffect>
                                    <p:set>
                                      <p:cBhvr>
                                        <p:cTn id="12" dur="1" fill="hold">
                                          <p:stCondLst>
                                            <p:cond delay="499"/>
                                          </p:stCondLst>
                                        </p:cTn>
                                        <p:tgtEl>
                                          <p:spTgt spid="91"/>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2055"/>
                                        </p:tgtEl>
                                        <p:attrNameLst>
                                          <p:attrName>style.visibility</p:attrName>
                                        </p:attrNameLst>
                                      </p:cBhvr>
                                      <p:to>
                                        <p:strVal val="visible"/>
                                      </p:to>
                                    </p:set>
                                    <p:animEffect transition="in" filter="dissolve">
                                      <p:cBhvr>
                                        <p:cTn id="16" dur="500"/>
                                        <p:tgtEl>
                                          <p:spTgt spid="2055"/>
                                        </p:tgtEl>
                                      </p:cBhvr>
                                    </p:animEffect>
                                  </p:childTnLst>
                                </p:cTn>
                              </p:par>
                            </p:childTnLst>
                          </p:cTn>
                        </p:par>
                        <p:par>
                          <p:cTn id="17" fill="hold">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87"/>
                                        </p:tgtEl>
                                        <p:attrNameLst>
                                          <p:attrName>style.visibility</p:attrName>
                                        </p:attrNameLst>
                                      </p:cBhvr>
                                      <p:to>
                                        <p:strVal val="visible"/>
                                      </p:to>
                                    </p:set>
                                    <p:animEffect transition="in" filter="dissolve">
                                      <p:cBhvr>
                                        <p:cTn id="20" dur="500"/>
                                        <p:tgtEl>
                                          <p:spTgt spid="87"/>
                                        </p:tgtEl>
                                      </p:cBhvr>
                                    </p:animEffect>
                                  </p:childTnLst>
                                </p:cTn>
                              </p:par>
                              <p:par>
                                <p:cTn id="21" presetID="9" presetClass="exit" presetSubtype="0" fill="hold" grpId="1" nodeType="withEffect">
                                  <p:stCondLst>
                                    <p:cond delay="0"/>
                                  </p:stCondLst>
                                  <p:childTnLst>
                                    <p:animEffect transition="out" filter="dissolve">
                                      <p:cBhvr>
                                        <p:cTn id="22" dur="500"/>
                                        <p:tgtEl>
                                          <p:spTgt spid="87"/>
                                        </p:tgtEl>
                                      </p:cBhvr>
                                    </p:animEffect>
                                    <p:set>
                                      <p:cBhvr>
                                        <p:cTn id="23" dur="1" fill="hold">
                                          <p:stCondLst>
                                            <p:cond delay="499"/>
                                          </p:stCondLst>
                                        </p:cTn>
                                        <p:tgtEl>
                                          <p:spTgt spid="87"/>
                                        </p:tgtEl>
                                        <p:attrNameLst>
                                          <p:attrName>style.visibility</p:attrName>
                                        </p:attrNameLst>
                                      </p:cBhvr>
                                      <p:to>
                                        <p:strVal val="hidden"/>
                                      </p:to>
                                    </p:set>
                                  </p:childTnLst>
                                </p:cTn>
                              </p:par>
                            </p:childTnLst>
                          </p:cTn>
                        </p:par>
                        <p:par>
                          <p:cTn id="24" fill="hold">
                            <p:stCondLst>
                              <p:cond delay="1500"/>
                            </p:stCondLst>
                            <p:childTnLst>
                              <p:par>
                                <p:cTn id="25" presetID="9" presetClass="entr" presetSubtype="0"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dissolv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1" nodeType="clickEffect">
                                  <p:stCondLst>
                                    <p:cond delay="0"/>
                                  </p:stCondLst>
                                  <p:childTnLst>
                                    <p:animEffect transition="out" filter="dissolve">
                                      <p:cBhvr>
                                        <p:cTn id="31" dur="500"/>
                                        <p:tgtEl>
                                          <p:spTgt spid="3"/>
                                        </p:tgtEl>
                                      </p:cBhvr>
                                    </p:animEffect>
                                    <p:set>
                                      <p:cBhvr>
                                        <p:cTn id="32"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1" grpId="1" animBg="1"/>
      <p:bldP spid="87" grpId="0" animBg="1"/>
      <p:bldP spid="87" grpId="1" animBg="1"/>
      <p:bldP spid="2055" grpId="0"/>
      <p:bldP spid="3" grpId="0" animBg="1"/>
      <p:bldP spid="3"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ext Box 37">
            <a:extLst>
              <a:ext uri="{FF2B5EF4-FFF2-40B4-BE49-F238E27FC236}">
                <a16:creationId xmlns:a16="http://schemas.microsoft.com/office/drawing/2014/main" id="{0CB09AFE-4D5E-4900-9EE3-328DA1EABBF9}"/>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6" name="Text Box 42">
            <a:extLst>
              <a:ext uri="{FF2B5EF4-FFF2-40B4-BE49-F238E27FC236}">
                <a16:creationId xmlns:a16="http://schemas.microsoft.com/office/drawing/2014/main" id="{F7CE85EF-5B0B-4467-9CCD-90957E50EF73}"/>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75" name="Text Box 46">
            <a:extLst>
              <a:ext uri="{FF2B5EF4-FFF2-40B4-BE49-F238E27FC236}">
                <a16:creationId xmlns:a16="http://schemas.microsoft.com/office/drawing/2014/main" id="{C3C27C7A-2E02-4AF3-A3AD-9DE4042B5C6A}"/>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73" name="Text Box 44">
            <a:extLst>
              <a:ext uri="{FF2B5EF4-FFF2-40B4-BE49-F238E27FC236}">
                <a16:creationId xmlns:a16="http://schemas.microsoft.com/office/drawing/2014/main" id="{BCA2A3C8-D4C6-40DD-9CA3-F7B767207DC5}"/>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74" name="Text Box 45">
            <a:extLst>
              <a:ext uri="{FF2B5EF4-FFF2-40B4-BE49-F238E27FC236}">
                <a16:creationId xmlns:a16="http://schemas.microsoft.com/office/drawing/2014/main" id="{B5A33269-8A59-427E-8801-63315D1C8108}"/>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71" name="Text Box 40">
            <a:extLst>
              <a:ext uri="{FF2B5EF4-FFF2-40B4-BE49-F238E27FC236}">
                <a16:creationId xmlns:a16="http://schemas.microsoft.com/office/drawing/2014/main" id="{9241295C-E835-45A2-B58A-46D97BA026DA}"/>
              </a:ext>
            </a:extLst>
          </p:cNvPr>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512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Male</a:t>
            </a:r>
          </a:p>
          <a:p>
            <a:pPr eaLnBrk="1" hangingPunct="1">
              <a:spcBef>
                <a:spcPct val="50000"/>
              </a:spcBef>
              <a:buFontTx/>
              <a:buNone/>
            </a:pPr>
            <a:r>
              <a:rPr lang="en-US" altLang="en-US" sz="110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Detailed Account</a:t>
            </a:r>
          </a:p>
          <a:p>
            <a:pPr eaLnBrk="1" hangingPunct="1">
              <a:spcBef>
                <a:spcPct val="50000"/>
              </a:spcBef>
              <a:buFontTx/>
              <a:buNone/>
            </a:pPr>
            <a:r>
              <a:rPr lang="en-US" altLang="en-US" sz="110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63" name="Rectangle: Rounded Corners 62">
            <a:extLst>
              <a:ext uri="{FF2B5EF4-FFF2-40B4-BE49-F238E27FC236}">
                <a16:creationId xmlns:a16="http://schemas.microsoft.com/office/drawing/2014/main" id="{E45BB45B-CDAF-4FA1-9428-10B64A584C52}"/>
              </a:ext>
            </a:extLst>
          </p:cNvPr>
          <p:cNvSpPr/>
          <p:nvPr/>
        </p:nvSpPr>
        <p:spPr>
          <a:xfrm>
            <a:off x="2948939" y="866774"/>
            <a:ext cx="3183573" cy="111442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Rounded Corners 63">
            <a:extLst>
              <a:ext uri="{FF2B5EF4-FFF2-40B4-BE49-F238E27FC236}">
                <a16:creationId xmlns:a16="http://schemas.microsoft.com/office/drawing/2014/main" id="{F2918E5E-AF16-422E-ACB5-1FC82D0E8E23}"/>
              </a:ext>
            </a:extLst>
          </p:cNvPr>
          <p:cNvSpPr/>
          <p:nvPr/>
        </p:nvSpPr>
        <p:spPr>
          <a:xfrm>
            <a:off x="91436" y="2034018"/>
            <a:ext cx="1112524" cy="5211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Rounded Corners 64">
            <a:extLst>
              <a:ext uri="{FF2B5EF4-FFF2-40B4-BE49-F238E27FC236}">
                <a16:creationId xmlns:a16="http://schemas.microsoft.com/office/drawing/2014/main" id="{1CE1CBAB-BA93-4364-8F9E-F31ED899E697}"/>
              </a:ext>
            </a:extLst>
          </p:cNvPr>
          <p:cNvSpPr/>
          <p:nvPr/>
        </p:nvSpPr>
        <p:spPr>
          <a:xfrm>
            <a:off x="7955276" y="2019300"/>
            <a:ext cx="1112524" cy="5211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Rounded Corners 65">
            <a:extLst>
              <a:ext uri="{FF2B5EF4-FFF2-40B4-BE49-F238E27FC236}">
                <a16:creationId xmlns:a16="http://schemas.microsoft.com/office/drawing/2014/main" id="{E08EB585-C53C-49D7-A6A0-5B2AD81D9578}"/>
              </a:ext>
            </a:extLst>
          </p:cNvPr>
          <p:cNvSpPr/>
          <p:nvPr/>
        </p:nvSpPr>
        <p:spPr>
          <a:xfrm>
            <a:off x="76511" y="35372"/>
            <a:ext cx="914724" cy="96007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Left 2">
            <a:extLst>
              <a:ext uri="{FF2B5EF4-FFF2-40B4-BE49-F238E27FC236}">
                <a16:creationId xmlns:a16="http://schemas.microsoft.com/office/drawing/2014/main" id="{D906C431-3FC0-4A25-83B6-DE0123F67E05}"/>
              </a:ext>
            </a:extLst>
          </p:cNvPr>
          <p:cNvSpPr/>
          <p:nvPr/>
        </p:nvSpPr>
        <p:spPr>
          <a:xfrm rot="3578721">
            <a:off x="6361113" y="57070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Rounded Corners 69">
            <a:extLst>
              <a:ext uri="{FF2B5EF4-FFF2-40B4-BE49-F238E27FC236}">
                <a16:creationId xmlns:a16="http://schemas.microsoft.com/office/drawing/2014/main" id="{66C10A33-BE3D-4C43-94EB-99840B3F343A}"/>
              </a:ext>
            </a:extLst>
          </p:cNvPr>
          <p:cNvSpPr/>
          <p:nvPr/>
        </p:nvSpPr>
        <p:spPr>
          <a:xfrm>
            <a:off x="276544" y="2961227"/>
            <a:ext cx="965197" cy="5211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Speech Bubble: Rectangle with Corners Rounded 60">
            <a:extLst>
              <a:ext uri="{FF2B5EF4-FFF2-40B4-BE49-F238E27FC236}">
                <a16:creationId xmlns:a16="http://schemas.microsoft.com/office/drawing/2014/main" id="{70978BE5-483D-4AFD-86B9-39EB0F349FCF}"/>
              </a:ext>
            </a:extLst>
          </p:cNvPr>
          <p:cNvSpPr/>
          <p:nvPr/>
        </p:nvSpPr>
        <p:spPr>
          <a:xfrm>
            <a:off x="806814" y="1213898"/>
            <a:ext cx="3374454" cy="1609559"/>
          </a:xfrm>
          <a:prstGeom prst="wedgeRoundRectCallout">
            <a:avLst>
              <a:gd name="adj1" fmla="val -49145"/>
              <a:gd name="adj2" fmla="val 13813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2:3:  </a:t>
            </a:r>
            <a:r>
              <a:rPr lang="en-US" dirty="0">
                <a:solidFill>
                  <a:schemeClr val="tx1"/>
                </a:solidFill>
                <a:latin typeface="Gill Sans MT" panose="020B0502020104020203" pitchFamily="34" charset="0"/>
              </a:rPr>
              <a:t>Then God blessed the seventh day and sanctified it, because in it He rested from all His work which God had created (</a:t>
            </a:r>
            <a:r>
              <a:rPr lang="en-US" i="1" dirty="0">
                <a:solidFill>
                  <a:schemeClr val="tx1"/>
                </a:solidFill>
                <a:latin typeface="Gill Sans MT" panose="020B0502020104020203" pitchFamily="34" charset="0"/>
              </a:rPr>
              <a:t>bara</a:t>
            </a:r>
            <a:r>
              <a:rPr lang="en-US" dirty="0">
                <a:solidFill>
                  <a:schemeClr val="tx1"/>
                </a:solidFill>
                <a:latin typeface="Gill Sans MT" panose="020B0502020104020203" pitchFamily="34" charset="0"/>
              </a:rPr>
              <a:t>) and made (</a:t>
            </a:r>
            <a:r>
              <a:rPr lang="en-US" i="1" dirty="0" err="1">
                <a:solidFill>
                  <a:schemeClr val="tx1"/>
                </a:solidFill>
                <a:latin typeface="Gill Sans MT" panose="020B0502020104020203" pitchFamily="34" charset="0"/>
              </a:rPr>
              <a:t>asah</a:t>
            </a:r>
            <a:r>
              <a:rPr lang="en-US" dirty="0">
                <a:solidFill>
                  <a:schemeClr val="tx1"/>
                </a:solidFill>
                <a:latin typeface="Gill Sans MT" panose="020B0502020104020203" pitchFamily="34" charset="0"/>
              </a:rPr>
              <a:t>).</a:t>
            </a:r>
          </a:p>
        </p:txBody>
      </p:sp>
      <p:sp>
        <p:nvSpPr>
          <p:cNvPr id="67" name="Speech Bubble: Rectangle with Corners Rounded 66">
            <a:extLst>
              <a:ext uri="{FF2B5EF4-FFF2-40B4-BE49-F238E27FC236}">
                <a16:creationId xmlns:a16="http://schemas.microsoft.com/office/drawing/2014/main" id="{CEC02C8A-2266-41E9-A381-3264D0E505AC}"/>
              </a:ext>
            </a:extLst>
          </p:cNvPr>
          <p:cNvSpPr/>
          <p:nvPr/>
        </p:nvSpPr>
        <p:spPr>
          <a:xfrm>
            <a:off x="973456" y="1124045"/>
            <a:ext cx="3374454" cy="2301463"/>
          </a:xfrm>
          <a:prstGeom prst="wedgeRoundRectCallout">
            <a:avLst>
              <a:gd name="adj1" fmla="val -57726"/>
              <a:gd name="adj2" fmla="val 9476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11:3: </a:t>
            </a:r>
            <a:r>
              <a:rPr lang="en-US" dirty="0">
                <a:solidFill>
                  <a:schemeClr val="tx1"/>
                </a:solidFill>
                <a:latin typeface="Gill Sans MT" panose="020B0502020104020203" pitchFamily="34" charset="0"/>
              </a:rPr>
              <a:t>By faith we understand that the worlds were framed by the word of God, so that the things which are seen were not made of things which are visible.</a:t>
            </a:r>
          </a:p>
          <a:p>
            <a:pPr algn="just"/>
            <a:endParaRPr lang="en-US" sz="400" dirty="0">
              <a:solidFill>
                <a:schemeClr val="tx1"/>
              </a:solidFill>
              <a:latin typeface="Gill Sans MT" panose="020B0502020104020203" pitchFamily="34" charset="0"/>
            </a:endParaRPr>
          </a:p>
          <a:p>
            <a:pPr algn="ctr"/>
            <a:r>
              <a:rPr lang="en-US" b="1" i="1" dirty="0">
                <a:solidFill>
                  <a:schemeClr val="tx1"/>
                </a:solidFill>
                <a:latin typeface="Gill Sans MT" panose="020B0502020104020203" pitchFamily="34" charset="0"/>
              </a:rPr>
              <a:t>ex nihilo </a:t>
            </a:r>
            <a:r>
              <a:rPr lang="en-US" dirty="0">
                <a:solidFill>
                  <a:schemeClr val="tx1"/>
                </a:solidFill>
                <a:latin typeface="Gill Sans MT" panose="020B0502020104020203" pitchFamily="34" charset="0"/>
              </a:rPr>
              <a:t>= out of nothing</a:t>
            </a:r>
          </a:p>
        </p:txBody>
      </p:sp>
      <p:sp>
        <p:nvSpPr>
          <p:cNvPr id="68" name="Speech Bubble: Rectangle with Corners Rounded 67">
            <a:extLst>
              <a:ext uri="{FF2B5EF4-FFF2-40B4-BE49-F238E27FC236}">
                <a16:creationId xmlns:a16="http://schemas.microsoft.com/office/drawing/2014/main" id="{8EC79D43-C24A-4E5C-9F8F-E19C14DBD33D}"/>
              </a:ext>
            </a:extLst>
          </p:cNvPr>
          <p:cNvSpPr/>
          <p:nvPr/>
        </p:nvSpPr>
        <p:spPr>
          <a:xfrm>
            <a:off x="498126" y="2457446"/>
            <a:ext cx="2900712" cy="944572"/>
          </a:xfrm>
          <a:prstGeom prst="wedgeRoundRectCallout">
            <a:avLst>
              <a:gd name="adj1" fmla="val -49145"/>
              <a:gd name="adj2" fmla="val 13813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1:1:  </a:t>
            </a:r>
            <a:r>
              <a:rPr lang="en-US" dirty="0">
                <a:solidFill>
                  <a:schemeClr val="tx1"/>
                </a:solidFill>
                <a:latin typeface="Gill Sans MT" panose="020B0502020104020203" pitchFamily="34" charset="0"/>
              </a:rPr>
              <a:t>In the beginning God created (</a:t>
            </a:r>
            <a:r>
              <a:rPr lang="en-US" i="1" dirty="0">
                <a:solidFill>
                  <a:schemeClr val="tx1"/>
                </a:solidFill>
                <a:latin typeface="Gill Sans MT" panose="020B0502020104020203" pitchFamily="34" charset="0"/>
              </a:rPr>
              <a:t>bara</a:t>
            </a:r>
            <a:r>
              <a:rPr lang="en-US" dirty="0">
                <a:solidFill>
                  <a:schemeClr val="tx1"/>
                </a:solidFill>
                <a:latin typeface="Gill Sans MT" panose="020B0502020104020203" pitchFamily="34" charset="0"/>
              </a:rPr>
              <a:t>) the heavens and the earth.</a:t>
            </a:r>
          </a:p>
        </p:txBody>
      </p:sp>
      <p:sp>
        <p:nvSpPr>
          <p:cNvPr id="72" name="Text Box 41">
            <a:extLst>
              <a:ext uri="{FF2B5EF4-FFF2-40B4-BE49-F238E27FC236}">
                <a16:creationId xmlns:a16="http://schemas.microsoft.com/office/drawing/2014/main" id="{927FFF47-370F-4A69-A188-61C6F22012AD}"/>
              </a:ext>
            </a:extLst>
          </p:cNvPr>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77" name="Text Box 55">
            <a:extLst>
              <a:ext uri="{FF2B5EF4-FFF2-40B4-BE49-F238E27FC236}">
                <a16:creationId xmlns:a16="http://schemas.microsoft.com/office/drawing/2014/main" id="{7AFE9421-58CB-410F-8111-606212A60A9B}"/>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79" name="Arrow: Left 78">
            <a:extLst>
              <a:ext uri="{FF2B5EF4-FFF2-40B4-BE49-F238E27FC236}">
                <a16:creationId xmlns:a16="http://schemas.microsoft.com/office/drawing/2014/main" id="{3A6F372F-8581-4D1D-8E4E-341D23A828CC}"/>
              </a:ext>
            </a:extLst>
          </p:cNvPr>
          <p:cNvSpPr/>
          <p:nvPr/>
        </p:nvSpPr>
        <p:spPr>
          <a:xfrm>
            <a:off x="1056449" y="38274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256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dissolve">
                                      <p:cBhvr>
                                        <p:cTn id="15" dur="500"/>
                                        <p:tgtEl>
                                          <p:spTgt spid="6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dissolve">
                                      <p:cBhvr>
                                        <p:cTn id="18" dur="500"/>
                                        <p:tgtEl>
                                          <p:spTgt spid="65"/>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6"/>
                                        </p:tgtEl>
                                        <p:attrNameLst>
                                          <p:attrName>style.visibility</p:attrName>
                                        </p:attrNameLst>
                                      </p:cBhvr>
                                      <p:to>
                                        <p:strVal val="visible"/>
                                      </p:to>
                                    </p:set>
                                    <p:animEffect transition="in" filter="dissolve">
                                      <p:cBhvr>
                                        <p:cTn id="23" dur="500"/>
                                        <p:tgtEl>
                                          <p:spTgt spid="6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grpId="1" nodeType="clickEffect">
                                  <p:stCondLst>
                                    <p:cond delay="0"/>
                                  </p:stCondLst>
                                  <p:childTnLst>
                                    <p:animEffect transition="out" filter="dissolve">
                                      <p:cBhvr>
                                        <p:cTn id="30" dur="500"/>
                                        <p:tgtEl>
                                          <p:spTgt spid="63"/>
                                        </p:tgtEl>
                                      </p:cBhvr>
                                    </p:animEffect>
                                    <p:set>
                                      <p:cBhvr>
                                        <p:cTn id="31" dur="1" fill="hold">
                                          <p:stCondLst>
                                            <p:cond delay="499"/>
                                          </p:stCondLst>
                                        </p:cTn>
                                        <p:tgtEl>
                                          <p:spTgt spid="63"/>
                                        </p:tgtEl>
                                        <p:attrNameLst>
                                          <p:attrName>style.visibility</p:attrName>
                                        </p:attrNameLst>
                                      </p:cBhvr>
                                      <p:to>
                                        <p:strVal val="hidden"/>
                                      </p:to>
                                    </p:set>
                                  </p:childTnLst>
                                </p:cTn>
                              </p:par>
                              <p:par>
                                <p:cTn id="32" presetID="9" presetClass="exit" presetSubtype="0" fill="hold" grpId="1" nodeType="withEffect">
                                  <p:stCondLst>
                                    <p:cond delay="0"/>
                                  </p:stCondLst>
                                  <p:childTnLst>
                                    <p:animEffect transition="out" filter="dissolve">
                                      <p:cBhvr>
                                        <p:cTn id="33" dur="500"/>
                                        <p:tgtEl>
                                          <p:spTgt spid="64"/>
                                        </p:tgtEl>
                                      </p:cBhvr>
                                    </p:animEffect>
                                    <p:set>
                                      <p:cBhvr>
                                        <p:cTn id="34" dur="1" fill="hold">
                                          <p:stCondLst>
                                            <p:cond delay="499"/>
                                          </p:stCondLst>
                                        </p:cTn>
                                        <p:tgtEl>
                                          <p:spTgt spid="64"/>
                                        </p:tgtEl>
                                        <p:attrNameLst>
                                          <p:attrName>style.visibility</p:attrName>
                                        </p:attrNameLst>
                                      </p:cBhvr>
                                      <p:to>
                                        <p:strVal val="hidden"/>
                                      </p:to>
                                    </p:set>
                                  </p:childTnLst>
                                </p:cTn>
                              </p:par>
                              <p:par>
                                <p:cTn id="35" presetID="9" presetClass="exit" presetSubtype="0" fill="hold" grpId="1" nodeType="withEffect">
                                  <p:stCondLst>
                                    <p:cond delay="0"/>
                                  </p:stCondLst>
                                  <p:childTnLst>
                                    <p:animEffect transition="out" filter="dissolve">
                                      <p:cBhvr>
                                        <p:cTn id="36" dur="500"/>
                                        <p:tgtEl>
                                          <p:spTgt spid="66"/>
                                        </p:tgtEl>
                                      </p:cBhvr>
                                    </p:animEffect>
                                    <p:set>
                                      <p:cBhvr>
                                        <p:cTn id="37" dur="1" fill="hold">
                                          <p:stCondLst>
                                            <p:cond delay="499"/>
                                          </p:stCondLst>
                                        </p:cTn>
                                        <p:tgtEl>
                                          <p:spTgt spid="66"/>
                                        </p:tgtEl>
                                        <p:attrNameLst>
                                          <p:attrName>style.visibility</p:attrName>
                                        </p:attrNameLst>
                                      </p:cBhvr>
                                      <p:to>
                                        <p:strVal val="hidden"/>
                                      </p:to>
                                    </p:set>
                                  </p:childTnLst>
                                </p:cTn>
                              </p:par>
                              <p:par>
                                <p:cTn id="38" presetID="9" presetClass="exit" presetSubtype="0" fill="hold" grpId="1" nodeType="withEffect">
                                  <p:stCondLst>
                                    <p:cond delay="0"/>
                                  </p:stCondLst>
                                  <p:childTnLst>
                                    <p:animEffect transition="out" filter="dissolve">
                                      <p:cBhvr>
                                        <p:cTn id="39" dur="500"/>
                                        <p:tgtEl>
                                          <p:spTgt spid="65"/>
                                        </p:tgtEl>
                                      </p:cBhvr>
                                    </p:animEffect>
                                    <p:set>
                                      <p:cBhvr>
                                        <p:cTn id="40" dur="1" fill="hold">
                                          <p:stCondLst>
                                            <p:cond delay="499"/>
                                          </p:stCondLst>
                                        </p:cTn>
                                        <p:tgtEl>
                                          <p:spTgt spid="65"/>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3"/>
                                        </p:tgtEl>
                                      </p:cBhvr>
                                    </p:animEffect>
                                    <p:set>
                                      <p:cBhvr>
                                        <p:cTn id="43" dur="1" fill="hold">
                                          <p:stCondLst>
                                            <p:cond delay="499"/>
                                          </p:stCondLst>
                                        </p:cTn>
                                        <p:tgtEl>
                                          <p:spTgt spid="3"/>
                                        </p:tgtEl>
                                        <p:attrNameLst>
                                          <p:attrName>style.visibility</p:attrName>
                                        </p:attrNameLst>
                                      </p:cBhvr>
                                      <p:to>
                                        <p:strVal val="hidden"/>
                                      </p:to>
                                    </p:set>
                                  </p:childTnLst>
                                </p:cTn>
                              </p:par>
                              <p:par>
                                <p:cTn id="44" presetID="9" presetClass="exit" presetSubtype="0" fill="hold" grpId="1" nodeType="withEffect">
                                  <p:stCondLst>
                                    <p:cond delay="0"/>
                                  </p:stCondLst>
                                  <p:childTnLst>
                                    <p:animEffect transition="out" filter="dissolve">
                                      <p:cBhvr>
                                        <p:cTn id="45" dur="500"/>
                                        <p:tgtEl>
                                          <p:spTgt spid="79"/>
                                        </p:tgtEl>
                                      </p:cBhvr>
                                    </p:animEffect>
                                    <p:set>
                                      <p:cBhvr>
                                        <p:cTn id="46" dur="1" fill="hold">
                                          <p:stCondLst>
                                            <p:cond delay="499"/>
                                          </p:stCondLst>
                                        </p:cTn>
                                        <p:tgtEl>
                                          <p:spTgt spid="79"/>
                                        </p:tgtEl>
                                        <p:attrNameLst>
                                          <p:attrName>style.visibility</p:attrName>
                                        </p:attrNameLst>
                                      </p:cBhvr>
                                      <p:to>
                                        <p:strVal val="hidden"/>
                                      </p:to>
                                    </p:set>
                                  </p:childTnLst>
                                </p:cTn>
                              </p:par>
                            </p:childTnLst>
                          </p:cTn>
                        </p:par>
                        <p:par>
                          <p:cTn id="47" fill="hold">
                            <p:stCondLst>
                              <p:cond delay="500"/>
                            </p:stCondLst>
                            <p:childTnLst>
                              <p:par>
                                <p:cTn id="48" presetID="9" presetClass="entr" presetSubtype="0" fill="hold" grpId="0" nodeType="afterEffect">
                                  <p:stCondLst>
                                    <p:cond delay="0"/>
                                  </p:stCondLst>
                                  <p:childTnLst>
                                    <p:set>
                                      <p:cBhvr>
                                        <p:cTn id="49" dur="1" fill="hold">
                                          <p:stCondLst>
                                            <p:cond delay="0"/>
                                          </p:stCondLst>
                                        </p:cTn>
                                        <p:tgtEl>
                                          <p:spTgt spid="70"/>
                                        </p:tgtEl>
                                        <p:attrNameLst>
                                          <p:attrName>style.visibility</p:attrName>
                                        </p:attrNameLst>
                                      </p:cBhvr>
                                      <p:to>
                                        <p:strVal val="visible"/>
                                      </p:to>
                                    </p:set>
                                    <p:animEffect transition="in" filter="dissolve">
                                      <p:cBhvr>
                                        <p:cTn id="50" dur="500"/>
                                        <p:tgtEl>
                                          <p:spTgt spid="70"/>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dissolve">
                                      <p:cBhvr>
                                        <p:cTn id="55" dur="500"/>
                                        <p:tgtEl>
                                          <p:spTgt spid="68"/>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xit" presetSubtype="0" fill="hold" grpId="1" nodeType="clickEffect">
                                  <p:stCondLst>
                                    <p:cond delay="0"/>
                                  </p:stCondLst>
                                  <p:childTnLst>
                                    <p:animEffect transition="out" filter="dissolve">
                                      <p:cBhvr>
                                        <p:cTn id="59" dur="500"/>
                                        <p:tgtEl>
                                          <p:spTgt spid="68"/>
                                        </p:tgtEl>
                                      </p:cBhvr>
                                    </p:animEffect>
                                    <p:set>
                                      <p:cBhvr>
                                        <p:cTn id="60" dur="1" fill="hold">
                                          <p:stCondLst>
                                            <p:cond delay="499"/>
                                          </p:stCondLst>
                                        </p:cTn>
                                        <p:tgtEl>
                                          <p:spTgt spid="68"/>
                                        </p:tgtEl>
                                        <p:attrNameLst>
                                          <p:attrName>style.visibility</p:attrName>
                                        </p:attrNameLst>
                                      </p:cBhvr>
                                      <p:to>
                                        <p:strVal val="hidden"/>
                                      </p:to>
                                    </p:set>
                                  </p:childTnLst>
                                </p:cTn>
                              </p:par>
                            </p:childTnLst>
                          </p:cTn>
                        </p:par>
                        <p:par>
                          <p:cTn id="61" fill="hold">
                            <p:stCondLst>
                              <p:cond delay="500"/>
                            </p:stCondLst>
                            <p:childTnLst>
                              <p:par>
                                <p:cTn id="62" presetID="9" presetClass="entr" presetSubtype="0" fill="hold" grpId="0" nodeType="after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dissolve">
                                      <p:cBhvr>
                                        <p:cTn id="64" dur="500"/>
                                        <p:tgtEl>
                                          <p:spTgt spid="61"/>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xit" presetSubtype="0" fill="hold" grpId="1" nodeType="clickEffect">
                                  <p:stCondLst>
                                    <p:cond delay="0"/>
                                  </p:stCondLst>
                                  <p:childTnLst>
                                    <p:animEffect transition="out" filter="dissolve">
                                      <p:cBhvr>
                                        <p:cTn id="68" dur="500"/>
                                        <p:tgtEl>
                                          <p:spTgt spid="61"/>
                                        </p:tgtEl>
                                      </p:cBhvr>
                                    </p:animEffect>
                                    <p:set>
                                      <p:cBhvr>
                                        <p:cTn id="69" dur="1" fill="hold">
                                          <p:stCondLst>
                                            <p:cond delay="499"/>
                                          </p:stCondLst>
                                        </p:cTn>
                                        <p:tgtEl>
                                          <p:spTgt spid="61"/>
                                        </p:tgtEl>
                                        <p:attrNameLst>
                                          <p:attrName>style.visibility</p:attrName>
                                        </p:attrNameLst>
                                      </p:cBhvr>
                                      <p:to>
                                        <p:strVal val="hidden"/>
                                      </p:to>
                                    </p:set>
                                  </p:childTnLst>
                                </p:cTn>
                              </p:par>
                              <p:par>
                                <p:cTn id="70" presetID="9" presetClass="exit" presetSubtype="0" fill="hold" grpId="1" nodeType="withEffect">
                                  <p:stCondLst>
                                    <p:cond delay="0"/>
                                  </p:stCondLst>
                                  <p:childTnLst>
                                    <p:animEffect transition="out" filter="dissolve">
                                      <p:cBhvr>
                                        <p:cTn id="71" dur="500"/>
                                        <p:tgtEl>
                                          <p:spTgt spid="70"/>
                                        </p:tgtEl>
                                      </p:cBhvr>
                                    </p:animEffect>
                                    <p:set>
                                      <p:cBhvr>
                                        <p:cTn id="72" dur="1" fill="hold">
                                          <p:stCondLst>
                                            <p:cond delay="499"/>
                                          </p:stCondLst>
                                        </p:cTn>
                                        <p:tgtEl>
                                          <p:spTgt spid="70"/>
                                        </p:tgtEl>
                                        <p:attrNameLst>
                                          <p:attrName>style.visibility</p:attrName>
                                        </p:attrNameLst>
                                      </p:cBhvr>
                                      <p:to>
                                        <p:strVal val="hidden"/>
                                      </p:to>
                                    </p:set>
                                  </p:childTnLst>
                                </p:cTn>
                              </p:par>
                            </p:childTnLst>
                          </p:cTn>
                        </p:par>
                        <p:par>
                          <p:cTn id="73" fill="hold">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dissolve">
                                      <p:cBhvr>
                                        <p:cTn id="76"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3" grpId="1" animBg="1"/>
      <p:bldP spid="64" grpId="0" animBg="1"/>
      <p:bldP spid="64" grpId="1" animBg="1"/>
      <p:bldP spid="65" grpId="0" animBg="1"/>
      <p:bldP spid="65" grpId="1" animBg="1"/>
      <p:bldP spid="66" grpId="0" animBg="1"/>
      <p:bldP spid="66" grpId="1" animBg="1"/>
      <p:bldP spid="3" grpId="0" animBg="1"/>
      <p:bldP spid="3" grpId="1" animBg="1"/>
      <p:bldP spid="70" grpId="0" animBg="1"/>
      <p:bldP spid="70" grpId="1" animBg="1"/>
      <p:bldP spid="61" grpId="0" animBg="1"/>
      <p:bldP spid="61" grpId="1" animBg="1"/>
      <p:bldP spid="67" grpId="0" animBg="1"/>
      <p:bldP spid="68" grpId="0" animBg="1"/>
      <p:bldP spid="68" grpId="1" animBg="1"/>
      <p:bldP spid="79" grpId="0" animBg="1"/>
      <p:bldP spid="79"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 Box 37">
            <a:extLst>
              <a:ext uri="{FF2B5EF4-FFF2-40B4-BE49-F238E27FC236}">
                <a16:creationId xmlns:a16="http://schemas.microsoft.com/office/drawing/2014/main" id="{4AA5747A-9B58-49DD-AFDE-1B9117025FC0}"/>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84" name="Text Box 55">
            <a:extLst>
              <a:ext uri="{FF2B5EF4-FFF2-40B4-BE49-F238E27FC236}">
                <a16:creationId xmlns:a16="http://schemas.microsoft.com/office/drawing/2014/main" id="{57A02BB2-CE75-494E-AEE6-7B49A218E377}"/>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83" name="Text Box 42">
            <a:extLst>
              <a:ext uri="{FF2B5EF4-FFF2-40B4-BE49-F238E27FC236}">
                <a16:creationId xmlns:a16="http://schemas.microsoft.com/office/drawing/2014/main" id="{8521BFE5-E9B6-45EC-9079-F4111D99BD41}"/>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82" name="Text Box 46">
            <a:extLst>
              <a:ext uri="{FF2B5EF4-FFF2-40B4-BE49-F238E27FC236}">
                <a16:creationId xmlns:a16="http://schemas.microsoft.com/office/drawing/2014/main" id="{263A3998-9712-4A74-A44F-4B2C714AF041}"/>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80" name="Text Box 44">
            <a:extLst>
              <a:ext uri="{FF2B5EF4-FFF2-40B4-BE49-F238E27FC236}">
                <a16:creationId xmlns:a16="http://schemas.microsoft.com/office/drawing/2014/main" id="{6D018676-641D-4099-BA15-BC5BCCB7B6D6}"/>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81" name="Text Box 45">
            <a:extLst>
              <a:ext uri="{FF2B5EF4-FFF2-40B4-BE49-F238E27FC236}">
                <a16:creationId xmlns:a16="http://schemas.microsoft.com/office/drawing/2014/main" id="{0CF3ECA8-1ECC-4EC5-82DF-080FDB9A3E78}"/>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79" name="Text Box 41">
            <a:extLst>
              <a:ext uri="{FF2B5EF4-FFF2-40B4-BE49-F238E27FC236}">
                <a16:creationId xmlns:a16="http://schemas.microsoft.com/office/drawing/2014/main" id="{6B2F51F2-6A1E-4AA9-BEDE-1EB1857750EB}"/>
              </a:ext>
            </a:extLst>
          </p:cNvPr>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512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Male</a:t>
            </a:r>
          </a:p>
          <a:p>
            <a:pPr eaLnBrk="1" hangingPunct="1">
              <a:spcBef>
                <a:spcPct val="50000"/>
              </a:spcBef>
              <a:buFontTx/>
              <a:buNone/>
            </a:pPr>
            <a:r>
              <a:rPr lang="en-US" altLang="en-US" sz="110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Detailed Account</a:t>
            </a:r>
          </a:p>
          <a:p>
            <a:pPr eaLnBrk="1" hangingPunct="1">
              <a:spcBef>
                <a:spcPct val="50000"/>
              </a:spcBef>
              <a:buFontTx/>
              <a:buNone/>
            </a:pPr>
            <a:r>
              <a:rPr lang="en-US" altLang="en-US" sz="110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61" name="Speech Bubble: Rectangle with Corners Rounded 60">
            <a:extLst>
              <a:ext uri="{FF2B5EF4-FFF2-40B4-BE49-F238E27FC236}">
                <a16:creationId xmlns:a16="http://schemas.microsoft.com/office/drawing/2014/main" id="{70978BE5-483D-4AFD-86B9-39EB0F349FCF}"/>
              </a:ext>
            </a:extLst>
          </p:cNvPr>
          <p:cNvSpPr/>
          <p:nvPr/>
        </p:nvSpPr>
        <p:spPr>
          <a:xfrm>
            <a:off x="881963" y="539480"/>
            <a:ext cx="5647604" cy="2170995"/>
          </a:xfrm>
          <a:prstGeom prst="wedgeRoundRectCallout">
            <a:avLst>
              <a:gd name="adj1" fmla="val -51709"/>
              <a:gd name="adj2" fmla="val 13602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1:26-27:  </a:t>
            </a:r>
            <a:r>
              <a:rPr lang="en-US" dirty="0">
                <a:solidFill>
                  <a:schemeClr val="tx1"/>
                </a:solidFill>
                <a:latin typeface="Gill Sans MT" panose="020B0502020104020203" pitchFamily="34" charset="0"/>
              </a:rPr>
              <a:t>Then God said, “Let Us make man in Our image, according to Our likeness; let them have dominion over the fish of the sea, over the birds of the air, and over the cattle, over all the earth and over every creeping thing that creeps on the earth.” 27 So God created man in His own image; in the image of God He created him; male and female He created them.</a:t>
            </a:r>
          </a:p>
        </p:txBody>
      </p:sp>
      <p:sp>
        <p:nvSpPr>
          <p:cNvPr id="71" name="Speech Bubble: Rectangle with Corners Rounded 70">
            <a:extLst>
              <a:ext uri="{FF2B5EF4-FFF2-40B4-BE49-F238E27FC236}">
                <a16:creationId xmlns:a16="http://schemas.microsoft.com/office/drawing/2014/main" id="{8634D96D-0059-4BF0-9A45-9E7EC7651617}"/>
              </a:ext>
            </a:extLst>
          </p:cNvPr>
          <p:cNvSpPr/>
          <p:nvPr/>
        </p:nvSpPr>
        <p:spPr>
          <a:xfrm>
            <a:off x="1161617" y="2017091"/>
            <a:ext cx="5057412" cy="1386770"/>
          </a:xfrm>
          <a:prstGeom prst="wedgeRoundRectCallout">
            <a:avLst>
              <a:gd name="adj1" fmla="val -51709"/>
              <a:gd name="adj2" fmla="val 13602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2:7:  </a:t>
            </a:r>
            <a:r>
              <a:rPr lang="en-US" dirty="0">
                <a:solidFill>
                  <a:schemeClr val="tx1"/>
                </a:solidFill>
                <a:latin typeface="Gill Sans MT" panose="020B0502020104020203" pitchFamily="34" charset="0"/>
              </a:rPr>
              <a:t>And the Lord God formed man of the dust of the ground, and breathed into his nostrils the breath of life; and man became a living being.</a:t>
            </a:r>
          </a:p>
        </p:txBody>
      </p:sp>
      <p:sp>
        <p:nvSpPr>
          <p:cNvPr id="72" name="Speech Bubble: Rectangle with Corners Rounded 71">
            <a:extLst>
              <a:ext uri="{FF2B5EF4-FFF2-40B4-BE49-F238E27FC236}">
                <a16:creationId xmlns:a16="http://schemas.microsoft.com/office/drawing/2014/main" id="{838CEBB7-4ED8-4E51-80AD-E2C90DF37DA8}"/>
              </a:ext>
            </a:extLst>
          </p:cNvPr>
          <p:cNvSpPr/>
          <p:nvPr/>
        </p:nvSpPr>
        <p:spPr>
          <a:xfrm>
            <a:off x="774633" y="2438153"/>
            <a:ext cx="4501424" cy="1386770"/>
          </a:xfrm>
          <a:prstGeom prst="wedgeRoundRectCallout">
            <a:avLst>
              <a:gd name="adj1" fmla="val -51709"/>
              <a:gd name="adj2" fmla="val 13602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11:6:  </a:t>
            </a:r>
            <a:r>
              <a:rPr lang="en-US" dirty="0">
                <a:solidFill>
                  <a:schemeClr val="tx1"/>
                </a:solidFill>
                <a:latin typeface="Gill Sans MT" panose="020B0502020104020203" pitchFamily="34" charset="0"/>
              </a:rPr>
              <a:t>But without faith it is impossible to please Him, for he who comes to God must believe that He is, and that He is a rewarder of those who diligently seek Him.</a:t>
            </a:r>
          </a:p>
        </p:txBody>
      </p:sp>
      <p:sp>
        <p:nvSpPr>
          <p:cNvPr id="73" name="Speech Bubble: Rectangle with Corners Rounded 72">
            <a:extLst>
              <a:ext uri="{FF2B5EF4-FFF2-40B4-BE49-F238E27FC236}">
                <a16:creationId xmlns:a16="http://schemas.microsoft.com/office/drawing/2014/main" id="{7F82D7E0-4A95-4806-9893-0F163DA01D7F}"/>
              </a:ext>
            </a:extLst>
          </p:cNvPr>
          <p:cNvSpPr/>
          <p:nvPr/>
        </p:nvSpPr>
        <p:spPr>
          <a:xfrm>
            <a:off x="825433" y="2516600"/>
            <a:ext cx="4501424" cy="1493107"/>
          </a:xfrm>
          <a:prstGeom prst="wedgeRoundRectCallout">
            <a:avLst>
              <a:gd name="adj1" fmla="val -51709"/>
              <a:gd name="adj2" fmla="val 12990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1:20:  </a:t>
            </a:r>
            <a:r>
              <a:rPr lang="en-US" dirty="0">
                <a:solidFill>
                  <a:schemeClr val="tx1"/>
                </a:solidFill>
                <a:latin typeface="Gill Sans MT" panose="020B0502020104020203" pitchFamily="34" charset="0"/>
              </a:rPr>
              <a:t>For since the creation of the world His invisible attributes are clearly seen, being understood by the things that are made, even His eternal power and Godhead, so that they are without excuse,</a:t>
            </a:r>
          </a:p>
        </p:txBody>
      </p:sp>
      <p:sp>
        <p:nvSpPr>
          <p:cNvPr id="74" name="Speech Bubble: Rectangle with Corners Rounded 73">
            <a:extLst>
              <a:ext uri="{FF2B5EF4-FFF2-40B4-BE49-F238E27FC236}">
                <a16:creationId xmlns:a16="http://schemas.microsoft.com/office/drawing/2014/main" id="{06B01B03-B95A-45FC-9F9C-4C7B342C017A}"/>
              </a:ext>
            </a:extLst>
          </p:cNvPr>
          <p:cNvSpPr/>
          <p:nvPr/>
        </p:nvSpPr>
        <p:spPr>
          <a:xfrm>
            <a:off x="631758" y="1108804"/>
            <a:ext cx="5330099" cy="2517839"/>
          </a:xfrm>
          <a:prstGeom prst="wedgeRoundRectCallout">
            <a:avLst>
              <a:gd name="adj1" fmla="val -51137"/>
              <a:gd name="adj2" fmla="val 9631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Psa. 19:1-4:  </a:t>
            </a:r>
            <a:r>
              <a:rPr lang="en-US" dirty="0">
                <a:solidFill>
                  <a:schemeClr val="tx1"/>
                </a:solidFill>
                <a:latin typeface="Gill Sans MT" panose="020B0502020104020203" pitchFamily="34" charset="0"/>
              </a:rPr>
              <a:t>The heavens declare the glory of God;</a:t>
            </a:r>
          </a:p>
          <a:p>
            <a:pPr algn="just"/>
            <a:r>
              <a:rPr lang="en-US" dirty="0">
                <a:solidFill>
                  <a:schemeClr val="tx1"/>
                </a:solidFill>
                <a:latin typeface="Gill Sans MT" panose="020B0502020104020203" pitchFamily="34" charset="0"/>
              </a:rPr>
              <a:t>And the firmament shows His handiwork. </a:t>
            </a:r>
          </a:p>
          <a:p>
            <a:pPr algn="just"/>
            <a:r>
              <a:rPr lang="en-US" dirty="0">
                <a:solidFill>
                  <a:schemeClr val="tx1"/>
                </a:solidFill>
                <a:latin typeface="Gill Sans MT" panose="020B0502020104020203" pitchFamily="34" charset="0"/>
              </a:rPr>
              <a:t>2 Day unto day utters speech,</a:t>
            </a:r>
          </a:p>
          <a:p>
            <a:pPr algn="just"/>
            <a:r>
              <a:rPr lang="en-US" dirty="0">
                <a:solidFill>
                  <a:schemeClr val="tx1"/>
                </a:solidFill>
                <a:latin typeface="Gill Sans MT" panose="020B0502020104020203" pitchFamily="34" charset="0"/>
              </a:rPr>
              <a:t>And night unto night reveals knowledge. </a:t>
            </a:r>
          </a:p>
          <a:p>
            <a:pPr algn="just"/>
            <a:r>
              <a:rPr lang="en-US" dirty="0">
                <a:solidFill>
                  <a:schemeClr val="tx1"/>
                </a:solidFill>
                <a:latin typeface="Gill Sans MT" panose="020B0502020104020203" pitchFamily="34" charset="0"/>
              </a:rPr>
              <a:t>3 There is no speech nor language</a:t>
            </a:r>
          </a:p>
          <a:p>
            <a:pPr algn="just"/>
            <a:r>
              <a:rPr lang="en-US" dirty="0">
                <a:solidFill>
                  <a:schemeClr val="tx1"/>
                </a:solidFill>
                <a:latin typeface="Gill Sans MT" panose="020B0502020104020203" pitchFamily="34" charset="0"/>
              </a:rPr>
              <a:t>Where their voice is not heard. </a:t>
            </a:r>
          </a:p>
          <a:p>
            <a:pPr algn="just"/>
            <a:r>
              <a:rPr lang="en-US" dirty="0">
                <a:solidFill>
                  <a:schemeClr val="tx1"/>
                </a:solidFill>
                <a:latin typeface="Gill Sans MT" panose="020B0502020104020203" pitchFamily="34" charset="0"/>
              </a:rPr>
              <a:t>4 Their line has gone out through all the earth,</a:t>
            </a:r>
          </a:p>
          <a:p>
            <a:pPr algn="just"/>
            <a:r>
              <a:rPr lang="en-US" dirty="0">
                <a:solidFill>
                  <a:schemeClr val="tx1"/>
                </a:solidFill>
                <a:latin typeface="Gill Sans MT" panose="020B0502020104020203" pitchFamily="34" charset="0"/>
              </a:rPr>
              <a:t>And their words to the end of the world.</a:t>
            </a:r>
          </a:p>
        </p:txBody>
      </p:sp>
      <p:sp>
        <p:nvSpPr>
          <p:cNvPr id="75" name="Speech Bubble: Rectangle with Corners Rounded 74">
            <a:extLst>
              <a:ext uri="{FF2B5EF4-FFF2-40B4-BE49-F238E27FC236}">
                <a16:creationId xmlns:a16="http://schemas.microsoft.com/office/drawing/2014/main" id="{FEC7F748-6AA5-4A0D-B482-099AA3499D05}"/>
              </a:ext>
            </a:extLst>
          </p:cNvPr>
          <p:cNvSpPr/>
          <p:nvPr/>
        </p:nvSpPr>
        <p:spPr>
          <a:xfrm>
            <a:off x="693051" y="2446316"/>
            <a:ext cx="4773681" cy="1630044"/>
          </a:xfrm>
          <a:prstGeom prst="wedgeRoundRectCallout">
            <a:avLst>
              <a:gd name="adj1" fmla="val -51709"/>
              <a:gd name="adj2" fmla="val 12990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1:1-3:  </a:t>
            </a:r>
            <a:r>
              <a:rPr lang="en-US" dirty="0">
                <a:solidFill>
                  <a:schemeClr val="tx1"/>
                </a:solidFill>
                <a:latin typeface="Gill Sans MT" panose="020B0502020104020203" pitchFamily="34" charset="0"/>
              </a:rPr>
              <a:t>In the beginning was the Word, and the Word was with God, and the Word was God. 2 He was in the beginning with God. 3 All things were made through Him, and without Him nothing was made that was made.</a:t>
            </a:r>
          </a:p>
        </p:txBody>
      </p:sp>
      <p:sp>
        <p:nvSpPr>
          <p:cNvPr id="76" name="Speech Bubble: Rectangle with Corners Rounded 75">
            <a:extLst>
              <a:ext uri="{FF2B5EF4-FFF2-40B4-BE49-F238E27FC236}">
                <a16:creationId xmlns:a16="http://schemas.microsoft.com/office/drawing/2014/main" id="{BBB1C0DE-EC49-47A0-8AA2-6CE0C44603A6}"/>
              </a:ext>
            </a:extLst>
          </p:cNvPr>
          <p:cNvSpPr/>
          <p:nvPr/>
        </p:nvSpPr>
        <p:spPr>
          <a:xfrm>
            <a:off x="920779" y="2319678"/>
            <a:ext cx="5365721" cy="1803715"/>
          </a:xfrm>
          <a:prstGeom prst="wedgeRoundRectCallout">
            <a:avLst>
              <a:gd name="adj1" fmla="val -51709"/>
              <a:gd name="adj2" fmla="val 12990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Col. 1:16-17:  </a:t>
            </a:r>
            <a:r>
              <a:rPr lang="en-US" dirty="0">
                <a:solidFill>
                  <a:schemeClr val="tx1"/>
                </a:solidFill>
                <a:latin typeface="Gill Sans MT" panose="020B0502020104020203" pitchFamily="34" charset="0"/>
              </a:rPr>
              <a:t>For by Him all things were created that are in heaven and that are on earth, visible and invisible, whether thrones or dominions or principalities or powers. All things were created through Him and for Him. 17 And He is before all things, and in Him all things consist.</a:t>
            </a:r>
          </a:p>
        </p:txBody>
      </p:sp>
      <p:sp>
        <p:nvSpPr>
          <p:cNvPr id="77" name="Speech Bubble: Rectangle with Corners Rounded 76">
            <a:extLst>
              <a:ext uri="{FF2B5EF4-FFF2-40B4-BE49-F238E27FC236}">
                <a16:creationId xmlns:a16="http://schemas.microsoft.com/office/drawing/2014/main" id="{EB5ACB3C-62FA-4B43-8A75-4187F7A27249}"/>
              </a:ext>
            </a:extLst>
          </p:cNvPr>
          <p:cNvSpPr/>
          <p:nvPr/>
        </p:nvSpPr>
        <p:spPr>
          <a:xfrm>
            <a:off x="1073180" y="1354138"/>
            <a:ext cx="5077590" cy="2921655"/>
          </a:xfrm>
          <a:prstGeom prst="wedgeRoundRectCallout">
            <a:avLst>
              <a:gd name="adj1" fmla="val -52759"/>
              <a:gd name="adj2" fmla="val 9939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14:15-17:  </a:t>
            </a:r>
            <a:r>
              <a:rPr lang="en-US" dirty="0">
                <a:solidFill>
                  <a:schemeClr val="tx1"/>
                </a:solidFill>
                <a:latin typeface="Gill Sans MT" panose="020B0502020104020203" pitchFamily="34" charset="0"/>
              </a:rPr>
              <a:t>We also are men with the same nature as you, and preach to you that you should turn from these useless things to the living God, who made the heaven, the earth, the sea, and all things that are in them, 16 who in bygone generations allowed all nations to walk in their own ways. 17 Nevertheless He did not leave Himself without witness, in that He did good, gave us rain from heaven and fruitful seasons, filling our hearts with food and gladness.</a:t>
            </a:r>
          </a:p>
        </p:txBody>
      </p:sp>
      <p:sp>
        <p:nvSpPr>
          <p:cNvPr id="78" name="Speech Bubble: Rectangle with Corners Rounded 77">
            <a:extLst>
              <a:ext uri="{FF2B5EF4-FFF2-40B4-BE49-F238E27FC236}">
                <a16:creationId xmlns:a16="http://schemas.microsoft.com/office/drawing/2014/main" id="{96F8EA9A-0618-47A7-B24F-42F901B560DF}"/>
              </a:ext>
            </a:extLst>
          </p:cNvPr>
          <p:cNvSpPr/>
          <p:nvPr/>
        </p:nvSpPr>
        <p:spPr>
          <a:xfrm>
            <a:off x="541337" y="76200"/>
            <a:ext cx="8381995" cy="5257801"/>
          </a:xfrm>
          <a:prstGeom prst="wedgeRoundRectCallout">
            <a:avLst>
              <a:gd name="adj1" fmla="val -45214"/>
              <a:gd name="adj2" fmla="val 6214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17:22-29:  </a:t>
            </a:r>
            <a:r>
              <a:rPr lang="en-US" dirty="0">
                <a:solidFill>
                  <a:schemeClr val="tx1"/>
                </a:solidFill>
                <a:latin typeface="Gill Sans MT" panose="020B0502020104020203" pitchFamily="34" charset="0"/>
              </a:rPr>
              <a:t>Then Paul stood in the midst of the Areopagus and said, “Men of Athens, I perceive that in all things you are very religious; 23 for as I was passing through and considering the objects of your worship, I even found an altar with this inscription:</a:t>
            </a:r>
          </a:p>
          <a:p>
            <a:pPr algn="just"/>
            <a:endParaRPr lang="en-US" sz="600" dirty="0">
              <a:solidFill>
                <a:schemeClr val="tx1"/>
              </a:solidFill>
              <a:latin typeface="Gill Sans MT" panose="020B0502020104020203" pitchFamily="34" charset="0"/>
            </a:endParaRPr>
          </a:p>
          <a:p>
            <a:pPr marL="457200" algn="just"/>
            <a:r>
              <a:rPr lang="en-US" dirty="0">
                <a:solidFill>
                  <a:schemeClr val="tx1"/>
                </a:solidFill>
                <a:latin typeface="Gill Sans MT" panose="020B0502020104020203" pitchFamily="34" charset="0"/>
              </a:rPr>
              <a:t>TO THE UNKNOWN GOD.</a:t>
            </a:r>
          </a:p>
          <a:p>
            <a:pPr algn="just"/>
            <a:endParaRPr lang="en-US" sz="6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Therefore, the One whom you worship without knowing, Him I proclaim to you: 24 God, who made the world and everything in it, since He is Lord of heaven and earth, does not dwell in temples made with hands. 25 Nor is He worshiped with men’s hands, as though He needed anything, since He gives to all life, breath, and all things. 26 And He has made from one blood every nation of men to dwell on all the face of the earth, and has determined their pre-appointed times and the boundaries of their dwellings, 27 so that they should seek the Lord, in the hope that they might grope for Him and find Him, though He is not far from each one of us; 28 for in Him we live and move and have our being, as also some of your own poets have said, ‘For we are also His offspring.’ 29 Therefore, since we are the offspring of God, we ought not to think that the Divine Nature is like gold or silver or stone, something shaped by art and man's devising.</a:t>
            </a:r>
          </a:p>
        </p:txBody>
      </p:sp>
    </p:spTree>
    <p:extLst>
      <p:ext uri="{BB962C8B-B14F-4D97-AF65-F5344CB8AC3E}">
        <p14:creationId xmlns:p14="http://schemas.microsoft.com/office/powerpoint/2010/main" val="1915354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61"/>
                                        </p:tgtEl>
                                      </p:cBhvr>
                                    </p:animEffect>
                                    <p:set>
                                      <p:cBhvr>
                                        <p:cTn id="12" dur="1" fill="hold">
                                          <p:stCondLst>
                                            <p:cond delay="499"/>
                                          </p:stCondLst>
                                        </p:cTn>
                                        <p:tgtEl>
                                          <p:spTgt spid="61"/>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grpId="1" nodeType="clickEffect">
                                  <p:stCondLst>
                                    <p:cond delay="0"/>
                                  </p:stCondLst>
                                  <p:childTnLst>
                                    <p:animEffect transition="out" filter="dissolve">
                                      <p:cBhvr>
                                        <p:cTn id="19" dur="500"/>
                                        <p:tgtEl>
                                          <p:spTgt spid="71"/>
                                        </p:tgtEl>
                                      </p:cBhvr>
                                    </p:animEffect>
                                    <p:set>
                                      <p:cBhvr>
                                        <p:cTn id="20" dur="1" fill="hold">
                                          <p:stCondLst>
                                            <p:cond delay="499"/>
                                          </p:stCondLst>
                                        </p:cTn>
                                        <p:tgtEl>
                                          <p:spTgt spid="71"/>
                                        </p:tgtEl>
                                        <p:attrNameLst>
                                          <p:attrName>style.visibility</p:attrName>
                                        </p:attrNameLst>
                                      </p:cBhvr>
                                      <p:to>
                                        <p:strVal val="hidden"/>
                                      </p:to>
                                    </p:set>
                                  </p:childTnLst>
                                </p:cTn>
                              </p:par>
                              <p:par>
                                <p:cTn id="21" presetID="9" presetClass="entr" presetSubtype="0" fill="hold" grpId="0" nodeType="withEffect">
                                  <p:stCondLst>
                                    <p:cond delay="0"/>
                                  </p:stCondLst>
                                  <p:childTnLst>
                                    <p:set>
                                      <p:cBhvr>
                                        <p:cTn id="22" dur="1" fill="hold">
                                          <p:stCondLst>
                                            <p:cond delay="0"/>
                                          </p:stCondLst>
                                        </p:cTn>
                                        <p:tgtEl>
                                          <p:spTgt spid="74"/>
                                        </p:tgtEl>
                                        <p:attrNameLst>
                                          <p:attrName>style.visibility</p:attrName>
                                        </p:attrNameLst>
                                      </p:cBhvr>
                                      <p:to>
                                        <p:strVal val="visible"/>
                                      </p:to>
                                    </p:set>
                                    <p:animEffect transition="in" filter="dissolve">
                                      <p:cBhvr>
                                        <p:cTn id="23" dur="500"/>
                                        <p:tgtEl>
                                          <p:spTgt spid="74"/>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grpId="1" nodeType="clickEffect">
                                  <p:stCondLst>
                                    <p:cond delay="0"/>
                                  </p:stCondLst>
                                  <p:childTnLst>
                                    <p:animEffect transition="out" filter="dissolve">
                                      <p:cBhvr>
                                        <p:cTn id="27" dur="500"/>
                                        <p:tgtEl>
                                          <p:spTgt spid="74"/>
                                        </p:tgtEl>
                                      </p:cBhvr>
                                    </p:animEffect>
                                    <p:set>
                                      <p:cBhvr>
                                        <p:cTn id="28" dur="1" fill="hold">
                                          <p:stCondLst>
                                            <p:cond delay="499"/>
                                          </p:stCondLst>
                                        </p:cTn>
                                        <p:tgtEl>
                                          <p:spTgt spid="74"/>
                                        </p:tgtEl>
                                        <p:attrNameLst>
                                          <p:attrName>style.visibility</p:attrName>
                                        </p:attrNameLst>
                                      </p:cBhvr>
                                      <p:to>
                                        <p:strVal val="hidden"/>
                                      </p:to>
                                    </p:set>
                                  </p:childTnLst>
                                </p:cTn>
                              </p:par>
                              <p:par>
                                <p:cTn id="29" presetID="9" presetClass="entr" presetSubtype="0" fill="hold" grpId="0" nodeType="withEffect">
                                  <p:stCondLst>
                                    <p:cond delay="0"/>
                                  </p:stCondLst>
                                  <p:childTnLst>
                                    <p:set>
                                      <p:cBhvr>
                                        <p:cTn id="30" dur="1" fill="hold">
                                          <p:stCondLst>
                                            <p:cond delay="0"/>
                                          </p:stCondLst>
                                        </p:cTn>
                                        <p:tgtEl>
                                          <p:spTgt spid="72"/>
                                        </p:tgtEl>
                                        <p:attrNameLst>
                                          <p:attrName>style.visibility</p:attrName>
                                        </p:attrNameLst>
                                      </p:cBhvr>
                                      <p:to>
                                        <p:strVal val="visible"/>
                                      </p:to>
                                    </p:set>
                                    <p:animEffect transition="in" filter="dissolve">
                                      <p:cBhvr>
                                        <p:cTn id="31" dur="500"/>
                                        <p:tgtEl>
                                          <p:spTgt spid="7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grpId="1" nodeType="clickEffect">
                                  <p:stCondLst>
                                    <p:cond delay="0"/>
                                  </p:stCondLst>
                                  <p:childTnLst>
                                    <p:animEffect transition="out" filter="dissolve">
                                      <p:cBhvr>
                                        <p:cTn id="35" dur="500"/>
                                        <p:tgtEl>
                                          <p:spTgt spid="72"/>
                                        </p:tgtEl>
                                      </p:cBhvr>
                                    </p:animEffect>
                                    <p:set>
                                      <p:cBhvr>
                                        <p:cTn id="36" dur="1" fill="hold">
                                          <p:stCondLst>
                                            <p:cond delay="499"/>
                                          </p:stCondLst>
                                        </p:cTn>
                                        <p:tgtEl>
                                          <p:spTgt spid="72"/>
                                        </p:tgtEl>
                                        <p:attrNameLst>
                                          <p:attrName>style.visibility</p:attrName>
                                        </p:attrNameLst>
                                      </p:cBhvr>
                                      <p:to>
                                        <p:strVal val="hidden"/>
                                      </p:to>
                                    </p:set>
                                  </p:childTnLst>
                                </p:cTn>
                              </p:par>
                              <p:par>
                                <p:cTn id="37" presetID="9" presetClass="entr" presetSubtype="0" fill="hold" grpId="0" nodeType="withEffect">
                                  <p:stCondLst>
                                    <p:cond delay="0"/>
                                  </p:stCondLst>
                                  <p:childTnLst>
                                    <p:set>
                                      <p:cBhvr>
                                        <p:cTn id="38" dur="1" fill="hold">
                                          <p:stCondLst>
                                            <p:cond delay="0"/>
                                          </p:stCondLst>
                                        </p:cTn>
                                        <p:tgtEl>
                                          <p:spTgt spid="73"/>
                                        </p:tgtEl>
                                        <p:attrNameLst>
                                          <p:attrName>style.visibility</p:attrName>
                                        </p:attrNameLst>
                                      </p:cBhvr>
                                      <p:to>
                                        <p:strVal val="visible"/>
                                      </p:to>
                                    </p:set>
                                    <p:animEffect transition="in" filter="dissolve">
                                      <p:cBhvr>
                                        <p:cTn id="39" dur="500"/>
                                        <p:tgtEl>
                                          <p:spTgt spid="73"/>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73"/>
                                        </p:tgtEl>
                                      </p:cBhvr>
                                    </p:animEffect>
                                    <p:set>
                                      <p:cBhvr>
                                        <p:cTn id="44" dur="1" fill="hold">
                                          <p:stCondLst>
                                            <p:cond delay="499"/>
                                          </p:stCondLst>
                                        </p:cTn>
                                        <p:tgtEl>
                                          <p:spTgt spid="73"/>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dissolve">
                                      <p:cBhvr>
                                        <p:cTn id="47" dur="500"/>
                                        <p:tgtEl>
                                          <p:spTgt spid="7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grpId="1" nodeType="clickEffect">
                                  <p:stCondLst>
                                    <p:cond delay="0"/>
                                  </p:stCondLst>
                                  <p:childTnLst>
                                    <p:animEffect transition="out" filter="dissolve">
                                      <p:cBhvr>
                                        <p:cTn id="51" dur="500"/>
                                        <p:tgtEl>
                                          <p:spTgt spid="75"/>
                                        </p:tgtEl>
                                      </p:cBhvr>
                                    </p:animEffect>
                                    <p:set>
                                      <p:cBhvr>
                                        <p:cTn id="52" dur="1" fill="hold">
                                          <p:stCondLst>
                                            <p:cond delay="499"/>
                                          </p:stCondLst>
                                        </p:cTn>
                                        <p:tgtEl>
                                          <p:spTgt spid="75"/>
                                        </p:tgtEl>
                                        <p:attrNameLst>
                                          <p:attrName>style.visibility</p:attrName>
                                        </p:attrNameLst>
                                      </p:cBhvr>
                                      <p:to>
                                        <p:strVal val="hidden"/>
                                      </p:to>
                                    </p:set>
                                  </p:childTnLst>
                                </p:cTn>
                              </p:par>
                              <p:par>
                                <p:cTn id="53" presetID="9" presetClass="entr" presetSubtype="0" fill="hold" grpId="0" nodeType="with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dissolve">
                                      <p:cBhvr>
                                        <p:cTn id="55" dur="500"/>
                                        <p:tgtEl>
                                          <p:spTgt spid="76"/>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xit" presetSubtype="0" fill="hold" grpId="1" nodeType="clickEffect">
                                  <p:stCondLst>
                                    <p:cond delay="0"/>
                                  </p:stCondLst>
                                  <p:childTnLst>
                                    <p:animEffect transition="out" filter="dissolve">
                                      <p:cBhvr>
                                        <p:cTn id="59" dur="500"/>
                                        <p:tgtEl>
                                          <p:spTgt spid="76"/>
                                        </p:tgtEl>
                                      </p:cBhvr>
                                    </p:animEffect>
                                    <p:set>
                                      <p:cBhvr>
                                        <p:cTn id="60" dur="1" fill="hold">
                                          <p:stCondLst>
                                            <p:cond delay="499"/>
                                          </p:stCondLst>
                                        </p:cTn>
                                        <p:tgtEl>
                                          <p:spTgt spid="76"/>
                                        </p:tgtEl>
                                        <p:attrNameLst>
                                          <p:attrName>style.visibility</p:attrName>
                                        </p:attrNameLst>
                                      </p:cBhvr>
                                      <p:to>
                                        <p:strVal val="hidden"/>
                                      </p:to>
                                    </p:set>
                                  </p:childTnLst>
                                </p:cTn>
                              </p:par>
                              <p:par>
                                <p:cTn id="61" presetID="9"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animEffect transition="in" filter="dissolve">
                                      <p:cBhvr>
                                        <p:cTn id="63" dur="500"/>
                                        <p:tgtEl>
                                          <p:spTgt spid="77"/>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xit" presetSubtype="0" fill="hold" grpId="1" nodeType="clickEffect">
                                  <p:stCondLst>
                                    <p:cond delay="0"/>
                                  </p:stCondLst>
                                  <p:childTnLst>
                                    <p:animEffect transition="out" filter="dissolve">
                                      <p:cBhvr>
                                        <p:cTn id="67" dur="500"/>
                                        <p:tgtEl>
                                          <p:spTgt spid="77"/>
                                        </p:tgtEl>
                                      </p:cBhvr>
                                    </p:animEffect>
                                    <p:set>
                                      <p:cBhvr>
                                        <p:cTn id="68" dur="1" fill="hold">
                                          <p:stCondLst>
                                            <p:cond delay="499"/>
                                          </p:stCondLst>
                                        </p:cTn>
                                        <p:tgtEl>
                                          <p:spTgt spid="77"/>
                                        </p:tgtEl>
                                        <p:attrNameLst>
                                          <p:attrName>style.visibility</p:attrName>
                                        </p:attrNameLst>
                                      </p:cBhvr>
                                      <p:to>
                                        <p:strVal val="hidden"/>
                                      </p:to>
                                    </p:set>
                                  </p:childTnLst>
                                </p:cTn>
                              </p:par>
                              <p:par>
                                <p:cTn id="69" presetID="9" presetClass="entr" presetSubtype="0" fill="hold" grpId="0" nodeType="withEffect">
                                  <p:stCondLst>
                                    <p:cond delay="0"/>
                                  </p:stCondLst>
                                  <p:childTnLst>
                                    <p:set>
                                      <p:cBhvr>
                                        <p:cTn id="70" dur="1" fill="hold">
                                          <p:stCondLst>
                                            <p:cond delay="0"/>
                                          </p:stCondLst>
                                        </p:cTn>
                                        <p:tgtEl>
                                          <p:spTgt spid="78"/>
                                        </p:tgtEl>
                                        <p:attrNameLst>
                                          <p:attrName>style.visibility</p:attrName>
                                        </p:attrNameLst>
                                      </p:cBhvr>
                                      <p:to>
                                        <p:strVal val="visible"/>
                                      </p:to>
                                    </p:set>
                                    <p:animEffect transition="in" filter="dissolve">
                                      <p:cBhvr>
                                        <p:cTn id="71" dur="500"/>
                                        <p:tgtEl>
                                          <p:spTgt spid="78"/>
                                        </p:tgtEl>
                                      </p:cBhvr>
                                    </p:animEffect>
                                  </p:childTnLst>
                                </p:cTn>
                              </p:par>
                            </p:childTnLst>
                          </p:cTn>
                        </p:par>
                      </p:childTnLst>
                    </p:cTn>
                  </p:par>
                  <p:par>
                    <p:cTn id="72" fill="hold">
                      <p:stCondLst>
                        <p:cond delay="indefinite"/>
                      </p:stCondLst>
                      <p:childTnLst>
                        <p:par>
                          <p:cTn id="73" fill="hold">
                            <p:stCondLst>
                              <p:cond delay="0"/>
                            </p:stCondLst>
                            <p:childTnLst>
                              <p:par>
                                <p:cTn id="74" presetID="9" presetClass="exit" presetSubtype="0" fill="hold" grpId="1" nodeType="clickEffect">
                                  <p:stCondLst>
                                    <p:cond delay="0"/>
                                  </p:stCondLst>
                                  <p:childTnLst>
                                    <p:animEffect transition="out" filter="dissolve">
                                      <p:cBhvr>
                                        <p:cTn id="75" dur="500"/>
                                        <p:tgtEl>
                                          <p:spTgt spid="78"/>
                                        </p:tgtEl>
                                      </p:cBhvr>
                                    </p:animEffect>
                                    <p:set>
                                      <p:cBhvr>
                                        <p:cTn id="76" dur="1" fill="hold">
                                          <p:stCondLst>
                                            <p:cond delay="499"/>
                                          </p:stCondLst>
                                        </p:cTn>
                                        <p:tgtEl>
                                          <p:spTgt spid="7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1" grpId="1" animBg="1"/>
      <p:bldP spid="71" grpId="0" animBg="1"/>
      <p:bldP spid="71" grpId="1" animBg="1"/>
      <p:bldP spid="72" grpId="0" animBg="1"/>
      <p:bldP spid="72" grpId="1" animBg="1"/>
      <p:bldP spid="73" grpId="0" animBg="1"/>
      <p:bldP spid="73" grpId="1" animBg="1"/>
      <p:bldP spid="74" grpId="0" animBg="1"/>
      <p:bldP spid="74" grpId="1" animBg="1"/>
      <p:bldP spid="75" grpId="0" animBg="1"/>
      <p:bldP spid="75" grpId="1" animBg="1"/>
      <p:bldP spid="76" grpId="0" animBg="1"/>
      <p:bldP spid="76" grpId="1" animBg="1"/>
      <p:bldP spid="77" grpId="0" animBg="1"/>
      <p:bldP spid="77" grpId="1" animBg="1"/>
      <p:bldP spid="78" grpId="0" animBg="1"/>
      <p:bldP spid="78"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ext Box 37">
            <a:extLst>
              <a:ext uri="{FF2B5EF4-FFF2-40B4-BE49-F238E27FC236}">
                <a16:creationId xmlns:a16="http://schemas.microsoft.com/office/drawing/2014/main" id="{C3791696-BE6D-420C-8FA6-DBF786401C09}"/>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85" name="Text Box 46">
            <a:extLst>
              <a:ext uri="{FF2B5EF4-FFF2-40B4-BE49-F238E27FC236}">
                <a16:creationId xmlns:a16="http://schemas.microsoft.com/office/drawing/2014/main" id="{254E8D8A-DEF9-456A-81C9-1C6F06404729}"/>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83" name="Text Box 44">
            <a:extLst>
              <a:ext uri="{FF2B5EF4-FFF2-40B4-BE49-F238E27FC236}">
                <a16:creationId xmlns:a16="http://schemas.microsoft.com/office/drawing/2014/main" id="{AB4B6CC1-B33B-47A5-B8C0-D61EBE85228E}"/>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84" name="Text Box 45">
            <a:extLst>
              <a:ext uri="{FF2B5EF4-FFF2-40B4-BE49-F238E27FC236}">
                <a16:creationId xmlns:a16="http://schemas.microsoft.com/office/drawing/2014/main" id="{65BE3A58-A294-496C-8779-A7BBA55E6028}"/>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0" name="Rectangle: Rounded Corners 69">
            <a:extLst>
              <a:ext uri="{FF2B5EF4-FFF2-40B4-BE49-F238E27FC236}">
                <a16:creationId xmlns:a16="http://schemas.microsoft.com/office/drawing/2014/main" id="{2FA7CA79-F5CB-4D9A-9940-F8CDCBDA2CAE}"/>
              </a:ext>
            </a:extLst>
          </p:cNvPr>
          <p:cNvSpPr/>
          <p:nvPr/>
        </p:nvSpPr>
        <p:spPr>
          <a:xfrm>
            <a:off x="1341114" y="3148646"/>
            <a:ext cx="549592" cy="47666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8E8200A-1ABE-43DC-B4C2-9C7461E4714C}"/>
              </a:ext>
            </a:extLst>
          </p:cNvPr>
          <p:cNvSpPr/>
          <p:nvPr/>
        </p:nvSpPr>
        <p:spPr>
          <a:xfrm>
            <a:off x="2026913" y="2971800"/>
            <a:ext cx="695650" cy="8382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Speech Bubble: Rectangle with Corners Rounded 60">
            <a:extLst>
              <a:ext uri="{FF2B5EF4-FFF2-40B4-BE49-F238E27FC236}">
                <a16:creationId xmlns:a16="http://schemas.microsoft.com/office/drawing/2014/main" id="{70978BE5-483D-4AFD-86B9-39EB0F349FCF}"/>
              </a:ext>
            </a:extLst>
          </p:cNvPr>
          <p:cNvSpPr/>
          <p:nvPr/>
        </p:nvSpPr>
        <p:spPr>
          <a:xfrm>
            <a:off x="1600200" y="104775"/>
            <a:ext cx="6751636" cy="2149476"/>
          </a:xfrm>
          <a:prstGeom prst="wedgeRoundRectCallout">
            <a:avLst>
              <a:gd name="adj1" fmla="val -35231"/>
              <a:gd name="adj2" fmla="val 14808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2:8-9:  </a:t>
            </a:r>
            <a:r>
              <a:rPr lang="en-US" dirty="0">
                <a:solidFill>
                  <a:schemeClr val="tx1"/>
                </a:solidFill>
                <a:latin typeface="Gill Sans MT" panose="020B0502020104020203" pitchFamily="34" charset="0"/>
              </a:rPr>
              <a:t>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planted a garden eastward in Eden, and there He put the man whom He had formed. 9 And out of the ground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made every tree grow that is pleasant to the sight and good for food. The tree of life was also in the midst of the garden, and the tree of the knowledge of good and evil.</a:t>
            </a:r>
          </a:p>
          <a:p>
            <a:pPr algn="just"/>
            <a:endParaRPr lang="en-US" sz="6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15 Then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took the man and put him in the garden of Eden to tend and keep it.</a:t>
            </a:r>
          </a:p>
        </p:txBody>
      </p:sp>
      <p:sp>
        <p:nvSpPr>
          <p:cNvPr id="80" name="Speech Bubble: Rectangle with Corners Rounded 79">
            <a:extLst>
              <a:ext uri="{FF2B5EF4-FFF2-40B4-BE49-F238E27FC236}">
                <a16:creationId xmlns:a16="http://schemas.microsoft.com/office/drawing/2014/main" id="{A57B7ABF-9DFA-4ACB-9A9E-4CF1613AAE04}"/>
              </a:ext>
            </a:extLst>
          </p:cNvPr>
          <p:cNvSpPr/>
          <p:nvPr/>
        </p:nvSpPr>
        <p:spPr>
          <a:xfrm>
            <a:off x="2581955" y="1280468"/>
            <a:ext cx="4908663" cy="1637595"/>
          </a:xfrm>
          <a:prstGeom prst="wedgeRoundRectCallout">
            <a:avLst>
              <a:gd name="adj1" fmla="val -52951"/>
              <a:gd name="adj2" fmla="val 16162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2:16-17:  </a:t>
            </a:r>
            <a:r>
              <a:rPr lang="en-US" dirty="0">
                <a:solidFill>
                  <a:schemeClr val="tx1"/>
                </a:solidFill>
                <a:latin typeface="Gill Sans MT" panose="020B0502020104020203" pitchFamily="34" charset="0"/>
              </a:rPr>
              <a:t>And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commanded the man, saying, “Of every tree of the garden you may freely eat; 17 but of the tree of the knowledge of good and evil you shall not eat, for in the day that you eat of it you shall surely die.”</a:t>
            </a:r>
          </a:p>
        </p:txBody>
      </p:sp>
      <p:sp>
        <p:nvSpPr>
          <p:cNvPr id="81" name="Speech Bubble: Rectangle with Corners Rounded 80">
            <a:extLst>
              <a:ext uri="{FF2B5EF4-FFF2-40B4-BE49-F238E27FC236}">
                <a16:creationId xmlns:a16="http://schemas.microsoft.com/office/drawing/2014/main" id="{AF2A3E39-9142-4B22-9640-AD871B829B71}"/>
              </a:ext>
            </a:extLst>
          </p:cNvPr>
          <p:cNvSpPr/>
          <p:nvPr/>
        </p:nvSpPr>
        <p:spPr>
          <a:xfrm>
            <a:off x="1102328" y="101025"/>
            <a:ext cx="7365991" cy="3724275"/>
          </a:xfrm>
          <a:prstGeom prst="wedgeRoundRectCallout">
            <a:avLst>
              <a:gd name="adj1" fmla="val -32675"/>
              <a:gd name="adj2" fmla="val 8571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2:21-25:  </a:t>
            </a:r>
            <a:r>
              <a:rPr lang="en-US" dirty="0">
                <a:solidFill>
                  <a:schemeClr val="tx1"/>
                </a:solidFill>
                <a:latin typeface="Gill Sans MT" panose="020B0502020104020203" pitchFamily="34" charset="0"/>
              </a:rPr>
              <a:t>And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caused a deep sleep to fall on Adam, and he slept; and He took one of his ribs, and closed up the flesh in its place. 22 Then the rib which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had taken from man He made into a woman, and He brought her to the man. </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23 And Adam said:</a:t>
            </a:r>
          </a:p>
          <a:p>
            <a:pPr algn="just"/>
            <a:endParaRPr lang="en-US" sz="400" dirty="0">
              <a:solidFill>
                <a:schemeClr val="tx1"/>
              </a:solidFill>
              <a:latin typeface="Gill Sans MT" panose="020B0502020104020203" pitchFamily="34" charset="0"/>
            </a:endParaRPr>
          </a:p>
          <a:p>
            <a:pPr marL="457200" algn="just"/>
            <a:r>
              <a:rPr lang="en-US" dirty="0">
                <a:solidFill>
                  <a:schemeClr val="tx1"/>
                </a:solidFill>
                <a:latin typeface="Gill Sans MT" panose="020B0502020104020203" pitchFamily="34" charset="0"/>
              </a:rPr>
              <a:t>“This is now bone of my bones</a:t>
            </a:r>
          </a:p>
          <a:p>
            <a:pPr marL="457200" algn="just"/>
            <a:r>
              <a:rPr lang="en-US" dirty="0">
                <a:solidFill>
                  <a:schemeClr val="tx1"/>
                </a:solidFill>
                <a:latin typeface="Gill Sans MT" panose="020B0502020104020203" pitchFamily="34" charset="0"/>
              </a:rPr>
              <a:t>And flesh of my flesh;</a:t>
            </a:r>
          </a:p>
          <a:p>
            <a:pPr marL="457200" algn="just"/>
            <a:r>
              <a:rPr lang="en-US" dirty="0">
                <a:solidFill>
                  <a:schemeClr val="tx1"/>
                </a:solidFill>
                <a:latin typeface="Gill Sans MT" panose="020B0502020104020203" pitchFamily="34" charset="0"/>
              </a:rPr>
              <a:t>She shall be called Woman,</a:t>
            </a:r>
          </a:p>
          <a:p>
            <a:pPr marL="457200" algn="just"/>
            <a:r>
              <a:rPr lang="en-US" dirty="0">
                <a:solidFill>
                  <a:schemeClr val="tx1"/>
                </a:solidFill>
                <a:latin typeface="Gill Sans MT" panose="020B0502020104020203" pitchFamily="34" charset="0"/>
              </a:rPr>
              <a:t>Because she was taken out of Man.” </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24 Therefore a man shall leave his father and mother and be joined to his wife, and they shall become one flesh. 25 And they were both naked, the man and his wife, and were not ashamed.</a:t>
            </a:r>
          </a:p>
        </p:txBody>
      </p:sp>
      <p:sp>
        <p:nvSpPr>
          <p:cNvPr id="82" name="Speech Bubble: Rectangle with Corners Rounded 81">
            <a:extLst>
              <a:ext uri="{FF2B5EF4-FFF2-40B4-BE49-F238E27FC236}">
                <a16:creationId xmlns:a16="http://schemas.microsoft.com/office/drawing/2014/main" id="{8F75FE0E-F596-4728-91A2-87AF73714C46}"/>
              </a:ext>
            </a:extLst>
          </p:cNvPr>
          <p:cNvSpPr/>
          <p:nvPr/>
        </p:nvSpPr>
        <p:spPr>
          <a:xfrm>
            <a:off x="1438082" y="775713"/>
            <a:ext cx="6694481" cy="2865437"/>
          </a:xfrm>
          <a:prstGeom prst="wedgeRoundRectCallout">
            <a:avLst>
              <a:gd name="adj1" fmla="val -35336"/>
              <a:gd name="adj2" fmla="val 1219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19:4-6, 9:  </a:t>
            </a:r>
            <a:r>
              <a:rPr lang="en-US" dirty="0">
                <a:solidFill>
                  <a:schemeClr val="tx1"/>
                </a:solidFill>
                <a:latin typeface="Gill Sans MT" panose="020B0502020104020203" pitchFamily="34" charset="0"/>
              </a:rPr>
              <a:t>And He answered and said to them, “Have you not read that He who made them at the beginning ‘made them male and female,’ 5 and said, ‘For this reason a man shall leave his father and mother and be joined to his wife, and the two shall become one flesh’? 6 So then, they are no longer two but one flesh. Therefore what God has joined together, let not man separate.”</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9 “And I say to you, whoever divorces his wife, except for sexual immorality, and marries another, commits adultery; and whoever marries her who is divorced commits adultery.”</a:t>
            </a:r>
          </a:p>
        </p:txBody>
      </p:sp>
      <p:sp>
        <p:nvSpPr>
          <p:cNvPr id="86" name="Text Box 42">
            <a:extLst>
              <a:ext uri="{FF2B5EF4-FFF2-40B4-BE49-F238E27FC236}">
                <a16:creationId xmlns:a16="http://schemas.microsoft.com/office/drawing/2014/main" id="{3BFEC858-1710-4CBE-A432-E201EC111216}"/>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87" name="Text Box 55">
            <a:extLst>
              <a:ext uri="{FF2B5EF4-FFF2-40B4-BE49-F238E27FC236}">
                <a16:creationId xmlns:a16="http://schemas.microsoft.com/office/drawing/2014/main" id="{56F9DDD7-887D-4AD8-AF6C-8DB5E0D99F2E}"/>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Tree>
    <p:extLst>
      <p:ext uri="{BB962C8B-B14F-4D97-AF65-F5344CB8AC3E}">
        <p14:creationId xmlns:p14="http://schemas.microsoft.com/office/powerpoint/2010/main" val="2187136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9"/>
                                        </p:tgtEl>
                                        <p:attrNameLst>
                                          <p:attrName>style.visibility</p:attrName>
                                        </p:attrNameLst>
                                      </p:cBhvr>
                                      <p:to>
                                        <p:strVal val="visible"/>
                                      </p:to>
                                    </p:set>
                                    <p:animEffect transition="in" filter="dissolve">
                                      <p:cBhvr>
                                        <p:cTn id="10" dur="500"/>
                                        <p:tgtEl>
                                          <p:spTgt spid="7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dissolve">
                                      <p:cBhvr>
                                        <p:cTn id="15" dur="500"/>
                                        <p:tgtEl>
                                          <p:spTgt spid="6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grpId="1" nodeType="clickEffect">
                                  <p:stCondLst>
                                    <p:cond delay="0"/>
                                  </p:stCondLst>
                                  <p:childTnLst>
                                    <p:animEffect transition="out" filter="dissolve">
                                      <p:cBhvr>
                                        <p:cTn id="19" dur="500"/>
                                        <p:tgtEl>
                                          <p:spTgt spid="61"/>
                                        </p:tgtEl>
                                      </p:cBhvr>
                                    </p:animEffect>
                                    <p:set>
                                      <p:cBhvr>
                                        <p:cTn id="20" dur="1" fill="hold">
                                          <p:stCondLst>
                                            <p:cond delay="499"/>
                                          </p:stCondLst>
                                        </p:cTn>
                                        <p:tgtEl>
                                          <p:spTgt spid="6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dissolve">
                                      <p:cBhvr>
                                        <p:cTn id="24" dur="500"/>
                                        <p:tgtEl>
                                          <p:spTgt spid="80"/>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xit" presetSubtype="0" fill="hold" grpId="1" nodeType="clickEffect">
                                  <p:stCondLst>
                                    <p:cond delay="0"/>
                                  </p:stCondLst>
                                  <p:childTnLst>
                                    <p:animEffect transition="out" filter="dissolve">
                                      <p:cBhvr>
                                        <p:cTn id="28" dur="500"/>
                                        <p:tgtEl>
                                          <p:spTgt spid="80"/>
                                        </p:tgtEl>
                                      </p:cBhvr>
                                    </p:animEffect>
                                    <p:set>
                                      <p:cBhvr>
                                        <p:cTn id="29" dur="1" fill="hold">
                                          <p:stCondLst>
                                            <p:cond delay="499"/>
                                          </p:stCondLst>
                                        </p:cTn>
                                        <p:tgtEl>
                                          <p:spTgt spid="80"/>
                                        </p:tgtEl>
                                        <p:attrNameLst>
                                          <p:attrName>style.visibility</p:attrName>
                                        </p:attrNameLst>
                                      </p:cBhvr>
                                      <p:to>
                                        <p:strVal val="hidden"/>
                                      </p:to>
                                    </p:set>
                                  </p:childTnLst>
                                </p:cTn>
                              </p:par>
                            </p:childTnLst>
                          </p:cTn>
                        </p:par>
                        <p:par>
                          <p:cTn id="30" fill="hold">
                            <p:stCondLst>
                              <p:cond delay="500"/>
                            </p:stCondLst>
                            <p:childTnLst>
                              <p:par>
                                <p:cTn id="31" presetID="9" presetClass="entr" presetSubtype="0" fill="hold" grpId="0" nodeType="afterEffect">
                                  <p:stCondLst>
                                    <p:cond delay="0"/>
                                  </p:stCondLst>
                                  <p:childTnLst>
                                    <p:set>
                                      <p:cBhvr>
                                        <p:cTn id="32" dur="1" fill="hold">
                                          <p:stCondLst>
                                            <p:cond delay="0"/>
                                          </p:stCondLst>
                                        </p:cTn>
                                        <p:tgtEl>
                                          <p:spTgt spid="81"/>
                                        </p:tgtEl>
                                        <p:attrNameLst>
                                          <p:attrName>style.visibility</p:attrName>
                                        </p:attrNameLst>
                                      </p:cBhvr>
                                      <p:to>
                                        <p:strVal val="visible"/>
                                      </p:to>
                                    </p:set>
                                    <p:animEffect transition="in" filter="dissolve">
                                      <p:cBhvr>
                                        <p:cTn id="33" dur="500"/>
                                        <p:tgtEl>
                                          <p:spTgt spid="81"/>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xit" presetSubtype="0" fill="hold" grpId="1" nodeType="clickEffect">
                                  <p:stCondLst>
                                    <p:cond delay="0"/>
                                  </p:stCondLst>
                                  <p:childTnLst>
                                    <p:animEffect transition="out" filter="dissolve">
                                      <p:cBhvr>
                                        <p:cTn id="37" dur="500"/>
                                        <p:tgtEl>
                                          <p:spTgt spid="81"/>
                                        </p:tgtEl>
                                      </p:cBhvr>
                                    </p:animEffect>
                                    <p:set>
                                      <p:cBhvr>
                                        <p:cTn id="38" dur="1" fill="hold">
                                          <p:stCondLst>
                                            <p:cond delay="499"/>
                                          </p:stCondLst>
                                        </p:cTn>
                                        <p:tgtEl>
                                          <p:spTgt spid="81"/>
                                        </p:tgtEl>
                                        <p:attrNameLst>
                                          <p:attrName>style.visibility</p:attrName>
                                        </p:attrNameLst>
                                      </p:cBhvr>
                                      <p:to>
                                        <p:strVal val="hidden"/>
                                      </p:to>
                                    </p:set>
                                  </p:childTnLst>
                                </p:cTn>
                              </p:par>
                            </p:childTnLst>
                          </p:cTn>
                        </p:par>
                        <p:par>
                          <p:cTn id="39" fill="hold">
                            <p:stCondLst>
                              <p:cond delay="500"/>
                            </p:stCondLst>
                            <p:childTnLst>
                              <p:par>
                                <p:cTn id="40" presetID="9" presetClass="entr" presetSubtype="0" fill="hold" grpId="0" nodeType="afterEffect">
                                  <p:stCondLst>
                                    <p:cond delay="0"/>
                                  </p:stCondLst>
                                  <p:childTnLst>
                                    <p:set>
                                      <p:cBhvr>
                                        <p:cTn id="41" dur="1" fill="hold">
                                          <p:stCondLst>
                                            <p:cond delay="0"/>
                                          </p:stCondLst>
                                        </p:cTn>
                                        <p:tgtEl>
                                          <p:spTgt spid="82"/>
                                        </p:tgtEl>
                                        <p:attrNameLst>
                                          <p:attrName>style.visibility</p:attrName>
                                        </p:attrNameLst>
                                      </p:cBhvr>
                                      <p:to>
                                        <p:strVal val="visible"/>
                                      </p:to>
                                    </p:set>
                                    <p:animEffect transition="in" filter="dissolve">
                                      <p:cBhvr>
                                        <p:cTn id="42" dur="500"/>
                                        <p:tgtEl>
                                          <p:spTgt spid="82"/>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xit" presetSubtype="0" fill="hold" grpId="1" nodeType="clickEffect">
                                  <p:stCondLst>
                                    <p:cond delay="0"/>
                                  </p:stCondLst>
                                  <p:childTnLst>
                                    <p:animEffect transition="out" filter="dissolve">
                                      <p:cBhvr>
                                        <p:cTn id="46" dur="500"/>
                                        <p:tgtEl>
                                          <p:spTgt spid="82"/>
                                        </p:tgtEl>
                                      </p:cBhvr>
                                    </p:animEffect>
                                    <p:set>
                                      <p:cBhvr>
                                        <p:cTn id="47" dur="1" fill="hold">
                                          <p:stCondLst>
                                            <p:cond delay="499"/>
                                          </p:stCondLst>
                                        </p:cTn>
                                        <p:tgtEl>
                                          <p:spTgt spid="82"/>
                                        </p:tgtEl>
                                        <p:attrNameLst>
                                          <p:attrName>style.visibility</p:attrName>
                                        </p:attrNameLst>
                                      </p:cBhvr>
                                      <p:to>
                                        <p:strVal val="hidden"/>
                                      </p:to>
                                    </p:set>
                                  </p:childTnLst>
                                </p:cTn>
                              </p:par>
                              <p:par>
                                <p:cTn id="48" presetID="9" presetClass="exit" presetSubtype="0" fill="hold" grpId="1" nodeType="withEffect">
                                  <p:stCondLst>
                                    <p:cond delay="0"/>
                                  </p:stCondLst>
                                  <p:childTnLst>
                                    <p:animEffect transition="out" filter="dissolve">
                                      <p:cBhvr>
                                        <p:cTn id="49" dur="500"/>
                                        <p:tgtEl>
                                          <p:spTgt spid="79"/>
                                        </p:tgtEl>
                                      </p:cBhvr>
                                    </p:animEffect>
                                    <p:set>
                                      <p:cBhvr>
                                        <p:cTn id="50" dur="1" fill="hold">
                                          <p:stCondLst>
                                            <p:cond delay="499"/>
                                          </p:stCondLst>
                                        </p:cTn>
                                        <p:tgtEl>
                                          <p:spTgt spid="79"/>
                                        </p:tgtEl>
                                        <p:attrNameLst>
                                          <p:attrName>style.visibility</p:attrName>
                                        </p:attrNameLst>
                                      </p:cBhvr>
                                      <p:to>
                                        <p:strVal val="hidden"/>
                                      </p:to>
                                    </p:set>
                                  </p:childTnLst>
                                </p:cTn>
                              </p:par>
                              <p:par>
                                <p:cTn id="51" presetID="9" presetClass="exit" presetSubtype="0" fill="hold" grpId="1" nodeType="withEffect">
                                  <p:stCondLst>
                                    <p:cond delay="0"/>
                                  </p:stCondLst>
                                  <p:childTnLst>
                                    <p:animEffect transition="out" filter="dissolve">
                                      <p:cBhvr>
                                        <p:cTn id="52" dur="500"/>
                                        <p:tgtEl>
                                          <p:spTgt spid="70"/>
                                        </p:tgtEl>
                                      </p:cBhvr>
                                    </p:animEffect>
                                    <p:set>
                                      <p:cBhvr>
                                        <p:cTn id="53" dur="1" fill="hold">
                                          <p:stCondLst>
                                            <p:cond delay="499"/>
                                          </p:stCondLst>
                                        </p:cTn>
                                        <p:tgtEl>
                                          <p:spTgt spid="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79" grpId="0" animBg="1"/>
      <p:bldP spid="79" grpId="1" animBg="1"/>
      <p:bldP spid="61" grpId="0" animBg="1"/>
      <p:bldP spid="61" grpId="1" animBg="1"/>
      <p:bldP spid="80" grpId="0" animBg="1"/>
      <p:bldP spid="80" grpId="1" animBg="1"/>
      <p:bldP spid="81" grpId="0" animBg="1"/>
      <p:bldP spid="81" grpId="1" animBg="1"/>
      <p:bldP spid="82" grpId="0" animBg="1"/>
      <p:bldP spid="82" grpId="1"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37">
            <a:extLst>
              <a:ext uri="{FF2B5EF4-FFF2-40B4-BE49-F238E27FC236}">
                <a16:creationId xmlns:a16="http://schemas.microsoft.com/office/drawing/2014/main" id="{959C0278-61C3-40A9-83A6-CBA27F0F0265}"/>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2" name="Text Box 55">
            <a:extLst>
              <a:ext uri="{FF2B5EF4-FFF2-40B4-BE49-F238E27FC236}">
                <a16:creationId xmlns:a16="http://schemas.microsoft.com/office/drawing/2014/main" id="{F1111063-1B23-44C1-902A-AC10A15BD31B}"/>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71" name="Text Box 42">
            <a:extLst>
              <a:ext uri="{FF2B5EF4-FFF2-40B4-BE49-F238E27FC236}">
                <a16:creationId xmlns:a16="http://schemas.microsoft.com/office/drawing/2014/main" id="{C4CD388E-789A-4875-9336-EB60B5475F04}"/>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69" name="Text Box 46">
            <a:extLst>
              <a:ext uri="{FF2B5EF4-FFF2-40B4-BE49-F238E27FC236}">
                <a16:creationId xmlns:a16="http://schemas.microsoft.com/office/drawing/2014/main" id="{3A2888FB-1FD4-43AF-9335-FF3B4CD20640}"/>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67" name="Text Box 44">
            <a:extLst>
              <a:ext uri="{FF2B5EF4-FFF2-40B4-BE49-F238E27FC236}">
                <a16:creationId xmlns:a16="http://schemas.microsoft.com/office/drawing/2014/main" id="{D3B122EC-EF7C-4E15-AC55-0ED350A11B19}"/>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68" name="Text Box 45">
            <a:extLst>
              <a:ext uri="{FF2B5EF4-FFF2-40B4-BE49-F238E27FC236}">
                <a16:creationId xmlns:a16="http://schemas.microsoft.com/office/drawing/2014/main" id="{C749E6E4-5021-42AF-8B89-8FA8D68CFDE1}"/>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9" name="Rectangle: Rounded Corners 78">
            <a:extLst>
              <a:ext uri="{FF2B5EF4-FFF2-40B4-BE49-F238E27FC236}">
                <a16:creationId xmlns:a16="http://schemas.microsoft.com/office/drawing/2014/main" id="{E8E8200A-1ABE-43DC-B4C2-9C7461E4714C}"/>
              </a:ext>
            </a:extLst>
          </p:cNvPr>
          <p:cNvSpPr/>
          <p:nvPr/>
        </p:nvSpPr>
        <p:spPr>
          <a:xfrm>
            <a:off x="2934170" y="2998564"/>
            <a:ext cx="695650" cy="3694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Speech Bubble: Rectangle with Corners Rounded 60">
            <a:extLst>
              <a:ext uri="{FF2B5EF4-FFF2-40B4-BE49-F238E27FC236}">
                <a16:creationId xmlns:a16="http://schemas.microsoft.com/office/drawing/2014/main" id="{70978BE5-483D-4AFD-86B9-39EB0F349FCF}"/>
              </a:ext>
            </a:extLst>
          </p:cNvPr>
          <p:cNvSpPr/>
          <p:nvPr/>
        </p:nvSpPr>
        <p:spPr>
          <a:xfrm>
            <a:off x="2882505" y="4069337"/>
            <a:ext cx="5966615" cy="2228216"/>
          </a:xfrm>
          <a:prstGeom prst="wedgeRoundRectCallout">
            <a:avLst>
              <a:gd name="adj1" fmla="val -45959"/>
              <a:gd name="adj2" fmla="val -7181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John 8:44:  </a:t>
            </a:r>
            <a:r>
              <a:rPr lang="en-US" dirty="0">
                <a:solidFill>
                  <a:schemeClr val="tx1"/>
                </a:solidFill>
                <a:latin typeface="Gill Sans MT" panose="020B0502020104020203" pitchFamily="34" charset="0"/>
              </a:rPr>
              <a:t>You are of your father the devil, and the desires of your father you want to do.  He was a murderer from the beginning, and does not stand in the truth, because there is no truth in him.  When he speaks a lie, he speaks from his own resources, for he is a liar and the father of it.</a:t>
            </a:r>
          </a:p>
          <a:p>
            <a:pPr algn="just"/>
            <a:endParaRPr lang="en-US" sz="600" dirty="0">
              <a:solidFill>
                <a:schemeClr val="tx1"/>
              </a:solidFill>
              <a:latin typeface="Gill Sans MT" panose="020B0502020104020203" pitchFamily="34" charset="0"/>
            </a:endParaRPr>
          </a:p>
          <a:p>
            <a:pPr algn="ctr"/>
            <a:r>
              <a:rPr lang="en-US" b="1" i="1" dirty="0" err="1">
                <a:solidFill>
                  <a:schemeClr val="tx1"/>
                </a:solidFill>
                <a:latin typeface="Gill Sans MT" panose="020B0502020104020203" pitchFamily="34" charset="0"/>
              </a:rPr>
              <a:t>diabolos</a:t>
            </a:r>
            <a:r>
              <a:rPr lang="en-US" dirty="0">
                <a:solidFill>
                  <a:schemeClr val="tx1"/>
                </a:solidFill>
                <a:latin typeface="Gill Sans MT" panose="020B0502020104020203" pitchFamily="34" charset="0"/>
              </a:rPr>
              <a:t> = false accuser, slanderer</a:t>
            </a:r>
          </a:p>
          <a:p>
            <a:pPr algn="ctr"/>
            <a:endParaRPr lang="en-US" sz="400" dirty="0">
              <a:solidFill>
                <a:schemeClr val="tx1"/>
              </a:solidFill>
              <a:latin typeface="Gill Sans MT" panose="020B0502020104020203" pitchFamily="34" charset="0"/>
            </a:endParaRPr>
          </a:p>
          <a:p>
            <a:pPr algn="ctr"/>
            <a:r>
              <a:rPr lang="en-US" b="1" i="1" dirty="0" err="1">
                <a:solidFill>
                  <a:schemeClr val="tx1"/>
                </a:solidFill>
                <a:latin typeface="Gill Sans MT" panose="020B0502020104020203" pitchFamily="34" charset="0"/>
              </a:rPr>
              <a:t>Satanas</a:t>
            </a:r>
            <a:r>
              <a:rPr lang="en-US" dirty="0">
                <a:solidFill>
                  <a:schemeClr val="tx1"/>
                </a:solidFill>
                <a:latin typeface="Gill Sans MT" panose="020B0502020104020203" pitchFamily="34" charset="0"/>
              </a:rPr>
              <a:t> = the adversary</a:t>
            </a:r>
          </a:p>
        </p:txBody>
      </p:sp>
      <p:sp>
        <p:nvSpPr>
          <p:cNvPr id="63" name="Arrow: Left 62">
            <a:extLst>
              <a:ext uri="{FF2B5EF4-FFF2-40B4-BE49-F238E27FC236}">
                <a16:creationId xmlns:a16="http://schemas.microsoft.com/office/drawing/2014/main" id="{704A0525-1B9F-46D9-BD7D-C229B4D1CDD9}"/>
              </a:ext>
            </a:extLst>
          </p:cNvPr>
          <p:cNvSpPr/>
          <p:nvPr/>
        </p:nvSpPr>
        <p:spPr>
          <a:xfrm rot="14146096">
            <a:off x="2677560" y="2428875"/>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087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dissolve">
                                      <p:cBhvr>
                                        <p:cTn id="10" dur="500"/>
                                        <p:tgtEl>
                                          <p:spTgt spid="63"/>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dissolve">
                                      <p:cBhvr>
                                        <p:cTn id="1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61" grpId="0" animBg="1"/>
      <p:bldP spid="6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37">
            <a:extLst>
              <a:ext uri="{FF2B5EF4-FFF2-40B4-BE49-F238E27FC236}">
                <a16:creationId xmlns:a16="http://schemas.microsoft.com/office/drawing/2014/main" id="{C5134201-1A27-49B9-AEFE-294C20CB0643}"/>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0" name="Text Box 55">
            <a:extLst>
              <a:ext uri="{FF2B5EF4-FFF2-40B4-BE49-F238E27FC236}">
                <a16:creationId xmlns:a16="http://schemas.microsoft.com/office/drawing/2014/main" id="{E704DD11-2178-463B-B23A-D057B775A5D1}"/>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69" name="Text Box 42">
            <a:extLst>
              <a:ext uri="{FF2B5EF4-FFF2-40B4-BE49-F238E27FC236}">
                <a16:creationId xmlns:a16="http://schemas.microsoft.com/office/drawing/2014/main" id="{2A248F4E-26C0-44B8-80CD-CA7263364ABF}"/>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68" name="Text Box 46">
            <a:extLst>
              <a:ext uri="{FF2B5EF4-FFF2-40B4-BE49-F238E27FC236}">
                <a16:creationId xmlns:a16="http://schemas.microsoft.com/office/drawing/2014/main" id="{1BF8C363-4AB7-4F4D-8D37-90F68CC5639D}"/>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66" name="Text Box 44">
            <a:extLst>
              <a:ext uri="{FF2B5EF4-FFF2-40B4-BE49-F238E27FC236}">
                <a16:creationId xmlns:a16="http://schemas.microsoft.com/office/drawing/2014/main" id="{C65B6A88-C0BF-4759-AD6B-5981FA46A729}"/>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67" name="Text Box 45">
            <a:extLst>
              <a:ext uri="{FF2B5EF4-FFF2-40B4-BE49-F238E27FC236}">
                <a16:creationId xmlns:a16="http://schemas.microsoft.com/office/drawing/2014/main" id="{6C5BDEF1-015E-4F2D-9B9E-47F318F3CC59}"/>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 name="Arrow: Right 2">
            <a:extLst>
              <a:ext uri="{FF2B5EF4-FFF2-40B4-BE49-F238E27FC236}">
                <a16:creationId xmlns:a16="http://schemas.microsoft.com/office/drawing/2014/main" id="{18CE1E28-69F7-49E3-B1F7-D2587C10F13B}"/>
              </a:ext>
            </a:extLst>
          </p:cNvPr>
          <p:cNvSpPr/>
          <p:nvPr/>
        </p:nvSpPr>
        <p:spPr>
          <a:xfrm>
            <a:off x="3124200" y="3605213"/>
            <a:ext cx="503238" cy="25082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dirty="0">
                <a:solidFill>
                  <a:srgbClr val="FF0000"/>
                </a:solidFill>
                <a:latin typeface="Gill Sans MT" panose="020B0502020104020203" pitchFamily="34" charset="0"/>
              </a:rPr>
              <a:t>S</a:t>
            </a:r>
            <a:r>
              <a:rPr lang="en-US" altLang="en-US" sz="2500" b="1" dirty="0">
                <a:solidFill>
                  <a:srgbClr val="FF0000"/>
                </a:solidFill>
                <a:latin typeface="Gill Sans MT" panose="020B0502020104020203" pitchFamily="34" charset="0"/>
              </a:rPr>
              <a:t>I</a:t>
            </a:r>
            <a:r>
              <a:rPr lang="en-US" altLang="en-US" sz="2400" b="1" dirty="0">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9" name="Rectangle: Rounded Corners 78">
            <a:extLst>
              <a:ext uri="{FF2B5EF4-FFF2-40B4-BE49-F238E27FC236}">
                <a16:creationId xmlns:a16="http://schemas.microsoft.com/office/drawing/2014/main" id="{E8E8200A-1ABE-43DC-B4C2-9C7461E4714C}"/>
              </a:ext>
            </a:extLst>
          </p:cNvPr>
          <p:cNvSpPr/>
          <p:nvPr/>
        </p:nvSpPr>
        <p:spPr>
          <a:xfrm>
            <a:off x="2934170" y="2998564"/>
            <a:ext cx="695650" cy="3694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Speech Bubble: Rectangle with Corners Rounded 60">
            <a:extLst>
              <a:ext uri="{FF2B5EF4-FFF2-40B4-BE49-F238E27FC236}">
                <a16:creationId xmlns:a16="http://schemas.microsoft.com/office/drawing/2014/main" id="{70978BE5-483D-4AFD-86B9-39EB0F349FCF}"/>
              </a:ext>
            </a:extLst>
          </p:cNvPr>
          <p:cNvSpPr/>
          <p:nvPr/>
        </p:nvSpPr>
        <p:spPr>
          <a:xfrm>
            <a:off x="2933699" y="1697832"/>
            <a:ext cx="5966615" cy="2228216"/>
          </a:xfrm>
          <a:prstGeom prst="wedgeRoundRectCallout">
            <a:avLst>
              <a:gd name="adj1" fmla="val -42127"/>
              <a:gd name="adj2" fmla="val 6634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3:4-6:  </a:t>
            </a:r>
            <a:r>
              <a:rPr lang="en-US" dirty="0">
                <a:solidFill>
                  <a:schemeClr val="tx1"/>
                </a:solidFill>
                <a:latin typeface="Gill Sans MT" panose="020B0502020104020203" pitchFamily="34" charset="0"/>
              </a:rPr>
              <a:t>Then the serpent said to the woman, “You will not surely die. 5 For God knows that in the day you eat of it your eyes will be opened, and you will be like God, knowing good and evil.” 6 So when the woman saw that the tree was good for food, that it was pleasant to the eyes, and a tree desirable to make one wise, she took of its fruit and ate. She also gave to her husband with her, and he ate.</a:t>
            </a:r>
          </a:p>
        </p:txBody>
      </p:sp>
      <p:sp>
        <p:nvSpPr>
          <p:cNvPr id="63" name="Speech Bubble: Rectangle with Corners Rounded 62">
            <a:extLst>
              <a:ext uri="{FF2B5EF4-FFF2-40B4-BE49-F238E27FC236}">
                <a16:creationId xmlns:a16="http://schemas.microsoft.com/office/drawing/2014/main" id="{ACF0D7F3-927C-4B9D-9222-BD212378F721}"/>
              </a:ext>
            </a:extLst>
          </p:cNvPr>
          <p:cNvSpPr/>
          <p:nvPr/>
        </p:nvSpPr>
        <p:spPr>
          <a:xfrm>
            <a:off x="140893" y="914400"/>
            <a:ext cx="8862214" cy="5257801"/>
          </a:xfrm>
          <a:prstGeom prst="wedgeRoundRectCallout">
            <a:avLst>
              <a:gd name="adj1" fmla="val -30433"/>
              <a:gd name="adj2" fmla="val 4837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600" b="1" dirty="0">
                <a:solidFill>
                  <a:schemeClr val="tx1"/>
                </a:solidFill>
                <a:latin typeface="Gill Sans MT" panose="020B0502020104020203" pitchFamily="34" charset="0"/>
              </a:rPr>
              <a:t>Matt. 4:1-11:  </a:t>
            </a:r>
            <a:r>
              <a:rPr lang="en-US" sz="1600" dirty="0">
                <a:solidFill>
                  <a:schemeClr val="tx1"/>
                </a:solidFill>
                <a:latin typeface="Gill Sans MT" panose="020B0502020104020203" pitchFamily="34" charset="0"/>
              </a:rPr>
              <a:t>Then Jesus was led up by the Spirit into the wilderness to be tempted by the devil. 2 And when He had fasted forty days and forty nights, afterward He was hungry. 3 Now when the tempter came to Him, he said, “If You are the Son of God, command that these stones become bread.” </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4 But He answered and said, “It is written, ‘Man shall not live by bread alone, but by every word that proceeds from the mouth of God.’”</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5 Then the devil took Him up into the holy city, set Him on the pinnacle of the temple, 6 and said to Him, “If You are the Son of God, throw Yourself down.  For it is written:</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‘He shall give His angels charge over you,’ and,</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‘In their hands they shall bear you up,</a:t>
            </a:r>
          </a:p>
          <a:p>
            <a:pPr algn="just"/>
            <a:r>
              <a:rPr lang="en-US" sz="1600" dirty="0">
                <a:solidFill>
                  <a:schemeClr val="tx1"/>
                </a:solidFill>
                <a:latin typeface="Gill Sans MT" panose="020B0502020104020203" pitchFamily="34" charset="0"/>
              </a:rPr>
              <a:t>Lest you dash your foot against a stone.’” </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7 Jesus said to him, “It is written again, ‘You shall not tempt the </a:t>
            </a:r>
            <a:r>
              <a:rPr lang="en-US" sz="1600" cap="small" dirty="0">
                <a:solidFill>
                  <a:schemeClr val="tx1"/>
                </a:solidFill>
                <a:latin typeface="Gill Sans MT" panose="020B0502020104020203" pitchFamily="34" charset="0"/>
              </a:rPr>
              <a:t>Lord</a:t>
            </a:r>
            <a:r>
              <a:rPr lang="en-US" sz="1600" dirty="0">
                <a:solidFill>
                  <a:schemeClr val="tx1"/>
                </a:solidFill>
                <a:latin typeface="Gill Sans MT" panose="020B0502020104020203" pitchFamily="34" charset="0"/>
              </a:rPr>
              <a:t> your God.’” </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8 Again, the devil took Him up on an exceedingly high mountain, and showed Him all the kingdoms of the world and their glory. 9 And he said to Him, “All these things I will give You if You will fall down and worship me.” </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10 Then Jesus said to him,  “Away with you, Satan! For it is written, ‘You shall worship the </a:t>
            </a:r>
            <a:r>
              <a:rPr lang="en-US" sz="1600" cap="small" dirty="0">
                <a:solidFill>
                  <a:schemeClr val="tx1"/>
                </a:solidFill>
                <a:latin typeface="Gill Sans MT" panose="020B0502020104020203" pitchFamily="34" charset="0"/>
              </a:rPr>
              <a:t>Lord</a:t>
            </a:r>
            <a:r>
              <a:rPr lang="en-US" sz="1600" dirty="0">
                <a:solidFill>
                  <a:schemeClr val="tx1"/>
                </a:solidFill>
                <a:latin typeface="Gill Sans MT" panose="020B0502020104020203" pitchFamily="34" charset="0"/>
              </a:rPr>
              <a:t> your God, and Him only you shall serve.’” </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11 Then the devil left Him, and behold, angels came and ministered to Him.</a:t>
            </a:r>
          </a:p>
        </p:txBody>
      </p:sp>
    </p:spTree>
    <p:extLst>
      <p:ext uri="{BB962C8B-B14F-4D97-AF65-F5344CB8AC3E}">
        <p14:creationId xmlns:p14="http://schemas.microsoft.com/office/powerpoint/2010/main" val="84665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dissolve">
                                      <p:cBhvr>
                                        <p:cTn id="12" dur="500"/>
                                        <p:tgtEl>
                                          <p:spTgt spid="6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61"/>
                                        </p:tgtEl>
                                      </p:cBhvr>
                                    </p:animEffect>
                                    <p:set>
                                      <p:cBhvr>
                                        <p:cTn id="17" dur="1" fill="hold">
                                          <p:stCondLst>
                                            <p:cond delay="499"/>
                                          </p:stCondLst>
                                        </p:cTn>
                                        <p:tgtEl>
                                          <p:spTgt spid="61"/>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Effect transition="in" filter="dissolve">
                                      <p:cBhvr>
                                        <p:cTn id="21"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1" grpId="0" animBg="1"/>
      <p:bldP spid="61" grpId="1" animBg="1"/>
      <p:bldP spid="6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Text Box 37">
            <a:extLst>
              <a:ext uri="{FF2B5EF4-FFF2-40B4-BE49-F238E27FC236}">
                <a16:creationId xmlns:a16="http://schemas.microsoft.com/office/drawing/2014/main" id="{01E6B3DB-2765-40D4-8636-3BEC63EFE9C9}"/>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69" name="Text Box 55">
            <a:extLst>
              <a:ext uri="{FF2B5EF4-FFF2-40B4-BE49-F238E27FC236}">
                <a16:creationId xmlns:a16="http://schemas.microsoft.com/office/drawing/2014/main" id="{65C7B8D7-F703-4238-BB02-27E9D0719406}"/>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68" name="Text Box 42">
            <a:extLst>
              <a:ext uri="{FF2B5EF4-FFF2-40B4-BE49-F238E27FC236}">
                <a16:creationId xmlns:a16="http://schemas.microsoft.com/office/drawing/2014/main" id="{B23390C8-ECF2-4CD6-84B6-48FF1B1C01A0}"/>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67" name="Text Box 46">
            <a:extLst>
              <a:ext uri="{FF2B5EF4-FFF2-40B4-BE49-F238E27FC236}">
                <a16:creationId xmlns:a16="http://schemas.microsoft.com/office/drawing/2014/main" id="{02A553F9-76FC-4AFA-9847-2C2DBA5DB352}"/>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65" name="Text Box 44">
            <a:extLst>
              <a:ext uri="{FF2B5EF4-FFF2-40B4-BE49-F238E27FC236}">
                <a16:creationId xmlns:a16="http://schemas.microsoft.com/office/drawing/2014/main" id="{110553AE-468D-4D5C-91C7-FF9F839A26DD}"/>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66" name="Text Box 45">
            <a:extLst>
              <a:ext uri="{FF2B5EF4-FFF2-40B4-BE49-F238E27FC236}">
                <a16:creationId xmlns:a16="http://schemas.microsoft.com/office/drawing/2014/main" id="{CFE00F69-3A35-4F99-B973-76969D61409E}"/>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9" name="Rectangle: Rounded Corners 78">
            <a:extLst>
              <a:ext uri="{FF2B5EF4-FFF2-40B4-BE49-F238E27FC236}">
                <a16:creationId xmlns:a16="http://schemas.microsoft.com/office/drawing/2014/main" id="{E8E8200A-1ABE-43DC-B4C2-9C7461E4714C}"/>
              </a:ext>
            </a:extLst>
          </p:cNvPr>
          <p:cNvSpPr/>
          <p:nvPr/>
        </p:nvSpPr>
        <p:spPr>
          <a:xfrm>
            <a:off x="2934170" y="2998564"/>
            <a:ext cx="695650" cy="3694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Speech Bubble: Rectangle with Corners Rounded 60">
            <a:extLst>
              <a:ext uri="{FF2B5EF4-FFF2-40B4-BE49-F238E27FC236}">
                <a16:creationId xmlns:a16="http://schemas.microsoft.com/office/drawing/2014/main" id="{70978BE5-483D-4AFD-86B9-39EB0F349FCF}"/>
              </a:ext>
            </a:extLst>
          </p:cNvPr>
          <p:cNvSpPr/>
          <p:nvPr/>
        </p:nvSpPr>
        <p:spPr>
          <a:xfrm>
            <a:off x="2971799" y="494030"/>
            <a:ext cx="5966615" cy="3084195"/>
          </a:xfrm>
          <a:prstGeom prst="wedgeRoundRectCallout">
            <a:avLst>
              <a:gd name="adj1" fmla="val -39700"/>
              <a:gd name="adj2" fmla="val 7894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Jas. 1:12-16:  </a:t>
            </a:r>
            <a:r>
              <a:rPr lang="en-US" dirty="0">
                <a:solidFill>
                  <a:schemeClr val="tx1"/>
                </a:solidFill>
                <a:latin typeface="Gill Sans MT" panose="020B0502020104020203" pitchFamily="34" charset="0"/>
              </a:rPr>
              <a:t>Blessed is the man who endures temptation; for when he has been approved, he will receive the crown of life which the Lord has promised to those who love Him. 13 Let no one say when he is tempted, “I am tempted by God”; for God cannot be tempted by evil, nor does He Himself tempt anyone. 14 But each one is tempted when he is drawn away by his own desires and enticed. 15 Then, when desire has conceived, it gives birth to sin; and sin, when it is full-grown, brings forth death. 16 Do not be deceived, my beloved brethren.</a:t>
            </a:r>
          </a:p>
        </p:txBody>
      </p:sp>
      <p:sp>
        <p:nvSpPr>
          <p:cNvPr id="64" name="Speech Bubble: Rectangle with Corners Rounded 63">
            <a:extLst>
              <a:ext uri="{FF2B5EF4-FFF2-40B4-BE49-F238E27FC236}">
                <a16:creationId xmlns:a16="http://schemas.microsoft.com/office/drawing/2014/main" id="{FB20EC21-2FDC-4F90-8941-9C0D4A568852}"/>
              </a:ext>
            </a:extLst>
          </p:cNvPr>
          <p:cNvSpPr/>
          <p:nvPr/>
        </p:nvSpPr>
        <p:spPr>
          <a:xfrm>
            <a:off x="3138969" y="1775381"/>
            <a:ext cx="5966615" cy="1160939"/>
          </a:xfrm>
          <a:prstGeom prst="wedgeRoundRectCallout">
            <a:avLst>
              <a:gd name="adj1" fmla="val -42893"/>
              <a:gd name="adj2" fmla="val 1964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6:23:  </a:t>
            </a:r>
            <a:r>
              <a:rPr lang="en-US" dirty="0">
                <a:solidFill>
                  <a:schemeClr val="tx1"/>
                </a:solidFill>
                <a:latin typeface="Gill Sans MT" panose="020B0502020104020203" pitchFamily="34" charset="0"/>
              </a:rPr>
              <a:t>For the wages of sin is death, but the gift of God is eternal life in Christ Jesus our Lord.</a:t>
            </a:r>
          </a:p>
          <a:p>
            <a:pPr algn="just"/>
            <a:endParaRPr lang="en-US" sz="600" dirty="0">
              <a:solidFill>
                <a:schemeClr val="tx1"/>
              </a:solidFill>
              <a:latin typeface="Gill Sans MT" panose="020B0502020104020203" pitchFamily="34" charset="0"/>
            </a:endParaRPr>
          </a:p>
          <a:p>
            <a:pPr algn="ctr"/>
            <a:r>
              <a:rPr lang="en-US" b="1" i="1" dirty="0" err="1">
                <a:solidFill>
                  <a:schemeClr val="tx1"/>
                </a:solidFill>
                <a:latin typeface="Gill Sans MT" panose="020B0502020104020203" pitchFamily="34" charset="0"/>
              </a:rPr>
              <a:t>thanatos</a:t>
            </a:r>
            <a:r>
              <a:rPr lang="en-US" dirty="0">
                <a:solidFill>
                  <a:schemeClr val="tx1"/>
                </a:solidFill>
                <a:latin typeface="Gill Sans MT" panose="020B0502020104020203" pitchFamily="34" charset="0"/>
              </a:rPr>
              <a:t> = separation (cf. Isa. 59:2)</a:t>
            </a:r>
          </a:p>
        </p:txBody>
      </p:sp>
    </p:spTree>
    <p:extLst>
      <p:ext uri="{BB962C8B-B14F-4D97-AF65-F5344CB8AC3E}">
        <p14:creationId xmlns:p14="http://schemas.microsoft.com/office/powerpoint/2010/main" val="77929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61"/>
                                        </p:tgtEl>
                                      </p:cBhvr>
                                    </p:animEffect>
                                    <p:set>
                                      <p:cBhvr>
                                        <p:cTn id="12" dur="1" fill="hold">
                                          <p:stCondLst>
                                            <p:cond delay="499"/>
                                          </p:stCondLst>
                                        </p:cTn>
                                        <p:tgtEl>
                                          <p:spTgt spid="61"/>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dissolve">
                                      <p:cBhvr>
                                        <p:cTn id="16" dur="500"/>
                                        <p:tgtEl>
                                          <p:spTgt spid="6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64"/>
                                        </p:tgtEl>
                                      </p:cBhvr>
                                    </p:animEffect>
                                    <p:set>
                                      <p:cBhvr>
                                        <p:cTn id="21" dur="1" fill="hold">
                                          <p:stCondLst>
                                            <p:cond delay="499"/>
                                          </p:stCondLst>
                                        </p:cTn>
                                        <p:tgtEl>
                                          <p:spTgt spid="6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1" grpId="1" animBg="1"/>
      <p:bldP spid="64" grpId="0" animBg="1"/>
      <p:bldP spid="64"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37">
            <a:extLst>
              <a:ext uri="{FF2B5EF4-FFF2-40B4-BE49-F238E27FC236}">
                <a16:creationId xmlns:a16="http://schemas.microsoft.com/office/drawing/2014/main" id="{DDA091E5-0ABF-4ADC-8F51-90F4AFC3BA73}"/>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0" name="Text Box 55">
            <a:extLst>
              <a:ext uri="{FF2B5EF4-FFF2-40B4-BE49-F238E27FC236}">
                <a16:creationId xmlns:a16="http://schemas.microsoft.com/office/drawing/2014/main" id="{62A505A7-4087-488F-B059-FFA03E18536C}"/>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69" name="Text Box 42">
            <a:extLst>
              <a:ext uri="{FF2B5EF4-FFF2-40B4-BE49-F238E27FC236}">
                <a16:creationId xmlns:a16="http://schemas.microsoft.com/office/drawing/2014/main" id="{0AF54439-872C-4E60-B841-DB2B441DD519}"/>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67" name="Text Box 46">
            <a:extLst>
              <a:ext uri="{FF2B5EF4-FFF2-40B4-BE49-F238E27FC236}">
                <a16:creationId xmlns:a16="http://schemas.microsoft.com/office/drawing/2014/main" id="{A66A26BC-AC08-4973-AAEB-5E59AECA9B08}"/>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65" name="Text Box 44">
            <a:extLst>
              <a:ext uri="{FF2B5EF4-FFF2-40B4-BE49-F238E27FC236}">
                <a16:creationId xmlns:a16="http://schemas.microsoft.com/office/drawing/2014/main" id="{CB412764-FA98-4372-9032-D1CAE797D29E}"/>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66" name="Text Box 45">
            <a:extLst>
              <a:ext uri="{FF2B5EF4-FFF2-40B4-BE49-F238E27FC236}">
                <a16:creationId xmlns:a16="http://schemas.microsoft.com/office/drawing/2014/main" id="{73F65927-7772-4BA5-8446-5126FC26DA7D}"/>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9" name="Rectangle: Rounded Corners 78">
            <a:extLst>
              <a:ext uri="{FF2B5EF4-FFF2-40B4-BE49-F238E27FC236}">
                <a16:creationId xmlns:a16="http://schemas.microsoft.com/office/drawing/2014/main" id="{E8E8200A-1ABE-43DC-B4C2-9C7461E4714C}"/>
              </a:ext>
            </a:extLst>
          </p:cNvPr>
          <p:cNvSpPr/>
          <p:nvPr/>
        </p:nvSpPr>
        <p:spPr>
          <a:xfrm>
            <a:off x="2934170" y="2998564"/>
            <a:ext cx="695650" cy="3694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Speech Bubble: Rectangle with Corners Rounded 60">
            <a:extLst>
              <a:ext uri="{FF2B5EF4-FFF2-40B4-BE49-F238E27FC236}">
                <a16:creationId xmlns:a16="http://schemas.microsoft.com/office/drawing/2014/main" id="{70978BE5-483D-4AFD-86B9-39EB0F349FCF}"/>
              </a:ext>
            </a:extLst>
          </p:cNvPr>
          <p:cNvSpPr/>
          <p:nvPr/>
        </p:nvSpPr>
        <p:spPr>
          <a:xfrm>
            <a:off x="2971800" y="1218154"/>
            <a:ext cx="5463066" cy="2360071"/>
          </a:xfrm>
          <a:prstGeom prst="wedgeRoundRectCallout">
            <a:avLst>
              <a:gd name="adj1" fmla="val -42769"/>
              <a:gd name="adj2" fmla="val 10445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Jn. 2:15-17:  </a:t>
            </a:r>
            <a:r>
              <a:rPr lang="en-US" dirty="0">
                <a:solidFill>
                  <a:schemeClr val="tx1"/>
                </a:solidFill>
                <a:latin typeface="Gill Sans MT" panose="020B0502020104020203" pitchFamily="34" charset="0"/>
              </a:rPr>
              <a:t>Do not love the world or the things in the world. If anyone loves the world, the love of the Father is not in him. 16 For all that is in the world — the lust of the flesh, the lust of the eyes, and the pride of life — is not of the Father but is of the world. 17 And the world is passing away, and the lust of it; but he who does the will of God abides forever.</a:t>
            </a:r>
          </a:p>
        </p:txBody>
      </p:sp>
      <p:sp>
        <p:nvSpPr>
          <p:cNvPr id="63" name="Speech Bubble: Rectangle with Corners Rounded 62">
            <a:extLst>
              <a:ext uri="{FF2B5EF4-FFF2-40B4-BE49-F238E27FC236}">
                <a16:creationId xmlns:a16="http://schemas.microsoft.com/office/drawing/2014/main" id="{EAB0A61D-50D3-41D6-890E-2432CAAF0C7D}"/>
              </a:ext>
            </a:extLst>
          </p:cNvPr>
          <p:cNvSpPr/>
          <p:nvPr/>
        </p:nvSpPr>
        <p:spPr>
          <a:xfrm>
            <a:off x="3133344" y="2274303"/>
            <a:ext cx="5463066" cy="1758851"/>
          </a:xfrm>
          <a:prstGeom prst="wedgeRoundRectCallout">
            <a:avLst>
              <a:gd name="adj1" fmla="val -42769"/>
              <a:gd name="adj2" fmla="val 10445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Cor. 10:13:  </a:t>
            </a:r>
            <a:r>
              <a:rPr lang="en-US" dirty="0">
                <a:solidFill>
                  <a:schemeClr val="tx1"/>
                </a:solidFill>
                <a:latin typeface="Gill Sans MT" panose="020B0502020104020203" pitchFamily="34" charset="0"/>
              </a:rPr>
              <a:t>No temptation has overtaken you except such as is common to man; but God is faithful, who will not allow you to be tempted beyond what you are able, but with the temptation will also make the way of escape, that you may be able to bear it.</a:t>
            </a:r>
          </a:p>
        </p:txBody>
      </p:sp>
    </p:spTree>
    <p:extLst>
      <p:ext uri="{BB962C8B-B14F-4D97-AF65-F5344CB8AC3E}">
        <p14:creationId xmlns:p14="http://schemas.microsoft.com/office/powerpoint/2010/main" val="4293023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61"/>
                                        </p:tgtEl>
                                      </p:cBhvr>
                                    </p:animEffect>
                                    <p:set>
                                      <p:cBhvr>
                                        <p:cTn id="12" dur="1" fill="hold">
                                          <p:stCondLst>
                                            <p:cond delay="499"/>
                                          </p:stCondLst>
                                        </p:cTn>
                                        <p:tgtEl>
                                          <p:spTgt spid="61"/>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dissolve">
                                      <p:cBhvr>
                                        <p:cTn id="1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1" grpId="1" animBg="1"/>
      <p:bldP spid="6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dirty="0">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dirty="0">
                <a:solidFill>
                  <a:srgbClr val="00CC00"/>
                </a:solidFill>
                <a:latin typeface="Gill Sans MT" panose="020B0502020104020203" pitchFamily="34" charset="0"/>
              </a:rPr>
              <a:t>The Scheme of Redemption</a:t>
            </a:r>
          </a:p>
        </p:txBody>
      </p:sp>
      <p:sp>
        <p:nvSpPr>
          <p:cNvPr id="94" name="Text Box 52">
            <a:extLst>
              <a:ext uri="{FF2B5EF4-FFF2-40B4-BE49-F238E27FC236}">
                <a16:creationId xmlns:a16="http://schemas.microsoft.com/office/drawing/2014/main" id="{092C6594-4D5D-40FD-A6AD-6B28B01498D1}"/>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91" name="Rectangle: Rounded Corners 90">
            <a:extLst>
              <a:ext uri="{FF2B5EF4-FFF2-40B4-BE49-F238E27FC236}">
                <a16:creationId xmlns:a16="http://schemas.microsoft.com/office/drawing/2014/main" id="{BF633450-5869-4FCB-876C-FBED60F03EBE}"/>
              </a:ext>
            </a:extLst>
          </p:cNvPr>
          <p:cNvSpPr/>
          <p:nvPr/>
        </p:nvSpPr>
        <p:spPr>
          <a:xfrm>
            <a:off x="2410579" y="482722"/>
            <a:ext cx="4409830" cy="59817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Text Box 43">
            <a:extLst>
              <a:ext uri="{FF2B5EF4-FFF2-40B4-BE49-F238E27FC236}">
                <a16:creationId xmlns:a16="http://schemas.microsoft.com/office/drawing/2014/main" id="{84FCC92E-9545-4A92-B498-BEE589820EFD}"/>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8" name="Text Box 50">
            <a:extLst>
              <a:ext uri="{FF2B5EF4-FFF2-40B4-BE49-F238E27FC236}">
                <a16:creationId xmlns:a16="http://schemas.microsoft.com/office/drawing/2014/main" id="{43B46CB9-6509-44D5-8397-27F4050EDA8B}"/>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89" name="Text Box 10">
            <a:extLst>
              <a:ext uri="{FF2B5EF4-FFF2-40B4-BE49-F238E27FC236}">
                <a16:creationId xmlns:a16="http://schemas.microsoft.com/office/drawing/2014/main" id="{F181DF91-F28B-493B-A3C6-263DDA02BE03}"/>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0" name="Text Box 9">
            <a:extLst>
              <a:ext uri="{FF2B5EF4-FFF2-40B4-BE49-F238E27FC236}">
                <a16:creationId xmlns:a16="http://schemas.microsoft.com/office/drawing/2014/main" id="{BCD8606E-9582-4474-AB05-10A3A5870794}"/>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7" name="Rectangle: Rounded Corners 86">
            <a:extLst>
              <a:ext uri="{FF2B5EF4-FFF2-40B4-BE49-F238E27FC236}">
                <a16:creationId xmlns:a16="http://schemas.microsoft.com/office/drawing/2014/main" id="{9429DC8B-8ADC-4058-8700-2F53E4E11905}"/>
              </a:ext>
            </a:extLst>
          </p:cNvPr>
          <p:cNvSpPr/>
          <p:nvPr/>
        </p:nvSpPr>
        <p:spPr>
          <a:xfrm>
            <a:off x="7135368" y="618907"/>
            <a:ext cx="1828800" cy="6796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Text Box 45">
            <a:extLst>
              <a:ext uri="{FF2B5EF4-FFF2-40B4-BE49-F238E27FC236}">
                <a16:creationId xmlns:a16="http://schemas.microsoft.com/office/drawing/2014/main" id="{E4CD6AAB-44EA-4FDD-BEC1-FB7E74EC8CF0}"/>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dirty="0">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0"/>
            <a:ext cx="6248400" cy="933450"/>
            <a:chOff x="912" y="2832"/>
            <a:chExt cx="3936" cy="588"/>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a:latin typeface="Gill Sans MT" panose="020B0502020104020203" pitchFamily="34" charset="0"/>
                </a:rPr>
                <a:t>Kingdom at Hand</a:t>
              </a:r>
            </a:p>
            <a:p>
              <a:pPr eaLnBrk="1" hangingPunct="1">
                <a:spcBef>
                  <a:spcPct val="0"/>
                </a:spcBef>
                <a:buFontTx/>
                <a:buNone/>
              </a:pPr>
              <a:r>
                <a:rPr lang="en-US" altLang="en-US" sz="1100">
                  <a:latin typeface="Gill Sans MT" panose="020B0502020104020203" pitchFamily="34" charset="0"/>
                </a:rPr>
                <a:t>Gal. 4:4</a:t>
              </a:r>
            </a:p>
            <a:p>
              <a:pPr eaLnBrk="1" hangingPunct="1">
                <a:spcBef>
                  <a:spcPct val="0"/>
                </a:spcBef>
                <a:buFontTx/>
                <a:buNone/>
              </a:pPr>
              <a:r>
                <a:rPr lang="en-US" altLang="en-US" sz="1100">
                  <a:latin typeface="Gill Sans MT" panose="020B0502020104020203" pitchFamily="34" charset="0"/>
                </a:rPr>
                <a:t>Luke 19:10</a:t>
              </a:r>
            </a:p>
            <a:p>
              <a:pPr eaLnBrk="1" hangingPunct="1">
                <a:spcBef>
                  <a:spcPct val="0"/>
                </a:spcBef>
                <a:buFontTx/>
                <a:buNone/>
              </a:pPr>
              <a:r>
                <a:rPr lang="en-US" altLang="en-US" sz="1100">
                  <a:latin typeface="Gill Sans MT" panose="020B0502020104020203" pitchFamily="34" charset="0"/>
                </a:rPr>
                <a:t>Mt. 16:18</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Rectangle: Rounded Corners 2">
            <a:extLst>
              <a:ext uri="{FF2B5EF4-FFF2-40B4-BE49-F238E27FC236}">
                <a16:creationId xmlns:a16="http://schemas.microsoft.com/office/drawing/2014/main" id="{1E861BC0-2671-47E3-AF1E-9AEA549C16D0}"/>
              </a:ext>
            </a:extLst>
          </p:cNvPr>
          <p:cNvSpPr/>
          <p:nvPr/>
        </p:nvSpPr>
        <p:spPr>
          <a:xfrm>
            <a:off x="2126151" y="1066016"/>
            <a:ext cx="4989514" cy="104514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2" name="Text Box 47">
            <a:extLst>
              <a:ext uri="{FF2B5EF4-FFF2-40B4-BE49-F238E27FC236}">
                <a16:creationId xmlns:a16="http://schemas.microsoft.com/office/drawing/2014/main" id="{74A97205-7BF1-4178-83FA-5008D7F8B259}"/>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6" name="Text Box 54">
            <a:extLst>
              <a:ext uri="{FF2B5EF4-FFF2-40B4-BE49-F238E27FC236}">
                <a16:creationId xmlns:a16="http://schemas.microsoft.com/office/drawing/2014/main" id="{9421DC3F-DEC2-4D37-AC0E-42657EBEE345}"/>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
        <p:nvSpPr>
          <p:cNvPr id="97" name="Speech Bubble: Rectangle with Corners Rounded 96">
            <a:extLst>
              <a:ext uri="{FF2B5EF4-FFF2-40B4-BE49-F238E27FC236}">
                <a16:creationId xmlns:a16="http://schemas.microsoft.com/office/drawing/2014/main" id="{A9CB6EF1-9B39-4D9B-9481-56AFE0B73900}"/>
              </a:ext>
            </a:extLst>
          </p:cNvPr>
          <p:cNvSpPr/>
          <p:nvPr/>
        </p:nvSpPr>
        <p:spPr>
          <a:xfrm>
            <a:off x="3057769" y="1879553"/>
            <a:ext cx="4957763" cy="865031"/>
          </a:xfrm>
          <a:prstGeom prst="wedgeRoundRectCallout">
            <a:avLst>
              <a:gd name="adj1" fmla="val 13748"/>
              <a:gd name="adj2" fmla="val -21850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3:11:  </a:t>
            </a:r>
            <a:r>
              <a:rPr lang="en-US" dirty="0">
                <a:solidFill>
                  <a:schemeClr val="tx1"/>
                </a:solidFill>
                <a:latin typeface="Gill Sans MT" panose="020B0502020104020203" pitchFamily="34" charset="0"/>
              </a:rPr>
              <a:t>according to the eternal purpose which He accomplished in Christ Jesus our Lord, </a:t>
            </a:r>
          </a:p>
        </p:txBody>
      </p:sp>
    </p:spTree>
    <p:extLst>
      <p:ext uri="{BB962C8B-B14F-4D97-AF65-F5344CB8AC3E}">
        <p14:creationId xmlns:p14="http://schemas.microsoft.com/office/powerpoint/2010/main" val="4183492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91"/>
                                        </p:tgtEl>
                                      </p:cBhvr>
                                    </p:animEffect>
                                    <p:set>
                                      <p:cBhvr>
                                        <p:cTn id="12" dur="1" fill="hold">
                                          <p:stCondLst>
                                            <p:cond delay="499"/>
                                          </p:stCondLst>
                                        </p:cTn>
                                        <p:tgtEl>
                                          <p:spTgt spid="91"/>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2055"/>
                                        </p:tgtEl>
                                        <p:attrNameLst>
                                          <p:attrName>style.visibility</p:attrName>
                                        </p:attrNameLst>
                                      </p:cBhvr>
                                      <p:to>
                                        <p:strVal val="visible"/>
                                      </p:to>
                                    </p:set>
                                    <p:animEffect transition="in" filter="dissolve">
                                      <p:cBhvr>
                                        <p:cTn id="16" dur="500"/>
                                        <p:tgtEl>
                                          <p:spTgt spid="2055"/>
                                        </p:tgtEl>
                                      </p:cBhvr>
                                    </p:animEffect>
                                  </p:childTnLst>
                                </p:cTn>
                              </p:par>
                            </p:childTnLst>
                          </p:cTn>
                        </p:par>
                        <p:par>
                          <p:cTn id="17" fill="hold">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87"/>
                                        </p:tgtEl>
                                        <p:attrNameLst>
                                          <p:attrName>style.visibility</p:attrName>
                                        </p:attrNameLst>
                                      </p:cBhvr>
                                      <p:to>
                                        <p:strVal val="visible"/>
                                      </p:to>
                                    </p:set>
                                    <p:animEffect transition="in" filter="dissolve">
                                      <p:cBhvr>
                                        <p:cTn id="20" dur="500"/>
                                        <p:tgtEl>
                                          <p:spTgt spid="87"/>
                                        </p:tgtEl>
                                      </p:cBhvr>
                                    </p:animEffect>
                                  </p:childTnLst>
                                </p:cTn>
                              </p:par>
                            </p:childTnLst>
                          </p:cTn>
                        </p:par>
                        <p:par>
                          <p:cTn id="21" fill="hold">
                            <p:stCondLst>
                              <p:cond delay="1500"/>
                            </p:stCondLst>
                            <p:childTnLst>
                              <p:par>
                                <p:cTn id="22" presetID="9" presetClass="entr" presetSubtype="0" fill="hold" grpId="0" nodeType="afterEffect">
                                  <p:stCondLst>
                                    <p:cond delay="0"/>
                                  </p:stCondLst>
                                  <p:childTnLst>
                                    <p:set>
                                      <p:cBhvr>
                                        <p:cTn id="23" dur="1" fill="hold">
                                          <p:stCondLst>
                                            <p:cond delay="0"/>
                                          </p:stCondLst>
                                        </p:cTn>
                                        <p:tgtEl>
                                          <p:spTgt spid="97"/>
                                        </p:tgtEl>
                                        <p:attrNameLst>
                                          <p:attrName>style.visibility</p:attrName>
                                        </p:attrNameLst>
                                      </p:cBhvr>
                                      <p:to>
                                        <p:strVal val="visible"/>
                                      </p:to>
                                    </p:set>
                                    <p:animEffect transition="in" filter="dissolve">
                                      <p:cBhvr>
                                        <p:cTn id="24" dur="500"/>
                                        <p:tgtEl>
                                          <p:spTgt spid="97"/>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xit" presetSubtype="0" fill="hold" grpId="1" nodeType="clickEffect">
                                  <p:stCondLst>
                                    <p:cond delay="0"/>
                                  </p:stCondLst>
                                  <p:childTnLst>
                                    <p:animEffect transition="out" filter="dissolve">
                                      <p:cBhvr>
                                        <p:cTn id="28" dur="500"/>
                                        <p:tgtEl>
                                          <p:spTgt spid="97"/>
                                        </p:tgtEl>
                                      </p:cBhvr>
                                    </p:animEffect>
                                    <p:set>
                                      <p:cBhvr>
                                        <p:cTn id="29" dur="1" fill="hold">
                                          <p:stCondLst>
                                            <p:cond delay="499"/>
                                          </p:stCondLst>
                                        </p:cTn>
                                        <p:tgtEl>
                                          <p:spTgt spid="97"/>
                                        </p:tgtEl>
                                        <p:attrNameLst>
                                          <p:attrName>style.visibility</p:attrName>
                                        </p:attrNameLst>
                                      </p:cBhvr>
                                      <p:to>
                                        <p:strVal val="hidden"/>
                                      </p:to>
                                    </p:set>
                                  </p:childTnLst>
                                </p:cTn>
                              </p:par>
                              <p:par>
                                <p:cTn id="30" presetID="9" presetClass="exit" presetSubtype="0" fill="hold" grpId="1" nodeType="withEffect">
                                  <p:stCondLst>
                                    <p:cond delay="0"/>
                                  </p:stCondLst>
                                  <p:childTnLst>
                                    <p:animEffect transition="out" filter="dissolve">
                                      <p:cBhvr>
                                        <p:cTn id="31" dur="500"/>
                                        <p:tgtEl>
                                          <p:spTgt spid="87"/>
                                        </p:tgtEl>
                                      </p:cBhvr>
                                    </p:animEffect>
                                    <p:set>
                                      <p:cBhvr>
                                        <p:cTn id="32" dur="1" fill="hold">
                                          <p:stCondLst>
                                            <p:cond delay="499"/>
                                          </p:stCondLst>
                                        </p:cTn>
                                        <p:tgtEl>
                                          <p:spTgt spid="87"/>
                                        </p:tgtEl>
                                        <p:attrNameLst>
                                          <p:attrName>style.visibility</p:attrName>
                                        </p:attrNameLst>
                                      </p:cBhvr>
                                      <p:to>
                                        <p:strVal val="hidden"/>
                                      </p:to>
                                    </p:se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xit" presetSubtype="0" fill="hold" grpId="1" nodeType="clickEffect">
                                  <p:stCondLst>
                                    <p:cond delay="0"/>
                                  </p:stCondLst>
                                  <p:childTnLst>
                                    <p:animEffect transition="out" filter="dissolve">
                                      <p:cBhvr>
                                        <p:cTn id="40" dur="500"/>
                                        <p:tgtEl>
                                          <p:spTgt spid="3"/>
                                        </p:tgtEl>
                                      </p:cBhvr>
                                    </p:animEffect>
                                    <p:set>
                                      <p:cBhvr>
                                        <p:cTn id="41"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1" grpId="1" animBg="1"/>
      <p:bldP spid="87" grpId="0" animBg="1"/>
      <p:bldP spid="87" grpId="1" animBg="1"/>
      <p:bldP spid="2055" grpId="0"/>
      <p:bldP spid="3" grpId="0" animBg="1"/>
      <p:bldP spid="3" grpId="1" animBg="1"/>
      <p:bldP spid="97" grpId="0" animBg="1"/>
      <p:bldP spid="97" grpId="1"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Line 28">
            <a:extLst>
              <a:ext uri="{FF2B5EF4-FFF2-40B4-BE49-F238E27FC236}">
                <a16:creationId xmlns:a16="http://schemas.microsoft.com/office/drawing/2014/main" id="{9FE86072-E448-4441-9E92-EACC4F76A01E}"/>
              </a:ext>
            </a:extLst>
          </p:cNvPr>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Text Box 37">
            <a:extLst>
              <a:ext uri="{FF2B5EF4-FFF2-40B4-BE49-F238E27FC236}">
                <a16:creationId xmlns:a16="http://schemas.microsoft.com/office/drawing/2014/main" id="{865302A5-19BA-42B7-8CE7-70ADD1679C55}"/>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69" name="Text Box 55">
            <a:extLst>
              <a:ext uri="{FF2B5EF4-FFF2-40B4-BE49-F238E27FC236}">
                <a16:creationId xmlns:a16="http://schemas.microsoft.com/office/drawing/2014/main" id="{49F1C142-C898-44D9-BD41-5A922CFC6316}"/>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68" name="Text Box 42">
            <a:extLst>
              <a:ext uri="{FF2B5EF4-FFF2-40B4-BE49-F238E27FC236}">
                <a16:creationId xmlns:a16="http://schemas.microsoft.com/office/drawing/2014/main" id="{3202009F-E5AB-4288-B39F-98DD629B2BA2}"/>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67" name="Text Box 46">
            <a:extLst>
              <a:ext uri="{FF2B5EF4-FFF2-40B4-BE49-F238E27FC236}">
                <a16:creationId xmlns:a16="http://schemas.microsoft.com/office/drawing/2014/main" id="{BF25D9CF-23F5-4774-97BF-192A0EE2F6F5}"/>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4" name="Text Box 44"/>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3115" name="Text Box 45"/>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4132199" y="2045947"/>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9" name="Rectangle: Rounded Corners 78">
            <a:extLst>
              <a:ext uri="{FF2B5EF4-FFF2-40B4-BE49-F238E27FC236}">
                <a16:creationId xmlns:a16="http://schemas.microsoft.com/office/drawing/2014/main" id="{E8E8200A-1ABE-43DC-B4C2-9C7461E4714C}"/>
              </a:ext>
            </a:extLst>
          </p:cNvPr>
          <p:cNvSpPr/>
          <p:nvPr/>
        </p:nvSpPr>
        <p:spPr>
          <a:xfrm>
            <a:off x="2700174" y="5188473"/>
            <a:ext cx="1186019" cy="3694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Speech Bubble: Rectangle with Corners Rounded 60">
            <a:extLst>
              <a:ext uri="{FF2B5EF4-FFF2-40B4-BE49-F238E27FC236}">
                <a16:creationId xmlns:a16="http://schemas.microsoft.com/office/drawing/2014/main" id="{70978BE5-483D-4AFD-86B9-39EB0F349FCF}"/>
              </a:ext>
            </a:extLst>
          </p:cNvPr>
          <p:cNvSpPr/>
          <p:nvPr/>
        </p:nvSpPr>
        <p:spPr>
          <a:xfrm>
            <a:off x="3667918" y="2390092"/>
            <a:ext cx="4371420" cy="1416733"/>
          </a:xfrm>
          <a:prstGeom prst="wedgeRoundRectCallout">
            <a:avLst>
              <a:gd name="adj1" fmla="val -48173"/>
              <a:gd name="adj2" fmla="val 18459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3:7:  </a:t>
            </a:r>
            <a:r>
              <a:rPr lang="en-US" dirty="0">
                <a:solidFill>
                  <a:schemeClr val="tx1"/>
                </a:solidFill>
                <a:latin typeface="Gill Sans MT" panose="020B0502020104020203" pitchFamily="34" charset="0"/>
              </a:rPr>
              <a:t>Then the eyes of both of them were opened, and they knew that they were naked; and they sewed fig leaves together and made themselves coverings.</a:t>
            </a:r>
          </a:p>
        </p:txBody>
      </p:sp>
      <p:sp>
        <p:nvSpPr>
          <p:cNvPr id="63" name="Speech Bubble: Rectangle with Corners Rounded 62">
            <a:extLst>
              <a:ext uri="{FF2B5EF4-FFF2-40B4-BE49-F238E27FC236}">
                <a16:creationId xmlns:a16="http://schemas.microsoft.com/office/drawing/2014/main" id="{165D48FA-6FF9-419B-975A-A7993E283750}"/>
              </a:ext>
            </a:extLst>
          </p:cNvPr>
          <p:cNvSpPr/>
          <p:nvPr/>
        </p:nvSpPr>
        <p:spPr>
          <a:xfrm>
            <a:off x="3554413" y="2349657"/>
            <a:ext cx="5315978" cy="1416733"/>
          </a:xfrm>
          <a:prstGeom prst="wedgeRoundRectCallout">
            <a:avLst>
              <a:gd name="adj1" fmla="val -48986"/>
              <a:gd name="adj2" fmla="val 19965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3:8:  </a:t>
            </a:r>
            <a:r>
              <a:rPr lang="en-US" dirty="0">
                <a:solidFill>
                  <a:schemeClr val="tx1"/>
                </a:solidFill>
                <a:latin typeface="Gill Sans MT" panose="020B0502020104020203" pitchFamily="34" charset="0"/>
              </a:rPr>
              <a:t>And they heard the sound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walking in the garden in the cool of the day, and Adam and his wife hid themselves from the presence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among the trees of the garden.</a:t>
            </a:r>
          </a:p>
        </p:txBody>
      </p:sp>
      <p:sp>
        <p:nvSpPr>
          <p:cNvPr id="64" name="Speech Bubble: Rectangle with Corners Rounded 63">
            <a:extLst>
              <a:ext uri="{FF2B5EF4-FFF2-40B4-BE49-F238E27FC236}">
                <a16:creationId xmlns:a16="http://schemas.microsoft.com/office/drawing/2014/main" id="{4E44BB3F-0614-4C6E-BBD8-C853B33D9788}"/>
              </a:ext>
            </a:extLst>
          </p:cNvPr>
          <p:cNvSpPr/>
          <p:nvPr/>
        </p:nvSpPr>
        <p:spPr>
          <a:xfrm>
            <a:off x="3483230" y="1171361"/>
            <a:ext cx="5477391" cy="2172946"/>
          </a:xfrm>
          <a:prstGeom prst="wedgeRoundRectCallout">
            <a:avLst>
              <a:gd name="adj1" fmla="val -42106"/>
              <a:gd name="adj2" fmla="val 17370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3:12-13:  </a:t>
            </a:r>
            <a:r>
              <a:rPr lang="en-US" dirty="0">
                <a:solidFill>
                  <a:schemeClr val="tx1"/>
                </a:solidFill>
                <a:latin typeface="Gill Sans MT" panose="020B0502020104020203" pitchFamily="34" charset="0"/>
              </a:rPr>
              <a:t>Then the man said, “The woman whom You gave to be with me, she gave me of the tree, and I ate.” </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13 And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said to the woman, “What is this you have done?”</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The woman said, “The serpent deceived me, and I ate.”</a:t>
            </a:r>
          </a:p>
        </p:txBody>
      </p:sp>
      <p:sp>
        <p:nvSpPr>
          <p:cNvPr id="65" name="Speech Bubble: Rectangle with Corners Rounded 64">
            <a:extLst>
              <a:ext uri="{FF2B5EF4-FFF2-40B4-BE49-F238E27FC236}">
                <a16:creationId xmlns:a16="http://schemas.microsoft.com/office/drawing/2014/main" id="{D56D7E69-452F-496D-AB28-4822F1C362F9}"/>
              </a:ext>
            </a:extLst>
          </p:cNvPr>
          <p:cNvSpPr/>
          <p:nvPr/>
        </p:nvSpPr>
        <p:spPr>
          <a:xfrm>
            <a:off x="1703007" y="128270"/>
            <a:ext cx="6848990" cy="5007562"/>
          </a:xfrm>
          <a:prstGeom prst="wedgeRoundRectCallout">
            <a:avLst>
              <a:gd name="adj1" fmla="val -22970"/>
              <a:gd name="adj2" fmla="val 7190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600" b="1" dirty="0">
                <a:solidFill>
                  <a:schemeClr val="tx1"/>
                </a:solidFill>
                <a:latin typeface="Gill Sans MT" panose="020B0502020104020203" pitchFamily="34" charset="0"/>
              </a:rPr>
              <a:t>Gen. 3:14-19:  </a:t>
            </a:r>
            <a:r>
              <a:rPr lang="en-US" sz="1600" dirty="0">
                <a:solidFill>
                  <a:schemeClr val="tx1"/>
                </a:solidFill>
                <a:latin typeface="Gill Sans MT" panose="020B0502020104020203" pitchFamily="34" charset="0"/>
              </a:rPr>
              <a:t>So the </a:t>
            </a:r>
            <a:r>
              <a:rPr lang="en-US" sz="1600" cap="small" dirty="0">
                <a:solidFill>
                  <a:schemeClr val="tx1"/>
                </a:solidFill>
                <a:latin typeface="Gill Sans MT" panose="020B0502020104020203" pitchFamily="34" charset="0"/>
              </a:rPr>
              <a:t>Lord</a:t>
            </a:r>
            <a:r>
              <a:rPr lang="en-US" sz="1600" dirty="0">
                <a:solidFill>
                  <a:schemeClr val="tx1"/>
                </a:solidFill>
                <a:latin typeface="Gill Sans MT" panose="020B0502020104020203" pitchFamily="34" charset="0"/>
              </a:rPr>
              <a:t> God said to the serpent:</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“Because you have done this, You are cursed more than all cattle,  And more than every beast of the field;  On your belly you shall go,  And you shall eat dust all the days of your life. 15 And I will put enmity between you and the woman, and between your seed and her Seed; He shall bruise your head, and you shall bruise His heel.”</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16  To the woman He said:</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“I will greatly multiply your sorrow and your conception;  In pain you shall bring forth children; your desire shall be for your husband, and he shall rule over you.”</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17 Then to Adam He said, “Because you have heeded the voice of your wife, and have eaten from the tree of which I commanded you, saying, ‘You shall not eat of it’:</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“Cursed is the ground for your sake; in toil you shall eat of it all the days of your life. 18 Both thorns and thistles it shall bring forth for you, and you shall eat the herb of the field. 19 In the sweat of your face you shall eat bread till you return to the ground, for out of it you were taken; for dust you are, and to dust you shall return.”</a:t>
            </a:r>
          </a:p>
        </p:txBody>
      </p:sp>
      <p:sp>
        <p:nvSpPr>
          <p:cNvPr id="66" name="Speech Bubble: Rectangle with Corners Rounded 65">
            <a:extLst>
              <a:ext uri="{FF2B5EF4-FFF2-40B4-BE49-F238E27FC236}">
                <a16:creationId xmlns:a16="http://schemas.microsoft.com/office/drawing/2014/main" id="{12EB2806-A0C7-4948-A0A9-650D9C11495A}"/>
              </a:ext>
            </a:extLst>
          </p:cNvPr>
          <p:cNvSpPr/>
          <p:nvPr/>
        </p:nvSpPr>
        <p:spPr>
          <a:xfrm>
            <a:off x="3575379" y="939653"/>
            <a:ext cx="5135561" cy="3047619"/>
          </a:xfrm>
          <a:prstGeom prst="wedgeRoundRectCallout">
            <a:avLst>
              <a:gd name="adj1" fmla="val -45722"/>
              <a:gd name="adj2" fmla="val 13789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3:22-24:  </a:t>
            </a:r>
            <a:r>
              <a:rPr lang="en-US" dirty="0">
                <a:solidFill>
                  <a:schemeClr val="tx1"/>
                </a:solidFill>
                <a:latin typeface="Gill Sans MT" panose="020B0502020104020203" pitchFamily="34" charset="0"/>
              </a:rPr>
              <a:t>Then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said, “Behold, the man has become like one of Us, to know good and evil.  And now, lest he put out his hand and take also of the tree of life, and eat, and live forever” —  23 therefore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sent him out of the garden of Eden to till the ground from which he was taken. 24 So He drove out the man; and He placed cherubim at the east of the garden of Eden, and a flaming sword which turned every way, to guard the way to the tree of life.</a:t>
            </a:r>
          </a:p>
        </p:txBody>
      </p:sp>
    </p:spTree>
    <p:extLst>
      <p:ext uri="{BB962C8B-B14F-4D97-AF65-F5344CB8AC3E}">
        <p14:creationId xmlns:p14="http://schemas.microsoft.com/office/powerpoint/2010/main" val="2666649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dissolve">
                                      <p:cBhvr>
                                        <p:cTn id="12" dur="500"/>
                                        <p:tgtEl>
                                          <p:spTgt spid="6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61"/>
                                        </p:tgtEl>
                                      </p:cBhvr>
                                    </p:animEffect>
                                    <p:set>
                                      <p:cBhvr>
                                        <p:cTn id="17" dur="1" fill="hold">
                                          <p:stCondLst>
                                            <p:cond delay="499"/>
                                          </p:stCondLst>
                                        </p:cTn>
                                        <p:tgtEl>
                                          <p:spTgt spid="61"/>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Effect transition="in" filter="dissolve">
                                      <p:cBhvr>
                                        <p:cTn id="21" dur="500"/>
                                        <p:tgtEl>
                                          <p:spTgt spid="6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63"/>
                                        </p:tgtEl>
                                      </p:cBhvr>
                                    </p:animEffect>
                                    <p:set>
                                      <p:cBhvr>
                                        <p:cTn id="26" dur="1" fill="hold">
                                          <p:stCondLst>
                                            <p:cond delay="499"/>
                                          </p:stCondLst>
                                        </p:cTn>
                                        <p:tgtEl>
                                          <p:spTgt spid="63"/>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dissolve">
                                      <p:cBhvr>
                                        <p:cTn id="30" dur="500"/>
                                        <p:tgtEl>
                                          <p:spTgt spid="6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64"/>
                                        </p:tgtEl>
                                      </p:cBhvr>
                                    </p:animEffect>
                                    <p:set>
                                      <p:cBhvr>
                                        <p:cTn id="35" dur="1" fill="hold">
                                          <p:stCondLst>
                                            <p:cond delay="499"/>
                                          </p:stCondLst>
                                        </p:cTn>
                                        <p:tgtEl>
                                          <p:spTgt spid="64"/>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65"/>
                                        </p:tgtEl>
                                        <p:attrNameLst>
                                          <p:attrName>style.visibility</p:attrName>
                                        </p:attrNameLst>
                                      </p:cBhvr>
                                      <p:to>
                                        <p:strVal val="visible"/>
                                      </p:to>
                                    </p:set>
                                    <p:animEffect transition="in" filter="dissolve">
                                      <p:cBhvr>
                                        <p:cTn id="39" dur="500"/>
                                        <p:tgtEl>
                                          <p:spTgt spid="65"/>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65"/>
                                        </p:tgtEl>
                                      </p:cBhvr>
                                    </p:animEffect>
                                    <p:set>
                                      <p:cBhvr>
                                        <p:cTn id="44" dur="1" fill="hold">
                                          <p:stCondLst>
                                            <p:cond delay="499"/>
                                          </p:stCondLst>
                                        </p:cTn>
                                        <p:tgtEl>
                                          <p:spTgt spid="65"/>
                                        </p:tgtEl>
                                        <p:attrNameLst>
                                          <p:attrName>style.visibility</p:attrName>
                                        </p:attrNameLst>
                                      </p:cBhvr>
                                      <p:to>
                                        <p:strVal val="hidden"/>
                                      </p:to>
                                    </p:set>
                                  </p:childTnLst>
                                </p:cTn>
                              </p:par>
                            </p:childTnLst>
                          </p:cTn>
                        </p:par>
                        <p:par>
                          <p:cTn id="45" fill="hold">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66"/>
                                        </p:tgtEl>
                                        <p:attrNameLst>
                                          <p:attrName>style.visibility</p:attrName>
                                        </p:attrNameLst>
                                      </p:cBhvr>
                                      <p:to>
                                        <p:strVal val="visible"/>
                                      </p:to>
                                    </p:set>
                                    <p:animEffect transition="in" filter="dissolve">
                                      <p:cBhvr>
                                        <p:cTn id="48"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61" grpId="0" animBg="1"/>
      <p:bldP spid="61" grpId="1" animBg="1"/>
      <p:bldP spid="63" grpId="0" animBg="1"/>
      <p:bldP spid="63" grpId="1" animBg="1"/>
      <p:bldP spid="64" grpId="0" animBg="1"/>
      <p:bldP spid="64" grpId="1" animBg="1"/>
      <p:bldP spid="65" grpId="0" animBg="1"/>
      <p:bldP spid="65" grpId="1" animBg="1"/>
      <p:bldP spid="6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Line 28">
            <a:extLst>
              <a:ext uri="{FF2B5EF4-FFF2-40B4-BE49-F238E27FC236}">
                <a16:creationId xmlns:a16="http://schemas.microsoft.com/office/drawing/2014/main" id="{9A372407-A4CA-40C0-B835-78D0CE83B951}"/>
              </a:ext>
            </a:extLst>
          </p:cNvPr>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 name="Text Box 37">
            <a:extLst>
              <a:ext uri="{FF2B5EF4-FFF2-40B4-BE49-F238E27FC236}">
                <a16:creationId xmlns:a16="http://schemas.microsoft.com/office/drawing/2014/main" id="{22ED92D3-5876-418B-83C9-E245ECFC4080}"/>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2" name="Text Box 55">
            <a:extLst>
              <a:ext uri="{FF2B5EF4-FFF2-40B4-BE49-F238E27FC236}">
                <a16:creationId xmlns:a16="http://schemas.microsoft.com/office/drawing/2014/main" id="{C9924443-5180-48B2-BA4B-25C841F7A1F7}"/>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71" name="Text Box 42">
            <a:extLst>
              <a:ext uri="{FF2B5EF4-FFF2-40B4-BE49-F238E27FC236}">
                <a16:creationId xmlns:a16="http://schemas.microsoft.com/office/drawing/2014/main" id="{CB841E4E-68EB-4A4E-BC33-7E0E33B95386}"/>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70" name="Text Box 46">
            <a:extLst>
              <a:ext uri="{FF2B5EF4-FFF2-40B4-BE49-F238E27FC236}">
                <a16:creationId xmlns:a16="http://schemas.microsoft.com/office/drawing/2014/main" id="{AD563EF5-B421-4495-9536-47CBB5ECEA58}"/>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4" name="Text Box 44"/>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3115" name="Text Box 45"/>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67" name="Rectangle: Rounded Corners 66">
            <a:extLst>
              <a:ext uri="{FF2B5EF4-FFF2-40B4-BE49-F238E27FC236}">
                <a16:creationId xmlns:a16="http://schemas.microsoft.com/office/drawing/2014/main" id="{0BF0FD3E-64AF-4529-9210-1B2CA5422E81}"/>
              </a:ext>
            </a:extLst>
          </p:cNvPr>
          <p:cNvSpPr/>
          <p:nvPr/>
        </p:nvSpPr>
        <p:spPr>
          <a:xfrm>
            <a:off x="4145744" y="3128150"/>
            <a:ext cx="807255" cy="41514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Speech Bubble: Rectangle with Corners Rounded 60">
            <a:extLst>
              <a:ext uri="{FF2B5EF4-FFF2-40B4-BE49-F238E27FC236}">
                <a16:creationId xmlns:a16="http://schemas.microsoft.com/office/drawing/2014/main" id="{70978BE5-483D-4AFD-86B9-39EB0F349FCF}"/>
              </a:ext>
            </a:extLst>
          </p:cNvPr>
          <p:cNvSpPr/>
          <p:nvPr/>
        </p:nvSpPr>
        <p:spPr>
          <a:xfrm>
            <a:off x="399018" y="939463"/>
            <a:ext cx="4041220" cy="1689437"/>
          </a:xfrm>
          <a:prstGeom prst="wedgeRoundRectCallout">
            <a:avLst>
              <a:gd name="adj1" fmla="val 58362"/>
              <a:gd name="adj2" fmla="val 14400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3:15:  </a:t>
            </a:r>
            <a:r>
              <a:rPr lang="en-US" dirty="0">
                <a:solidFill>
                  <a:schemeClr val="tx1"/>
                </a:solidFill>
                <a:latin typeface="Gill Sans MT" panose="020B0502020104020203" pitchFamily="34" charset="0"/>
              </a:rPr>
              <a:t>“And I will put enmity</a:t>
            </a:r>
          </a:p>
          <a:p>
            <a:pPr algn="just"/>
            <a:r>
              <a:rPr lang="en-US" dirty="0">
                <a:solidFill>
                  <a:schemeClr val="tx1"/>
                </a:solidFill>
                <a:latin typeface="Gill Sans MT" panose="020B0502020104020203" pitchFamily="34" charset="0"/>
              </a:rPr>
              <a:t>Between you and the woman,</a:t>
            </a:r>
          </a:p>
          <a:p>
            <a:pPr algn="just"/>
            <a:r>
              <a:rPr lang="en-US" dirty="0">
                <a:solidFill>
                  <a:schemeClr val="tx1"/>
                </a:solidFill>
                <a:latin typeface="Gill Sans MT" panose="020B0502020104020203" pitchFamily="34" charset="0"/>
              </a:rPr>
              <a:t>And between your seed and her Seed;</a:t>
            </a:r>
          </a:p>
          <a:p>
            <a:pPr algn="just"/>
            <a:r>
              <a:rPr lang="en-US" dirty="0">
                <a:solidFill>
                  <a:schemeClr val="tx1"/>
                </a:solidFill>
                <a:latin typeface="Gill Sans MT" panose="020B0502020104020203" pitchFamily="34" charset="0"/>
              </a:rPr>
              <a:t>He shall bruise your head,</a:t>
            </a:r>
          </a:p>
          <a:p>
            <a:pPr algn="just"/>
            <a:r>
              <a:rPr lang="en-US" dirty="0">
                <a:solidFill>
                  <a:schemeClr val="tx1"/>
                </a:solidFill>
                <a:latin typeface="Gill Sans MT" panose="020B0502020104020203" pitchFamily="34" charset="0"/>
              </a:rPr>
              <a:t>And you shall bruise His heel.”</a:t>
            </a:r>
          </a:p>
        </p:txBody>
      </p:sp>
      <p:sp>
        <p:nvSpPr>
          <p:cNvPr id="68" name="Speech Bubble: Rectangle with Corners Rounded 67">
            <a:extLst>
              <a:ext uri="{FF2B5EF4-FFF2-40B4-BE49-F238E27FC236}">
                <a16:creationId xmlns:a16="http://schemas.microsoft.com/office/drawing/2014/main" id="{AE6A06DC-96D6-4FB3-883C-361DD09D65A7}"/>
              </a:ext>
            </a:extLst>
          </p:cNvPr>
          <p:cNvSpPr/>
          <p:nvPr/>
        </p:nvSpPr>
        <p:spPr>
          <a:xfrm>
            <a:off x="551416" y="104775"/>
            <a:ext cx="6992383" cy="2773362"/>
          </a:xfrm>
          <a:prstGeom prst="wedgeRoundRectCallout">
            <a:avLst>
              <a:gd name="adj1" fmla="val 9432"/>
              <a:gd name="adj2" fmla="val 11020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1600" b="1" dirty="0">
                <a:solidFill>
                  <a:schemeClr val="tx1"/>
                </a:solidFill>
                <a:latin typeface="Gill Sans MT" panose="020B0502020104020203" pitchFamily="34" charset="0"/>
              </a:rPr>
              <a:t>Lk. 1:30-35:  </a:t>
            </a:r>
            <a:r>
              <a:rPr lang="en-US" sz="1600" dirty="0">
                <a:solidFill>
                  <a:schemeClr val="tx1"/>
                </a:solidFill>
                <a:latin typeface="Gill Sans MT" panose="020B0502020104020203" pitchFamily="34" charset="0"/>
              </a:rPr>
              <a:t>Then the angel said to her, “Do not be afraid, Mary, for you have found favor with God. 31 And behold, you will conceive in your womb and bring forth a Son, and shall call His name Jesus. 32 He will be great, and will be called the Son of the Highest; and the </a:t>
            </a:r>
            <a:r>
              <a:rPr lang="en-US" sz="1600" cap="small" dirty="0">
                <a:solidFill>
                  <a:schemeClr val="tx1"/>
                </a:solidFill>
                <a:latin typeface="Gill Sans MT" panose="020B0502020104020203" pitchFamily="34" charset="0"/>
              </a:rPr>
              <a:t>Lord</a:t>
            </a:r>
            <a:r>
              <a:rPr lang="en-US" sz="1600" dirty="0">
                <a:solidFill>
                  <a:schemeClr val="tx1"/>
                </a:solidFill>
                <a:latin typeface="Gill Sans MT" panose="020B0502020104020203" pitchFamily="34" charset="0"/>
              </a:rPr>
              <a:t> God will give Him the throne of His father David. 33 And He will reign over the house of Jacob forever, and of His kingdom there will be no end.” </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34 Then Mary said to the angel, “How can this be, since I do not know a man?” </a:t>
            </a:r>
          </a:p>
          <a:p>
            <a:pPr algn="just"/>
            <a:endParaRPr lang="en-US" sz="400" dirty="0">
              <a:solidFill>
                <a:schemeClr val="tx1"/>
              </a:solidFill>
              <a:latin typeface="Gill Sans MT" panose="020B0502020104020203" pitchFamily="34" charset="0"/>
            </a:endParaRPr>
          </a:p>
          <a:p>
            <a:pPr algn="just"/>
            <a:r>
              <a:rPr lang="en-US" sz="1600" dirty="0">
                <a:solidFill>
                  <a:schemeClr val="tx1"/>
                </a:solidFill>
                <a:latin typeface="Gill Sans MT" panose="020B0502020104020203" pitchFamily="34" charset="0"/>
              </a:rPr>
              <a:t>35 And the angel answered and said to her, “The Holy Spirit will come upon you, and the power of the Highest will overshadow you; therefore, also, that Holy One who is to be born will be called the Son of God.”</a:t>
            </a:r>
          </a:p>
        </p:txBody>
      </p:sp>
      <p:sp>
        <p:nvSpPr>
          <p:cNvPr id="69" name="Speech Bubble: Rectangle with Corners Rounded 68">
            <a:extLst>
              <a:ext uri="{FF2B5EF4-FFF2-40B4-BE49-F238E27FC236}">
                <a16:creationId xmlns:a16="http://schemas.microsoft.com/office/drawing/2014/main" id="{C57E11AB-96DE-469B-96C0-FCC1AE349494}"/>
              </a:ext>
            </a:extLst>
          </p:cNvPr>
          <p:cNvSpPr/>
          <p:nvPr/>
        </p:nvSpPr>
        <p:spPr>
          <a:xfrm>
            <a:off x="211018" y="1659256"/>
            <a:ext cx="4041220" cy="1331912"/>
          </a:xfrm>
          <a:prstGeom prst="wedgeRoundRectCallout">
            <a:avLst>
              <a:gd name="adj1" fmla="val 50631"/>
              <a:gd name="adj2" fmla="val 17775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4:4:  </a:t>
            </a:r>
            <a:r>
              <a:rPr lang="en-US" dirty="0">
                <a:solidFill>
                  <a:schemeClr val="tx1"/>
                </a:solidFill>
                <a:latin typeface="Gill Sans MT" panose="020B0502020104020203" pitchFamily="34" charset="0"/>
              </a:rPr>
              <a:t>But when the fullness of the time had come, God sent forth His Son, born of a woman, born under the law,</a:t>
            </a:r>
          </a:p>
        </p:txBody>
      </p:sp>
    </p:spTree>
    <p:extLst>
      <p:ext uri="{BB962C8B-B14F-4D97-AF65-F5344CB8AC3E}">
        <p14:creationId xmlns:p14="http://schemas.microsoft.com/office/powerpoint/2010/main" val="1960790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dissolve">
                                      <p:cBhvr>
                                        <p:cTn id="7" dur="500"/>
                                        <p:tgtEl>
                                          <p:spTgt spid="6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dissolve">
                                      <p:cBhvr>
                                        <p:cTn id="12" dur="500"/>
                                        <p:tgtEl>
                                          <p:spTgt spid="6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61"/>
                                        </p:tgtEl>
                                      </p:cBhvr>
                                    </p:animEffect>
                                    <p:set>
                                      <p:cBhvr>
                                        <p:cTn id="17" dur="1" fill="hold">
                                          <p:stCondLst>
                                            <p:cond delay="499"/>
                                          </p:stCondLst>
                                        </p:cTn>
                                        <p:tgtEl>
                                          <p:spTgt spid="61"/>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dissolve">
                                      <p:cBhvr>
                                        <p:cTn id="21" dur="500"/>
                                        <p:tgtEl>
                                          <p:spTgt spid="68"/>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68"/>
                                        </p:tgtEl>
                                      </p:cBhvr>
                                    </p:animEffect>
                                    <p:set>
                                      <p:cBhvr>
                                        <p:cTn id="26" dur="1" fill="hold">
                                          <p:stCondLst>
                                            <p:cond delay="499"/>
                                          </p:stCondLst>
                                        </p:cTn>
                                        <p:tgtEl>
                                          <p:spTgt spid="68"/>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dissolve">
                                      <p:cBhvr>
                                        <p:cTn id="30"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1" grpId="0" animBg="1"/>
      <p:bldP spid="61" grpId="1" animBg="1"/>
      <p:bldP spid="68" grpId="0" animBg="1"/>
      <p:bldP spid="68" grpId="1" animBg="1"/>
      <p:bldP spid="6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Line 28">
            <a:extLst>
              <a:ext uri="{FF2B5EF4-FFF2-40B4-BE49-F238E27FC236}">
                <a16:creationId xmlns:a16="http://schemas.microsoft.com/office/drawing/2014/main" id="{6E730E12-40E3-430E-9E11-0E78368BED0F}"/>
              </a:ext>
            </a:extLst>
          </p:cNvPr>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 name="Text Box 37">
            <a:extLst>
              <a:ext uri="{FF2B5EF4-FFF2-40B4-BE49-F238E27FC236}">
                <a16:creationId xmlns:a16="http://schemas.microsoft.com/office/drawing/2014/main" id="{483E0647-4C02-4E35-BF01-B5365CBE0461}"/>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4" name="Text Box 55">
            <a:extLst>
              <a:ext uri="{FF2B5EF4-FFF2-40B4-BE49-F238E27FC236}">
                <a16:creationId xmlns:a16="http://schemas.microsoft.com/office/drawing/2014/main" id="{370ADE37-90F3-45EE-9BB8-004B6762075E}"/>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73" name="Text Box 42">
            <a:extLst>
              <a:ext uri="{FF2B5EF4-FFF2-40B4-BE49-F238E27FC236}">
                <a16:creationId xmlns:a16="http://schemas.microsoft.com/office/drawing/2014/main" id="{0CD542FA-E4EA-43BF-8DA7-6DC879558F33}"/>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4" name="Text Box 44"/>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3115" name="Text Box 45"/>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116" name="Text Box 46"/>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67" name="Rectangle: Rounded Corners 66">
            <a:extLst>
              <a:ext uri="{FF2B5EF4-FFF2-40B4-BE49-F238E27FC236}">
                <a16:creationId xmlns:a16="http://schemas.microsoft.com/office/drawing/2014/main" id="{0BF0FD3E-64AF-4529-9210-1B2CA5422E81}"/>
              </a:ext>
            </a:extLst>
          </p:cNvPr>
          <p:cNvSpPr/>
          <p:nvPr/>
        </p:nvSpPr>
        <p:spPr>
          <a:xfrm>
            <a:off x="4145744" y="3128150"/>
            <a:ext cx="807255" cy="41514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Speech Bubble: Rectangle with Corners Rounded 68">
            <a:extLst>
              <a:ext uri="{FF2B5EF4-FFF2-40B4-BE49-F238E27FC236}">
                <a16:creationId xmlns:a16="http://schemas.microsoft.com/office/drawing/2014/main" id="{C57E11AB-96DE-469B-96C0-FCC1AE349494}"/>
              </a:ext>
            </a:extLst>
          </p:cNvPr>
          <p:cNvSpPr/>
          <p:nvPr/>
        </p:nvSpPr>
        <p:spPr>
          <a:xfrm>
            <a:off x="1097743" y="2062934"/>
            <a:ext cx="3446582" cy="1331912"/>
          </a:xfrm>
          <a:prstGeom prst="wedgeRoundRectCallout">
            <a:avLst>
              <a:gd name="adj1" fmla="val 50631"/>
              <a:gd name="adj2" fmla="val 17775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3:21:  </a:t>
            </a:r>
            <a:r>
              <a:rPr lang="en-US" dirty="0">
                <a:solidFill>
                  <a:schemeClr val="tx1"/>
                </a:solidFill>
                <a:latin typeface="Gill Sans MT" panose="020B0502020104020203" pitchFamily="34" charset="0"/>
              </a:rPr>
              <a:t>Also for Adam and his wife the Lord God made tunics of skin, and clothed them.</a:t>
            </a:r>
          </a:p>
        </p:txBody>
      </p:sp>
      <p:sp>
        <p:nvSpPr>
          <p:cNvPr id="65" name="Speech Bubble: Rectangle with Corners Rounded 64">
            <a:extLst>
              <a:ext uri="{FF2B5EF4-FFF2-40B4-BE49-F238E27FC236}">
                <a16:creationId xmlns:a16="http://schemas.microsoft.com/office/drawing/2014/main" id="{8A651E4D-1D86-454A-A128-447879916321}"/>
              </a:ext>
            </a:extLst>
          </p:cNvPr>
          <p:cNvSpPr/>
          <p:nvPr/>
        </p:nvSpPr>
        <p:spPr>
          <a:xfrm>
            <a:off x="422162" y="1891529"/>
            <a:ext cx="4617359" cy="1331912"/>
          </a:xfrm>
          <a:prstGeom prst="wedgeRoundRectCallout">
            <a:avLst>
              <a:gd name="adj1" fmla="val 49311"/>
              <a:gd name="adj2" fmla="val 18862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Lev. 17:11:  </a:t>
            </a:r>
            <a:r>
              <a:rPr lang="en-US" dirty="0">
                <a:solidFill>
                  <a:schemeClr val="tx1"/>
                </a:solidFill>
                <a:latin typeface="Gill Sans MT" panose="020B0502020104020203" pitchFamily="34" charset="0"/>
              </a:rPr>
              <a:t>For the life of the flesh is in the blood, and I have given it to you upon the altar to make atonement for your souls; for it is the blood that makes atonement for the soul.</a:t>
            </a:r>
          </a:p>
        </p:txBody>
      </p:sp>
      <p:sp>
        <p:nvSpPr>
          <p:cNvPr id="66" name="Speech Bubble: Rectangle with Corners Rounded 65">
            <a:extLst>
              <a:ext uri="{FF2B5EF4-FFF2-40B4-BE49-F238E27FC236}">
                <a16:creationId xmlns:a16="http://schemas.microsoft.com/office/drawing/2014/main" id="{164952C2-9865-431D-871A-7E1A19E0F29C}"/>
              </a:ext>
            </a:extLst>
          </p:cNvPr>
          <p:cNvSpPr/>
          <p:nvPr/>
        </p:nvSpPr>
        <p:spPr>
          <a:xfrm>
            <a:off x="1077227" y="3004623"/>
            <a:ext cx="3512460" cy="922258"/>
          </a:xfrm>
          <a:prstGeom prst="wedgeRoundRectCallout">
            <a:avLst>
              <a:gd name="adj1" fmla="val 47661"/>
              <a:gd name="adj2" fmla="val 1874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9:22:  …</a:t>
            </a:r>
            <a:r>
              <a:rPr lang="en-US" dirty="0">
                <a:solidFill>
                  <a:schemeClr val="tx1"/>
                </a:solidFill>
                <a:latin typeface="Gill Sans MT" panose="020B0502020104020203" pitchFamily="34" charset="0"/>
              </a:rPr>
              <a:t>without shedding of blood there is no remission.</a:t>
            </a:r>
          </a:p>
          <a:p>
            <a:pPr algn="just"/>
            <a:endParaRPr lang="en-US" dirty="0">
              <a:solidFill>
                <a:schemeClr val="tx1"/>
              </a:solidFill>
              <a:latin typeface="Gill Sans MT" panose="020B0502020104020203" pitchFamily="34" charset="0"/>
            </a:endParaRPr>
          </a:p>
        </p:txBody>
      </p:sp>
      <p:sp>
        <p:nvSpPr>
          <p:cNvPr id="70" name="Speech Bubble: Rectangle with Corners Rounded 69">
            <a:extLst>
              <a:ext uri="{FF2B5EF4-FFF2-40B4-BE49-F238E27FC236}">
                <a16:creationId xmlns:a16="http://schemas.microsoft.com/office/drawing/2014/main" id="{B6E172EF-A949-47E6-8028-EAB3D1F7F94E}"/>
              </a:ext>
            </a:extLst>
          </p:cNvPr>
          <p:cNvSpPr/>
          <p:nvPr/>
        </p:nvSpPr>
        <p:spPr>
          <a:xfrm>
            <a:off x="703355" y="3008503"/>
            <a:ext cx="3763329" cy="1212279"/>
          </a:xfrm>
          <a:prstGeom prst="wedgeRoundRectCallout">
            <a:avLst>
              <a:gd name="adj1" fmla="val 47661"/>
              <a:gd name="adj2" fmla="val 1874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John 1:29:  </a:t>
            </a:r>
            <a:r>
              <a:rPr lang="en-US" dirty="0">
                <a:solidFill>
                  <a:schemeClr val="tx1"/>
                </a:solidFill>
                <a:latin typeface="Gill Sans MT" panose="020B0502020104020203" pitchFamily="34" charset="0"/>
              </a:rPr>
              <a:t>The next day John saw Jesus coming toward him, and said, “Behold! The Lamb of God who takes away the sin of the world!”</a:t>
            </a:r>
          </a:p>
        </p:txBody>
      </p:sp>
      <p:sp>
        <p:nvSpPr>
          <p:cNvPr id="71" name="Speech Bubble: Rectangle with Corners Rounded 70">
            <a:extLst>
              <a:ext uri="{FF2B5EF4-FFF2-40B4-BE49-F238E27FC236}">
                <a16:creationId xmlns:a16="http://schemas.microsoft.com/office/drawing/2014/main" id="{0424B423-162D-4D71-8B23-FD6B5F53B558}"/>
              </a:ext>
            </a:extLst>
          </p:cNvPr>
          <p:cNvSpPr/>
          <p:nvPr/>
        </p:nvSpPr>
        <p:spPr>
          <a:xfrm>
            <a:off x="1285080" y="3178175"/>
            <a:ext cx="3035558" cy="1212279"/>
          </a:xfrm>
          <a:prstGeom prst="wedgeRoundRectCallout">
            <a:avLst>
              <a:gd name="adj1" fmla="val 47661"/>
              <a:gd name="adj2" fmla="val 1874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Jn. 2:2: </a:t>
            </a:r>
            <a:r>
              <a:rPr lang="en-US" dirty="0">
                <a:solidFill>
                  <a:schemeClr val="tx1"/>
                </a:solidFill>
                <a:latin typeface="Gill Sans MT" panose="020B0502020104020203" pitchFamily="34" charset="0"/>
              </a:rPr>
              <a:t>And He Himself is the </a:t>
            </a:r>
            <a:r>
              <a:rPr lang="en-US" u="sng" dirty="0">
                <a:solidFill>
                  <a:schemeClr val="tx1"/>
                </a:solidFill>
                <a:latin typeface="Gill Sans MT" panose="020B0502020104020203" pitchFamily="34" charset="0"/>
              </a:rPr>
              <a:t>propitiation</a:t>
            </a:r>
            <a:r>
              <a:rPr lang="en-US" dirty="0">
                <a:solidFill>
                  <a:schemeClr val="tx1"/>
                </a:solidFill>
                <a:latin typeface="Gill Sans MT" panose="020B0502020104020203" pitchFamily="34" charset="0"/>
              </a:rPr>
              <a:t> for our sins, and not for ours only but also for the whole world.</a:t>
            </a:r>
          </a:p>
        </p:txBody>
      </p:sp>
      <p:sp>
        <p:nvSpPr>
          <p:cNvPr id="3" name="Arrow: Up 2">
            <a:extLst>
              <a:ext uri="{FF2B5EF4-FFF2-40B4-BE49-F238E27FC236}">
                <a16:creationId xmlns:a16="http://schemas.microsoft.com/office/drawing/2014/main" id="{854CCF6D-7820-44F2-9741-0FF9EFD24D5E}"/>
              </a:ext>
            </a:extLst>
          </p:cNvPr>
          <p:cNvSpPr/>
          <p:nvPr/>
        </p:nvSpPr>
        <p:spPr>
          <a:xfrm rot="13233578">
            <a:off x="5155695" y="4252991"/>
            <a:ext cx="407965" cy="733425"/>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Arrow: Up 74">
            <a:extLst>
              <a:ext uri="{FF2B5EF4-FFF2-40B4-BE49-F238E27FC236}">
                <a16:creationId xmlns:a16="http://schemas.microsoft.com/office/drawing/2014/main" id="{0D7EFCF7-5A9A-4EF5-8052-D79485951109}"/>
              </a:ext>
            </a:extLst>
          </p:cNvPr>
          <p:cNvSpPr/>
          <p:nvPr/>
        </p:nvSpPr>
        <p:spPr>
          <a:xfrm rot="13233578">
            <a:off x="5065765" y="4917782"/>
            <a:ext cx="407965" cy="733425"/>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Speech Bubble: Rectangle with Corners Rounded 71">
            <a:extLst>
              <a:ext uri="{FF2B5EF4-FFF2-40B4-BE49-F238E27FC236}">
                <a16:creationId xmlns:a16="http://schemas.microsoft.com/office/drawing/2014/main" id="{1C3228A3-325A-4404-A69D-91AC421D9AAB}"/>
              </a:ext>
            </a:extLst>
          </p:cNvPr>
          <p:cNvSpPr/>
          <p:nvPr/>
        </p:nvSpPr>
        <p:spPr>
          <a:xfrm>
            <a:off x="2478088" y="1748409"/>
            <a:ext cx="4486274" cy="2169541"/>
          </a:xfrm>
          <a:prstGeom prst="wedgeRoundRectCallout">
            <a:avLst>
              <a:gd name="adj1" fmla="val 5198"/>
              <a:gd name="adj2" fmla="val 16606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4:25-26:  </a:t>
            </a:r>
            <a:r>
              <a:rPr lang="en-US" dirty="0">
                <a:solidFill>
                  <a:schemeClr val="tx1"/>
                </a:solidFill>
                <a:latin typeface="Gill Sans MT" panose="020B0502020104020203" pitchFamily="34" charset="0"/>
              </a:rPr>
              <a:t>And Adam knew his wife again, and she bore a son and named him Seth, “For God has appointed another seed for me instead of Abel, whom Cain killed.” 26 And as for Seth, to him also a son was born; and he named him </a:t>
            </a:r>
            <a:r>
              <a:rPr lang="en-US" dirty="0" err="1">
                <a:solidFill>
                  <a:schemeClr val="tx1"/>
                </a:solidFill>
                <a:latin typeface="Gill Sans MT" panose="020B0502020104020203" pitchFamily="34" charset="0"/>
              </a:rPr>
              <a:t>Enosh</a:t>
            </a:r>
            <a:r>
              <a:rPr lang="en-US" dirty="0">
                <a:solidFill>
                  <a:schemeClr val="tx1"/>
                </a:solidFill>
                <a:latin typeface="Gill Sans MT" panose="020B0502020104020203" pitchFamily="34" charset="0"/>
              </a:rPr>
              <a:t>.  Then men began to call on the name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a:t>
            </a:r>
          </a:p>
        </p:txBody>
      </p:sp>
    </p:spTree>
    <p:extLst>
      <p:ext uri="{BB962C8B-B14F-4D97-AF65-F5344CB8AC3E}">
        <p14:creationId xmlns:p14="http://schemas.microsoft.com/office/powerpoint/2010/main" val="173770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9"/>
                                        </p:tgtEl>
                                        <p:attrNameLst>
                                          <p:attrName>style.visibility</p:attrName>
                                        </p:attrNameLst>
                                      </p:cBhvr>
                                      <p:to>
                                        <p:strVal val="visible"/>
                                      </p:to>
                                    </p:set>
                                    <p:animEffect transition="in" filter="dissolve">
                                      <p:cBhvr>
                                        <p:cTn id="12" dur="500"/>
                                        <p:tgtEl>
                                          <p:spTgt spid="6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69"/>
                                        </p:tgtEl>
                                      </p:cBhvr>
                                    </p:animEffect>
                                    <p:set>
                                      <p:cBhvr>
                                        <p:cTn id="17" dur="1" fill="hold">
                                          <p:stCondLst>
                                            <p:cond delay="499"/>
                                          </p:stCondLst>
                                        </p:cTn>
                                        <p:tgtEl>
                                          <p:spTgt spid="69"/>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dissolve">
                                      <p:cBhvr>
                                        <p:cTn id="21" dur="500"/>
                                        <p:tgtEl>
                                          <p:spTgt spid="6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65"/>
                                        </p:tgtEl>
                                      </p:cBhvr>
                                    </p:animEffect>
                                    <p:set>
                                      <p:cBhvr>
                                        <p:cTn id="26" dur="1" fill="hold">
                                          <p:stCondLst>
                                            <p:cond delay="499"/>
                                          </p:stCondLst>
                                        </p:cTn>
                                        <p:tgtEl>
                                          <p:spTgt spid="65"/>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66"/>
                                        </p:tgtEl>
                                        <p:attrNameLst>
                                          <p:attrName>style.visibility</p:attrName>
                                        </p:attrNameLst>
                                      </p:cBhvr>
                                      <p:to>
                                        <p:strVal val="visible"/>
                                      </p:to>
                                    </p:set>
                                    <p:animEffect transition="in" filter="dissolve">
                                      <p:cBhvr>
                                        <p:cTn id="30" dur="500"/>
                                        <p:tgtEl>
                                          <p:spTgt spid="6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66"/>
                                        </p:tgtEl>
                                      </p:cBhvr>
                                    </p:animEffect>
                                    <p:set>
                                      <p:cBhvr>
                                        <p:cTn id="35" dur="1" fill="hold">
                                          <p:stCondLst>
                                            <p:cond delay="499"/>
                                          </p:stCondLst>
                                        </p:cTn>
                                        <p:tgtEl>
                                          <p:spTgt spid="66"/>
                                        </p:tgtEl>
                                        <p:attrNameLst>
                                          <p:attrName>style.visibility</p:attrName>
                                        </p:attrNameLst>
                                      </p:cBhvr>
                                      <p:to>
                                        <p:strVal val="hidden"/>
                                      </p:to>
                                    </p:set>
                                  </p:childTnLst>
                                </p:cTn>
                              </p:par>
                              <p:par>
                                <p:cTn id="36" presetID="9" presetClass="exit" presetSubtype="0" fill="hold" grpId="1" nodeType="withEffect">
                                  <p:stCondLst>
                                    <p:cond delay="0"/>
                                  </p:stCondLst>
                                  <p:childTnLst>
                                    <p:animEffect transition="out" filter="dissolve">
                                      <p:cBhvr>
                                        <p:cTn id="37" dur="500"/>
                                        <p:tgtEl>
                                          <p:spTgt spid="3"/>
                                        </p:tgtEl>
                                      </p:cBhvr>
                                    </p:animEffect>
                                    <p:set>
                                      <p:cBhvr>
                                        <p:cTn id="38" dur="1" fill="hold">
                                          <p:stCondLst>
                                            <p:cond delay="499"/>
                                          </p:stCondLst>
                                        </p:cTn>
                                        <p:tgtEl>
                                          <p:spTgt spid="3"/>
                                        </p:tgtEl>
                                        <p:attrNameLst>
                                          <p:attrName>style.visibility</p:attrName>
                                        </p:attrNameLst>
                                      </p:cBhvr>
                                      <p:to>
                                        <p:strVal val="hidden"/>
                                      </p:to>
                                    </p:set>
                                  </p:childTnLst>
                                </p:cTn>
                              </p:par>
                            </p:childTnLst>
                          </p:cTn>
                        </p:par>
                        <p:par>
                          <p:cTn id="39" fill="hold">
                            <p:stCondLst>
                              <p:cond delay="500"/>
                            </p:stCondLst>
                            <p:childTnLst>
                              <p:par>
                                <p:cTn id="40" presetID="9" presetClass="entr" presetSubtype="0" fill="hold" grpId="0" nodeType="afterEffect">
                                  <p:stCondLst>
                                    <p:cond delay="0"/>
                                  </p:stCondLst>
                                  <p:childTnLst>
                                    <p:set>
                                      <p:cBhvr>
                                        <p:cTn id="41" dur="1" fill="hold">
                                          <p:stCondLst>
                                            <p:cond delay="0"/>
                                          </p:stCondLst>
                                        </p:cTn>
                                        <p:tgtEl>
                                          <p:spTgt spid="75"/>
                                        </p:tgtEl>
                                        <p:attrNameLst>
                                          <p:attrName>style.visibility</p:attrName>
                                        </p:attrNameLst>
                                      </p:cBhvr>
                                      <p:to>
                                        <p:strVal val="visible"/>
                                      </p:to>
                                    </p:set>
                                    <p:animEffect transition="in" filter="dissolve">
                                      <p:cBhvr>
                                        <p:cTn id="42" dur="500"/>
                                        <p:tgtEl>
                                          <p:spTgt spid="75"/>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dissolve">
                                      <p:cBhvr>
                                        <p:cTn id="47" dur="500"/>
                                        <p:tgtEl>
                                          <p:spTgt spid="7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grpId="1" nodeType="clickEffect">
                                  <p:stCondLst>
                                    <p:cond delay="0"/>
                                  </p:stCondLst>
                                  <p:childTnLst>
                                    <p:animEffect transition="out" filter="dissolve">
                                      <p:cBhvr>
                                        <p:cTn id="51" dur="500"/>
                                        <p:tgtEl>
                                          <p:spTgt spid="70"/>
                                        </p:tgtEl>
                                      </p:cBhvr>
                                    </p:animEffect>
                                    <p:set>
                                      <p:cBhvr>
                                        <p:cTn id="52" dur="1" fill="hold">
                                          <p:stCondLst>
                                            <p:cond delay="499"/>
                                          </p:stCondLst>
                                        </p:cTn>
                                        <p:tgtEl>
                                          <p:spTgt spid="7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dissolve">
                                      <p:cBhvr>
                                        <p:cTn id="56" dur="500"/>
                                        <p:tgtEl>
                                          <p:spTgt spid="71"/>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xit" presetSubtype="0" fill="hold" grpId="1" nodeType="clickEffect">
                                  <p:stCondLst>
                                    <p:cond delay="0"/>
                                  </p:stCondLst>
                                  <p:childTnLst>
                                    <p:animEffect transition="out" filter="dissolve">
                                      <p:cBhvr>
                                        <p:cTn id="60" dur="500"/>
                                        <p:tgtEl>
                                          <p:spTgt spid="71"/>
                                        </p:tgtEl>
                                      </p:cBhvr>
                                    </p:animEffect>
                                    <p:set>
                                      <p:cBhvr>
                                        <p:cTn id="61" dur="1" fill="hold">
                                          <p:stCondLst>
                                            <p:cond delay="499"/>
                                          </p:stCondLst>
                                        </p:cTn>
                                        <p:tgtEl>
                                          <p:spTgt spid="71"/>
                                        </p:tgtEl>
                                        <p:attrNameLst>
                                          <p:attrName>style.visibility</p:attrName>
                                        </p:attrNameLst>
                                      </p:cBhvr>
                                      <p:to>
                                        <p:strVal val="hidden"/>
                                      </p:to>
                                    </p:set>
                                  </p:childTnLst>
                                </p:cTn>
                              </p:par>
                              <p:par>
                                <p:cTn id="62" presetID="9" presetClass="exit" presetSubtype="0" fill="hold" grpId="1" nodeType="withEffect">
                                  <p:stCondLst>
                                    <p:cond delay="0"/>
                                  </p:stCondLst>
                                  <p:childTnLst>
                                    <p:animEffect transition="out" filter="dissolve">
                                      <p:cBhvr>
                                        <p:cTn id="63" dur="500"/>
                                        <p:tgtEl>
                                          <p:spTgt spid="75"/>
                                        </p:tgtEl>
                                      </p:cBhvr>
                                    </p:animEffect>
                                    <p:set>
                                      <p:cBhvr>
                                        <p:cTn id="64" dur="1" fill="hold">
                                          <p:stCondLst>
                                            <p:cond delay="499"/>
                                          </p:stCondLst>
                                        </p:cTn>
                                        <p:tgtEl>
                                          <p:spTgt spid="75"/>
                                        </p:tgtEl>
                                        <p:attrNameLst>
                                          <p:attrName>style.visibility</p:attrName>
                                        </p:attrNameLst>
                                      </p:cBhvr>
                                      <p:to>
                                        <p:strVal val="hidden"/>
                                      </p:to>
                                    </p:se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72"/>
                                        </p:tgtEl>
                                        <p:attrNameLst>
                                          <p:attrName>style.visibility</p:attrName>
                                        </p:attrNameLst>
                                      </p:cBhvr>
                                      <p:to>
                                        <p:strVal val="visible"/>
                                      </p:to>
                                    </p:set>
                                    <p:animEffect transition="in" filter="dissolve">
                                      <p:cBhvr>
                                        <p:cTn id="68"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69" grpId="1" animBg="1"/>
      <p:bldP spid="65" grpId="0" animBg="1"/>
      <p:bldP spid="65" grpId="1" animBg="1"/>
      <p:bldP spid="66" grpId="0" animBg="1"/>
      <p:bldP spid="66" grpId="1" animBg="1"/>
      <p:bldP spid="70" grpId="0" animBg="1"/>
      <p:bldP spid="70" grpId="1" animBg="1"/>
      <p:bldP spid="71" grpId="0" animBg="1"/>
      <p:bldP spid="71" grpId="1" animBg="1"/>
      <p:bldP spid="3" grpId="0" animBg="1"/>
      <p:bldP spid="3" grpId="1" animBg="1"/>
      <p:bldP spid="75" grpId="0" animBg="1"/>
      <p:bldP spid="75" grpId="1" animBg="1"/>
      <p:bldP spid="7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Line 28">
            <a:extLst>
              <a:ext uri="{FF2B5EF4-FFF2-40B4-BE49-F238E27FC236}">
                <a16:creationId xmlns:a16="http://schemas.microsoft.com/office/drawing/2014/main" id="{8857776F-5F19-4866-A12D-E8FFD100A3DA}"/>
              </a:ext>
            </a:extLst>
          </p:cNvPr>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 name="Text Box 37">
            <a:extLst>
              <a:ext uri="{FF2B5EF4-FFF2-40B4-BE49-F238E27FC236}">
                <a16:creationId xmlns:a16="http://schemas.microsoft.com/office/drawing/2014/main" id="{9B3E233C-1F37-4E8B-8FEE-1F8D2238ABA7}"/>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82" name="Text Box 55">
            <a:extLst>
              <a:ext uri="{FF2B5EF4-FFF2-40B4-BE49-F238E27FC236}">
                <a16:creationId xmlns:a16="http://schemas.microsoft.com/office/drawing/2014/main" id="{D32C2B36-A90B-4E74-BD74-858B2461ADA5}"/>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81" name="Text Box 42">
            <a:extLst>
              <a:ext uri="{FF2B5EF4-FFF2-40B4-BE49-F238E27FC236}">
                <a16:creationId xmlns:a16="http://schemas.microsoft.com/office/drawing/2014/main" id="{77433684-B8E8-400E-9235-D0CF9AA75ADA}"/>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8463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Noah &amp; the Flood</a:t>
            </a:r>
          </a:p>
          <a:p>
            <a:pPr eaLnBrk="1" hangingPunct="1">
              <a:spcBef>
                <a:spcPts val="0"/>
              </a:spcBef>
              <a:spcAft>
                <a:spcPts val="300"/>
              </a:spcAft>
              <a:buFontTx/>
              <a:buNone/>
            </a:pPr>
            <a:r>
              <a:rPr lang="en-US" altLang="en-US" sz="1100" dirty="0">
                <a:latin typeface="Gill Sans MT" panose="020B0502020104020203" pitchFamily="34" charset="0"/>
              </a:rPr>
              <a:t>Shem</a:t>
            </a:r>
          </a:p>
          <a:p>
            <a:pPr eaLnBrk="1" hangingPunct="1">
              <a:spcBef>
                <a:spcPts val="0"/>
              </a:spcBef>
              <a:spcAft>
                <a:spcPts val="300"/>
              </a:spcAft>
              <a:buFontTx/>
              <a:buNone/>
            </a:pPr>
            <a:r>
              <a:rPr lang="en-US" altLang="en-US" sz="1100" dirty="0" err="1">
                <a:latin typeface="Gill Sans MT" panose="020B0502020104020203" pitchFamily="34" charset="0"/>
              </a:rPr>
              <a:t>Terah</a:t>
            </a:r>
            <a:endParaRPr lang="en-US" altLang="en-US" sz="1100" dirty="0">
              <a:latin typeface="Gill Sans MT" panose="020B0502020104020203" pitchFamily="34" charset="0"/>
            </a:endParaRP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4" name="Text Box 44"/>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3115" name="Text Box 45"/>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116" name="Text Box 46"/>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67" name="Rectangle: Rounded Corners 66">
            <a:extLst>
              <a:ext uri="{FF2B5EF4-FFF2-40B4-BE49-F238E27FC236}">
                <a16:creationId xmlns:a16="http://schemas.microsoft.com/office/drawing/2014/main" id="{0BF0FD3E-64AF-4529-9210-1B2CA5422E81}"/>
              </a:ext>
            </a:extLst>
          </p:cNvPr>
          <p:cNvSpPr/>
          <p:nvPr/>
        </p:nvSpPr>
        <p:spPr>
          <a:xfrm>
            <a:off x="5067766" y="2971800"/>
            <a:ext cx="731054" cy="41514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Speech Bubble: Rectangle with Corners Rounded 68">
            <a:extLst>
              <a:ext uri="{FF2B5EF4-FFF2-40B4-BE49-F238E27FC236}">
                <a16:creationId xmlns:a16="http://schemas.microsoft.com/office/drawing/2014/main" id="{C57E11AB-96DE-469B-96C0-FCC1AE349494}"/>
              </a:ext>
            </a:extLst>
          </p:cNvPr>
          <p:cNvSpPr/>
          <p:nvPr/>
        </p:nvSpPr>
        <p:spPr>
          <a:xfrm>
            <a:off x="133844" y="166221"/>
            <a:ext cx="4041097" cy="4321781"/>
          </a:xfrm>
          <a:prstGeom prst="wedgeRoundRectCallout">
            <a:avLst>
              <a:gd name="adj1" fmla="val 66281"/>
              <a:gd name="adj2" fmla="val 920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6:5-8:  </a:t>
            </a:r>
            <a:r>
              <a:rPr lang="en-US" dirty="0">
                <a:solidFill>
                  <a:schemeClr val="tx1"/>
                </a:solidFill>
                <a:latin typeface="Gill Sans MT" panose="020B0502020104020203" pitchFamily="34" charset="0"/>
              </a:rPr>
              <a:t>Then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saw that the wickedness of man was great in the earth, and that every intent of the thoughts of his heart was only evil continually. 6 And the Lord was sorry that He had made man on the earth, and He was grieved in His heart. 7 So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said, “I will destroy man whom I have created from the face of the earth, both man and beast, creeping thing and birds of the air, for I am sorry that I have made them.” 8 But Noah found grace in the eyes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a:t>
            </a:r>
          </a:p>
        </p:txBody>
      </p:sp>
      <p:sp>
        <p:nvSpPr>
          <p:cNvPr id="68" name="Rectangle: Rounded Corners 67">
            <a:extLst>
              <a:ext uri="{FF2B5EF4-FFF2-40B4-BE49-F238E27FC236}">
                <a16:creationId xmlns:a16="http://schemas.microsoft.com/office/drawing/2014/main" id="{4CE79594-F97B-435E-AE81-CA72790D50E4}"/>
              </a:ext>
            </a:extLst>
          </p:cNvPr>
          <p:cNvSpPr/>
          <p:nvPr/>
        </p:nvSpPr>
        <p:spPr>
          <a:xfrm>
            <a:off x="5082540" y="3345180"/>
            <a:ext cx="731054" cy="47625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FD48C1AC-6928-4544-BCCA-F0C162828240}"/>
              </a:ext>
            </a:extLst>
          </p:cNvPr>
          <p:cNvSpPr/>
          <p:nvPr/>
        </p:nvSpPr>
        <p:spPr>
          <a:xfrm>
            <a:off x="5906668" y="3124199"/>
            <a:ext cx="699872" cy="47625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Rounded Corners 73">
            <a:extLst>
              <a:ext uri="{FF2B5EF4-FFF2-40B4-BE49-F238E27FC236}">
                <a16:creationId xmlns:a16="http://schemas.microsoft.com/office/drawing/2014/main" id="{5AD6C321-3648-4091-AFF2-58A63E87E811}"/>
              </a:ext>
            </a:extLst>
          </p:cNvPr>
          <p:cNvSpPr/>
          <p:nvPr/>
        </p:nvSpPr>
        <p:spPr>
          <a:xfrm>
            <a:off x="5083356" y="2064313"/>
            <a:ext cx="2231843" cy="47625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chemeClr val="tx1"/>
                </a:solidFill>
                <a:latin typeface="Gill Sans MT" panose="020B0502020104020203" pitchFamily="34" charset="0"/>
              </a:rPr>
              <a:t>hydroplate</a:t>
            </a:r>
            <a:r>
              <a:rPr lang="en-US" dirty="0">
                <a:solidFill>
                  <a:schemeClr val="tx1"/>
                </a:solidFill>
                <a:latin typeface="Gill Sans MT" panose="020B0502020104020203" pitchFamily="34" charset="0"/>
              </a:rPr>
              <a:t> theory</a:t>
            </a:r>
          </a:p>
        </p:txBody>
      </p:sp>
      <p:sp>
        <p:nvSpPr>
          <p:cNvPr id="75" name="Rectangle: Rounded Corners 74">
            <a:extLst>
              <a:ext uri="{FF2B5EF4-FFF2-40B4-BE49-F238E27FC236}">
                <a16:creationId xmlns:a16="http://schemas.microsoft.com/office/drawing/2014/main" id="{7C8E1190-2C58-46CB-98B4-60350EE9394C}"/>
              </a:ext>
            </a:extLst>
          </p:cNvPr>
          <p:cNvSpPr/>
          <p:nvPr/>
        </p:nvSpPr>
        <p:spPr>
          <a:xfrm>
            <a:off x="5385989" y="4139423"/>
            <a:ext cx="405211" cy="197245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Speech Bubble: Rectangle with Corners Rounded 75">
            <a:extLst>
              <a:ext uri="{FF2B5EF4-FFF2-40B4-BE49-F238E27FC236}">
                <a16:creationId xmlns:a16="http://schemas.microsoft.com/office/drawing/2014/main" id="{E5746DB0-1F16-4A47-B15B-03BD9EAA7D56}"/>
              </a:ext>
            </a:extLst>
          </p:cNvPr>
          <p:cNvSpPr/>
          <p:nvPr/>
        </p:nvSpPr>
        <p:spPr>
          <a:xfrm>
            <a:off x="255011" y="372115"/>
            <a:ext cx="4041097" cy="4321781"/>
          </a:xfrm>
          <a:prstGeom prst="wedgeRoundRectCallout">
            <a:avLst>
              <a:gd name="adj1" fmla="val 103994"/>
              <a:gd name="adj2" fmla="val 4534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12:1-3:  </a:t>
            </a:r>
            <a:r>
              <a:rPr lang="en-US" dirty="0">
                <a:solidFill>
                  <a:schemeClr val="tx1"/>
                </a:solidFill>
                <a:latin typeface="Gill Sans MT" panose="020B0502020104020203" pitchFamily="34" charset="0"/>
              </a:rPr>
              <a:t>Now the Lord had said to Abram:</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“Get out of your country,</a:t>
            </a:r>
          </a:p>
          <a:p>
            <a:pPr algn="just"/>
            <a:r>
              <a:rPr lang="en-US" dirty="0">
                <a:solidFill>
                  <a:schemeClr val="tx1"/>
                </a:solidFill>
                <a:latin typeface="Gill Sans MT" panose="020B0502020104020203" pitchFamily="34" charset="0"/>
              </a:rPr>
              <a:t>From your family</a:t>
            </a:r>
          </a:p>
          <a:p>
            <a:pPr algn="just"/>
            <a:r>
              <a:rPr lang="en-US" dirty="0">
                <a:solidFill>
                  <a:schemeClr val="tx1"/>
                </a:solidFill>
                <a:latin typeface="Gill Sans MT" panose="020B0502020104020203" pitchFamily="34" charset="0"/>
              </a:rPr>
              <a:t>And from your father's house,</a:t>
            </a:r>
          </a:p>
          <a:p>
            <a:pPr algn="just"/>
            <a:r>
              <a:rPr lang="en-US" dirty="0">
                <a:solidFill>
                  <a:schemeClr val="tx1"/>
                </a:solidFill>
                <a:latin typeface="Gill Sans MT" panose="020B0502020104020203" pitchFamily="34" charset="0"/>
              </a:rPr>
              <a:t>To a </a:t>
            </a:r>
            <a:r>
              <a:rPr lang="en-US" b="1" u="sng" dirty="0">
                <a:solidFill>
                  <a:schemeClr val="tx1"/>
                </a:solidFill>
                <a:latin typeface="Gill Sans MT" panose="020B0502020104020203" pitchFamily="34" charset="0"/>
              </a:rPr>
              <a:t>land</a:t>
            </a:r>
            <a:r>
              <a:rPr lang="en-US" dirty="0">
                <a:solidFill>
                  <a:schemeClr val="tx1"/>
                </a:solidFill>
                <a:latin typeface="Gill Sans MT" panose="020B0502020104020203" pitchFamily="34" charset="0"/>
              </a:rPr>
              <a:t> that I will show you. </a:t>
            </a:r>
          </a:p>
          <a:p>
            <a:pPr algn="just"/>
            <a:r>
              <a:rPr lang="en-US" dirty="0">
                <a:solidFill>
                  <a:schemeClr val="tx1"/>
                </a:solidFill>
                <a:latin typeface="Gill Sans MT" panose="020B0502020104020203" pitchFamily="34" charset="0"/>
              </a:rPr>
              <a:t>2 I will make you a great </a:t>
            </a:r>
            <a:r>
              <a:rPr lang="en-US" b="1" u="sng" dirty="0">
                <a:solidFill>
                  <a:schemeClr val="tx1"/>
                </a:solidFill>
                <a:latin typeface="Gill Sans MT" panose="020B0502020104020203" pitchFamily="34" charset="0"/>
              </a:rPr>
              <a:t>nation</a:t>
            </a:r>
            <a:r>
              <a:rPr lang="en-US" dirty="0">
                <a:solidFill>
                  <a:schemeClr val="tx1"/>
                </a:solidFill>
                <a:latin typeface="Gill Sans MT" panose="020B0502020104020203" pitchFamily="34" charset="0"/>
              </a:rPr>
              <a:t>;</a:t>
            </a:r>
          </a:p>
          <a:p>
            <a:pPr algn="just"/>
            <a:r>
              <a:rPr lang="en-US" dirty="0">
                <a:solidFill>
                  <a:schemeClr val="tx1"/>
                </a:solidFill>
                <a:latin typeface="Gill Sans MT" panose="020B0502020104020203" pitchFamily="34" charset="0"/>
              </a:rPr>
              <a:t>I will bless you</a:t>
            </a:r>
          </a:p>
          <a:p>
            <a:pPr algn="just"/>
            <a:r>
              <a:rPr lang="en-US" dirty="0">
                <a:solidFill>
                  <a:schemeClr val="tx1"/>
                </a:solidFill>
                <a:latin typeface="Gill Sans MT" panose="020B0502020104020203" pitchFamily="34" charset="0"/>
              </a:rPr>
              <a:t>And make your name great;</a:t>
            </a:r>
          </a:p>
          <a:p>
            <a:pPr algn="just"/>
            <a:r>
              <a:rPr lang="en-US" dirty="0">
                <a:solidFill>
                  <a:schemeClr val="tx1"/>
                </a:solidFill>
                <a:latin typeface="Gill Sans MT" panose="020B0502020104020203" pitchFamily="34" charset="0"/>
              </a:rPr>
              <a:t>And you shall be a blessing. </a:t>
            </a:r>
          </a:p>
          <a:p>
            <a:pPr algn="just"/>
            <a:r>
              <a:rPr lang="en-US" dirty="0">
                <a:solidFill>
                  <a:schemeClr val="tx1"/>
                </a:solidFill>
                <a:latin typeface="Gill Sans MT" panose="020B0502020104020203" pitchFamily="34" charset="0"/>
              </a:rPr>
              <a:t>3 I will bless those who bless you,</a:t>
            </a:r>
          </a:p>
          <a:p>
            <a:pPr algn="just"/>
            <a:r>
              <a:rPr lang="en-US" dirty="0">
                <a:solidFill>
                  <a:schemeClr val="tx1"/>
                </a:solidFill>
                <a:latin typeface="Gill Sans MT" panose="020B0502020104020203" pitchFamily="34" charset="0"/>
              </a:rPr>
              <a:t>And I will curse him who curses you;</a:t>
            </a:r>
          </a:p>
          <a:p>
            <a:pPr algn="just"/>
            <a:r>
              <a:rPr lang="en-US" dirty="0">
                <a:solidFill>
                  <a:schemeClr val="tx1"/>
                </a:solidFill>
                <a:latin typeface="Gill Sans MT" panose="020B0502020104020203" pitchFamily="34" charset="0"/>
              </a:rPr>
              <a:t>And in you </a:t>
            </a:r>
            <a:r>
              <a:rPr lang="en-US" b="1" u="sng" dirty="0">
                <a:solidFill>
                  <a:schemeClr val="tx1"/>
                </a:solidFill>
                <a:latin typeface="Gill Sans MT" panose="020B0502020104020203" pitchFamily="34" charset="0"/>
              </a:rPr>
              <a:t>all the families of the earth shall be blessed</a:t>
            </a:r>
            <a:r>
              <a:rPr lang="en-US" dirty="0">
                <a:solidFill>
                  <a:schemeClr val="tx1"/>
                </a:solidFill>
                <a:latin typeface="Gill Sans MT" panose="020B0502020104020203" pitchFamily="34" charset="0"/>
              </a:rPr>
              <a:t>.”</a:t>
            </a:r>
          </a:p>
        </p:txBody>
      </p:sp>
      <p:sp>
        <p:nvSpPr>
          <p:cNvPr id="77" name="Rectangle: Rounded Corners 76">
            <a:extLst>
              <a:ext uri="{FF2B5EF4-FFF2-40B4-BE49-F238E27FC236}">
                <a16:creationId xmlns:a16="http://schemas.microsoft.com/office/drawing/2014/main" id="{57D020E7-4C1D-409F-A39D-2E96551D9552}"/>
              </a:ext>
            </a:extLst>
          </p:cNvPr>
          <p:cNvSpPr/>
          <p:nvPr/>
        </p:nvSpPr>
        <p:spPr>
          <a:xfrm>
            <a:off x="5867399" y="4443412"/>
            <a:ext cx="1447797" cy="111918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8" name="Speech Bubble: Rectangle with Corners Rounded 77">
            <a:extLst>
              <a:ext uri="{FF2B5EF4-FFF2-40B4-BE49-F238E27FC236}">
                <a16:creationId xmlns:a16="http://schemas.microsoft.com/office/drawing/2014/main" id="{818FEAF0-F69F-48EF-B8FF-77B5C545EF1D}"/>
              </a:ext>
            </a:extLst>
          </p:cNvPr>
          <p:cNvSpPr/>
          <p:nvPr/>
        </p:nvSpPr>
        <p:spPr>
          <a:xfrm>
            <a:off x="533846" y="3729996"/>
            <a:ext cx="4041097" cy="963900"/>
          </a:xfrm>
          <a:prstGeom prst="wedgeRoundRectCallout">
            <a:avLst>
              <a:gd name="adj1" fmla="val 82379"/>
              <a:gd name="adj2" fmla="val 15002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22:18:  </a:t>
            </a:r>
            <a:r>
              <a:rPr lang="en-US" dirty="0">
                <a:solidFill>
                  <a:schemeClr val="tx1"/>
                </a:solidFill>
                <a:latin typeface="Gill Sans MT" panose="020B0502020104020203" pitchFamily="34" charset="0"/>
              </a:rPr>
              <a:t>“In your seed all the nations of the earth shall be blessed, because you have obeyed My voice.”</a:t>
            </a:r>
          </a:p>
        </p:txBody>
      </p:sp>
      <p:sp>
        <p:nvSpPr>
          <p:cNvPr id="79" name="Speech Bubble: Rectangle with Corners Rounded 78">
            <a:extLst>
              <a:ext uri="{FF2B5EF4-FFF2-40B4-BE49-F238E27FC236}">
                <a16:creationId xmlns:a16="http://schemas.microsoft.com/office/drawing/2014/main" id="{E030134B-CBF8-45F9-A86C-DCDA4D04E840}"/>
              </a:ext>
            </a:extLst>
          </p:cNvPr>
          <p:cNvSpPr/>
          <p:nvPr/>
        </p:nvSpPr>
        <p:spPr>
          <a:xfrm>
            <a:off x="642748" y="2080444"/>
            <a:ext cx="3654318" cy="1598563"/>
          </a:xfrm>
          <a:prstGeom prst="wedgeRoundRectCallout">
            <a:avLst>
              <a:gd name="adj1" fmla="val 102674"/>
              <a:gd name="adj2" fmla="val 18131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3:16:  </a:t>
            </a:r>
            <a:r>
              <a:rPr lang="en-US" dirty="0">
                <a:solidFill>
                  <a:schemeClr val="tx1"/>
                </a:solidFill>
                <a:latin typeface="Gill Sans MT" panose="020B0502020104020203" pitchFamily="34" charset="0"/>
              </a:rPr>
              <a:t>Now to Abraham and his Seed were the promises made. He does not say, “And to seeds,” as of many, but as of one, “And to your Seed,” who is Christ.</a:t>
            </a:r>
          </a:p>
        </p:txBody>
      </p:sp>
      <p:sp>
        <p:nvSpPr>
          <p:cNvPr id="80" name="Speech Bubble: Rectangle with Corners Rounded 79">
            <a:extLst>
              <a:ext uri="{FF2B5EF4-FFF2-40B4-BE49-F238E27FC236}">
                <a16:creationId xmlns:a16="http://schemas.microsoft.com/office/drawing/2014/main" id="{F731EF18-5064-4CB2-B8A9-BC5230B7198B}"/>
              </a:ext>
            </a:extLst>
          </p:cNvPr>
          <p:cNvSpPr/>
          <p:nvPr/>
        </p:nvSpPr>
        <p:spPr>
          <a:xfrm>
            <a:off x="826219" y="1121864"/>
            <a:ext cx="4964667" cy="2692762"/>
          </a:xfrm>
          <a:prstGeom prst="wedgeRoundRectCallout">
            <a:avLst>
              <a:gd name="adj1" fmla="val 65531"/>
              <a:gd name="adj2" fmla="val 12274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3:26-29:  </a:t>
            </a:r>
            <a:r>
              <a:rPr lang="en-US" dirty="0">
                <a:solidFill>
                  <a:schemeClr val="tx1"/>
                </a:solidFill>
                <a:latin typeface="Gill Sans MT" panose="020B0502020104020203" pitchFamily="34" charset="0"/>
              </a:rPr>
              <a:t>For you are all sons of God through faith in Christ Jesus. 27 For as many of you as were baptized into Christ have put on Christ. 28 There is neither Jew nor Greek, there is neither slave nor free, there is neither male nor female; for you are all one in Christ Jesus. 29 And if you are Christ's, then you are Abraham's seed, and heirs according to the promise.</a:t>
            </a:r>
          </a:p>
        </p:txBody>
      </p:sp>
    </p:spTree>
    <p:extLst>
      <p:ext uri="{BB962C8B-B14F-4D97-AF65-F5344CB8AC3E}">
        <p14:creationId xmlns:p14="http://schemas.microsoft.com/office/powerpoint/2010/main" val="2634868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dissolve">
                                      <p:cBhvr>
                                        <p:cTn id="7" dur="500"/>
                                        <p:tgtEl>
                                          <p:spTgt spid="6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dissolve">
                                      <p:cBhvr>
                                        <p:cTn id="12" dur="500"/>
                                        <p:tgtEl>
                                          <p:spTgt spid="7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dissolve">
                                      <p:cBhvr>
                                        <p:cTn id="17" dur="500"/>
                                        <p:tgtEl>
                                          <p:spTgt spid="6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4"/>
                                        </p:tgtEl>
                                        <p:attrNameLst>
                                          <p:attrName>style.visibility</p:attrName>
                                        </p:attrNameLst>
                                      </p:cBhvr>
                                      <p:to>
                                        <p:strVal val="visible"/>
                                      </p:to>
                                    </p:set>
                                    <p:animEffect transition="in" filter="dissolve">
                                      <p:cBhvr>
                                        <p:cTn id="22" dur="500"/>
                                        <p:tgtEl>
                                          <p:spTgt spid="7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1" nodeType="clickEffect">
                                  <p:stCondLst>
                                    <p:cond delay="0"/>
                                  </p:stCondLst>
                                  <p:childTnLst>
                                    <p:animEffect transition="out" filter="dissolve">
                                      <p:cBhvr>
                                        <p:cTn id="26" dur="500"/>
                                        <p:tgtEl>
                                          <p:spTgt spid="69"/>
                                        </p:tgtEl>
                                      </p:cBhvr>
                                    </p:animEffect>
                                    <p:set>
                                      <p:cBhvr>
                                        <p:cTn id="27" dur="1" fill="hold">
                                          <p:stCondLst>
                                            <p:cond delay="499"/>
                                          </p:stCondLst>
                                        </p:cTn>
                                        <p:tgtEl>
                                          <p:spTgt spid="69"/>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75"/>
                                        </p:tgtEl>
                                      </p:cBhvr>
                                    </p:animEffect>
                                    <p:set>
                                      <p:cBhvr>
                                        <p:cTn id="30" dur="1" fill="hold">
                                          <p:stCondLst>
                                            <p:cond delay="499"/>
                                          </p:stCondLst>
                                        </p:cTn>
                                        <p:tgtEl>
                                          <p:spTgt spid="75"/>
                                        </p:tgtEl>
                                        <p:attrNameLst>
                                          <p:attrName>style.visibility</p:attrName>
                                        </p:attrNameLst>
                                      </p:cBhvr>
                                      <p:to>
                                        <p:strVal val="hidden"/>
                                      </p:to>
                                    </p:set>
                                  </p:childTnLst>
                                </p:cTn>
                              </p:par>
                              <p:par>
                                <p:cTn id="31" presetID="9" presetClass="exit" presetSubtype="0" fill="hold" grpId="1" nodeType="withEffect">
                                  <p:stCondLst>
                                    <p:cond delay="0"/>
                                  </p:stCondLst>
                                  <p:childTnLst>
                                    <p:animEffect transition="out" filter="dissolve">
                                      <p:cBhvr>
                                        <p:cTn id="32" dur="500"/>
                                        <p:tgtEl>
                                          <p:spTgt spid="67"/>
                                        </p:tgtEl>
                                      </p:cBhvr>
                                    </p:animEffect>
                                    <p:set>
                                      <p:cBhvr>
                                        <p:cTn id="33" dur="1" fill="hold">
                                          <p:stCondLst>
                                            <p:cond delay="499"/>
                                          </p:stCondLst>
                                        </p:cTn>
                                        <p:tgtEl>
                                          <p:spTgt spid="67"/>
                                        </p:tgtEl>
                                        <p:attrNameLst>
                                          <p:attrName>style.visibility</p:attrName>
                                        </p:attrNameLst>
                                      </p:cBhvr>
                                      <p:to>
                                        <p:strVal val="hidden"/>
                                      </p:to>
                                    </p:set>
                                  </p:childTnLst>
                                </p:cTn>
                              </p:par>
                              <p:par>
                                <p:cTn id="34" presetID="9" presetClass="exit" presetSubtype="0" fill="hold" grpId="1" nodeType="withEffect">
                                  <p:stCondLst>
                                    <p:cond delay="0"/>
                                  </p:stCondLst>
                                  <p:childTnLst>
                                    <p:animEffect transition="out" filter="dissolve">
                                      <p:cBhvr>
                                        <p:cTn id="35" dur="500"/>
                                        <p:tgtEl>
                                          <p:spTgt spid="74"/>
                                        </p:tgtEl>
                                      </p:cBhvr>
                                    </p:animEffect>
                                    <p:set>
                                      <p:cBhvr>
                                        <p:cTn id="36" dur="1" fill="hold">
                                          <p:stCondLst>
                                            <p:cond delay="499"/>
                                          </p:stCondLst>
                                        </p:cTn>
                                        <p:tgtEl>
                                          <p:spTgt spid="74"/>
                                        </p:tgtEl>
                                        <p:attrNameLst>
                                          <p:attrName>style.visibility</p:attrName>
                                        </p:attrNameLst>
                                      </p:cBhvr>
                                      <p:to>
                                        <p:strVal val="hidden"/>
                                      </p:to>
                                    </p:set>
                                  </p:childTnLst>
                                </p:cTn>
                              </p:par>
                            </p:childTnLst>
                          </p:cTn>
                        </p:par>
                        <p:par>
                          <p:cTn id="37" fill="hold">
                            <p:stCondLst>
                              <p:cond delay="500"/>
                            </p:stCondLst>
                            <p:childTnLst>
                              <p:par>
                                <p:cTn id="38" presetID="9" presetClass="entr" presetSubtype="0" fill="hold" grpId="0" nodeType="afterEffect">
                                  <p:stCondLst>
                                    <p:cond delay="0"/>
                                  </p:stCondLst>
                                  <p:childTnLst>
                                    <p:set>
                                      <p:cBhvr>
                                        <p:cTn id="39" dur="1" fill="hold">
                                          <p:stCondLst>
                                            <p:cond delay="0"/>
                                          </p:stCondLst>
                                        </p:cTn>
                                        <p:tgtEl>
                                          <p:spTgt spid="68"/>
                                        </p:tgtEl>
                                        <p:attrNameLst>
                                          <p:attrName>style.visibility</p:attrName>
                                        </p:attrNameLst>
                                      </p:cBhvr>
                                      <p:to>
                                        <p:strVal val="visible"/>
                                      </p:to>
                                    </p:set>
                                    <p:animEffect transition="in" filter="dissolve">
                                      <p:cBhvr>
                                        <p:cTn id="40" dur="500"/>
                                        <p:tgtEl>
                                          <p:spTgt spid="68"/>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68"/>
                                        </p:tgtEl>
                                      </p:cBhvr>
                                    </p:animEffect>
                                    <p:set>
                                      <p:cBhvr>
                                        <p:cTn id="45" dur="1" fill="hold">
                                          <p:stCondLst>
                                            <p:cond delay="499"/>
                                          </p:stCondLst>
                                        </p:cTn>
                                        <p:tgtEl>
                                          <p:spTgt spid="68"/>
                                        </p:tgtEl>
                                        <p:attrNameLst>
                                          <p:attrName>style.visibility</p:attrName>
                                        </p:attrNameLst>
                                      </p:cBhvr>
                                      <p:to>
                                        <p:strVal val="hidden"/>
                                      </p:to>
                                    </p:set>
                                  </p:childTnLst>
                                </p:cTn>
                              </p:par>
                            </p:childTnLst>
                          </p:cTn>
                        </p:par>
                        <p:par>
                          <p:cTn id="46" fill="hold">
                            <p:stCondLst>
                              <p:cond delay="500"/>
                            </p:stCondLst>
                            <p:childTnLst>
                              <p:par>
                                <p:cTn id="47" presetID="9" presetClass="entr" presetSubtype="0" fill="hold" grpId="0" nodeType="afterEffect">
                                  <p:stCondLst>
                                    <p:cond delay="0"/>
                                  </p:stCondLst>
                                  <p:childTnLst>
                                    <p:set>
                                      <p:cBhvr>
                                        <p:cTn id="48" dur="1" fill="hold">
                                          <p:stCondLst>
                                            <p:cond delay="0"/>
                                          </p:stCondLst>
                                        </p:cTn>
                                        <p:tgtEl>
                                          <p:spTgt spid="73"/>
                                        </p:tgtEl>
                                        <p:attrNameLst>
                                          <p:attrName>style.visibility</p:attrName>
                                        </p:attrNameLst>
                                      </p:cBhvr>
                                      <p:to>
                                        <p:strVal val="visible"/>
                                      </p:to>
                                    </p:set>
                                    <p:animEffect transition="in" filter="dissolve">
                                      <p:cBhvr>
                                        <p:cTn id="49" dur="500"/>
                                        <p:tgtEl>
                                          <p:spTgt spid="73"/>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6"/>
                                        </p:tgtEl>
                                        <p:attrNameLst>
                                          <p:attrName>style.visibility</p:attrName>
                                        </p:attrNameLst>
                                      </p:cBhvr>
                                      <p:to>
                                        <p:strVal val="visible"/>
                                      </p:to>
                                    </p:set>
                                    <p:animEffect transition="in" filter="dissolve">
                                      <p:cBhvr>
                                        <p:cTn id="54" dur="500"/>
                                        <p:tgtEl>
                                          <p:spTgt spid="76"/>
                                        </p:tgtEl>
                                      </p:cBhvr>
                                    </p:animEffec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dissolve">
                                      <p:cBhvr>
                                        <p:cTn id="58" dur="500"/>
                                        <p:tgtEl>
                                          <p:spTgt spid="77"/>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xit" presetSubtype="0" fill="hold" grpId="1" nodeType="clickEffect">
                                  <p:stCondLst>
                                    <p:cond delay="0"/>
                                  </p:stCondLst>
                                  <p:childTnLst>
                                    <p:animEffect transition="out" filter="dissolve">
                                      <p:cBhvr>
                                        <p:cTn id="62" dur="500"/>
                                        <p:tgtEl>
                                          <p:spTgt spid="76"/>
                                        </p:tgtEl>
                                      </p:cBhvr>
                                    </p:animEffect>
                                    <p:set>
                                      <p:cBhvr>
                                        <p:cTn id="63" dur="1" fill="hold">
                                          <p:stCondLst>
                                            <p:cond delay="499"/>
                                          </p:stCondLst>
                                        </p:cTn>
                                        <p:tgtEl>
                                          <p:spTgt spid="76"/>
                                        </p:tgtEl>
                                        <p:attrNameLst>
                                          <p:attrName>style.visibility</p:attrName>
                                        </p:attrNameLst>
                                      </p:cBhvr>
                                      <p:to>
                                        <p:strVal val="hidden"/>
                                      </p:to>
                                    </p:set>
                                  </p:childTnLst>
                                </p:cTn>
                              </p:par>
                            </p:childTnLst>
                          </p:cTn>
                        </p:par>
                        <p:par>
                          <p:cTn id="64" fill="hold">
                            <p:stCondLst>
                              <p:cond delay="500"/>
                            </p:stCondLst>
                            <p:childTnLst>
                              <p:par>
                                <p:cTn id="65" presetID="9" presetClass="entr" presetSubtype="0" fill="hold" grpId="0" nodeType="afterEffect">
                                  <p:stCondLst>
                                    <p:cond delay="0"/>
                                  </p:stCondLst>
                                  <p:childTnLst>
                                    <p:set>
                                      <p:cBhvr>
                                        <p:cTn id="66" dur="1" fill="hold">
                                          <p:stCondLst>
                                            <p:cond delay="0"/>
                                          </p:stCondLst>
                                        </p:cTn>
                                        <p:tgtEl>
                                          <p:spTgt spid="78"/>
                                        </p:tgtEl>
                                        <p:attrNameLst>
                                          <p:attrName>style.visibility</p:attrName>
                                        </p:attrNameLst>
                                      </p:cBhvr>
                                      <p:to>
                                        <p:strVal val="visible"/>
                                      </p:to>
                                    </p:set>
                                    <p:animEffect transition="in" filter="dissolve">
                                      <p:cBhvr>
                                        <p:cTn id="67" dur="500"/>
                                        <p:tgtEl>
                                          <p:spTgt spid="78"/>
                                        </p:tgtEl>
                                      </p:cBhvr>
                                    </p:animEffect>
                                  </p:childTnLst>
                                </p:cTn>
                              </p:par>
                            </p:childTnLst>
                          </p:cTn>
                        </p:par>
                      </p:childTnLst>
                    </p:cTn>
                  </p:par>
                  <p:par>
                    <p:cTn id="68" fill="hold">
                      <p:stCondLst>
                        <p:cond delay="indefinite"/>
                      </p:stCondLst>
                      <p:childTnLst>
                        <p:par>
                          <p:cTn id="69" fill="hold">
                            <p:stCondLst>
                              <p:cond delay="0"/>
                            </p:stCondLst>
                            <p:childTnLst>
                              <p:par>
                                <p:cTn id="70" presetID="9" presetClass="exit" presetSubtype="0" fill="hold" grpId="1" nodeType="clickEffect">
                                  <p:stCondLst>
                                    <p:cond delay="0"/>
                                  </p:stCondLst>
                                  <p:childTnLst>
                                    <p:animEffect transition="out" filter="dissolve">
                                      <p:cBhvr>
                                        <p:cTn id="71" dur="500"/>
                                        <p:tgtEl>
                                          <p:spTgt spid="78"/>
                                        </p:tgtEl>
                                      </p:cBhvr>
                                    </p:animEffect>
                                    <p:set>
                                      <p:cBhvr>
                                        <p:cTn id="72" dur="1" fill="hold">
                                          <p:stCondLst>
                                            <p:cond delay="499"/>
                                          </p:stCondLst>
                                        </p:cTn>
                                        <p:tgtEl>
                                          <p:spTgt spid="78"/>
                                        </p:tgtEl>
                                        <p:attrNameLst>
                                          <p:attrName>style.visibility</p:attrName>
                                        </p:attrNameLst>
                                      </p:cBhvr>
                                      <p:to>
                                        <p:strVal val="hidden"/>
                                      </p:to>
                                    </p:set>
                                  </p:childTnLst>
                                </p:cTn>
                              </p:par>
                            </p:childTnLst>
                          </p:cTn>
                        </p:par>
                        <p:par>
                          <p:cTn id="73" fill="hold">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79"/>
                                        </p:tgtEl>
                                        <p:attrNameLst>
                                          <p:attrName>style.visibility</p:attrName>
                                        </p:attrNameLst>
                                      </p:cBhvr>
                                      <p:to>
                                        <p:strVal val="visible"/>
                                      </p:to>
                                    </p:set>
                                    <p:animEffect transition="in" filter="dissolve">
                                      <p:cBhvr>
                                        <p:cTn id="76" dur="500"/>
                                        <p:tgtEl>
                                          <p:spTgt spid="79"/>
                                        </p:tgtEl>
                                      </p:cBhvr>
                                    </p:animEffect>
                                  </p:childTnLst>
                                </p:cTn>
                              </p:par>
                            </p:childTnLst>
                          </p:cTn>
                        </p:par>
                      </p:childTnLst>
                    </p:cTn>
                  </p:par>
                  <p:par>
                    <p:cTn id="77" fill="hold">
                      <p:stCondLst>
                        <p:cond delay="indefinite"/>
                      </p:stCondLst>
                      <p:childTnLst>
                        <p:par>
                          <p:cTn id="78" fill="hold">
                            <p:stCondLst>
                              <p:cond delay="0"/>
                            </p:stCondLst>
                            <p:childTnLst>
                              <p:par>
                                <p:cTn id="79" presetID="9" presetClass="exit" presetSubtype="0" fill="hold" grpId="1" nodeType="clickEffect">
                                  <p:stCondLst>
                                    <p:cond delay="0"/>
                                  </p:stCondLst>
                                  <p:childTnLst>
                                    <p:animEffect transition="out" filter="dissolve">
                                      <p:cBhvr>
                                        <p:cTn id="80" dur="500"/>
                                        <p:tgtEl>
                                          <p:spTgt spid="79"/>
                                        </p:tgtEl>
                                      </p:cBhvr>
                                    </p:animEffect>
                                    <p:set>
                                      <p:cBhvr>
                                        <p:cTn id="81" dur="1" fill="hold">
                                          <p:stCondLst>
                                            <p:cond delay="499"/>
                                          </p:stCondLst>
                                        </p:cTn>
                                        <p:tgtEl>
                                          <p:spTgt spid="79"/>
                                        </p:tgtEl>
                                        <p:attrNameLst>
                                          <p:attrName>style.visibility</p:attrName>
                                        </p:attrNameLst>
                                      </p:cBhvr>
                                      <p:to>
                                        <p:strVal val="hidden"/>
                                      </p:to>
                                    </p:set>
                                  </p:childTnLst>
                                </p:cTn>
                              </p:par>
                            </p:childTnLst>
                          </p:cTn>
                        </p:par>
                        <p:par>
                          <p:cTn id="82" fill="hold">
                            <p:stCondLst>
                              <p:cond delay="500"/>
                            </p:stCondLst>
                            <p:childTnLst>
                              <p:par>
                                <p:cTn id="83" presetID="9" presetClass="entr" presetSubtype="0" fill="hold" grpId="0" nodeType="afterEffect">
                                  <p:stCondLst>
                                    <p:cond delay="0"/>
                                  </p:stCondLst>
                                  <p:childTnLst>
                                    <p:set>
                                      <p:cBhvr>
                                        <p:cTn id="84" dur="1" fill="hold">
                                          <p:stCondLst>
                                            <p:cond delay="0"/>
                                          </p:stCondLst>
                                        </p:cTn>
                                        <p:tgtEl>
                                          <p:spTgt spid="80"/>
                                        </p:tgtEl>
                                        <p:attrNameLst>
                                          <p:attrName>style.visibility</p:attrName>
                                        </p:attrNameLst>
                                      </p:cBhvr>
                                      <p:to>
                                        <p:strVal val="visible"/>
                                      </p:to>
                                    </p:set>
                                    <p:animEffect transition="in" filter="dissolve">
                                      <p:cBhvr>
                                        <p:cTn id="8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69" grpId="0" animBg="1"/>
      <p:bldP spid="69" grpId="1" animBg="1"/>
      <p:bldP spid="68" grpId="0" animBg="1"/>
      <p:bldP spid="68" grpId="1" animBg="1"/>
      <p:bldP spid="73" grpId="0" animBg="1"/>
      <p:bldP spid="74" grpId="0" animBg="1"/>
      <p:bldP spid="74" grpId="1" animBg="1"/>
      <p:bldP spid="75" grpId="0" animBg="1"/>
      <p:bldP spid="75" grpId="1" animBg="1"/>
      <p:bldP spid="76" grpId="0" animBg="1"/>
      <p:bldP spid="76" grpId="1" animBg="1"/>
      <p:bldP spid="77" grpId="0" animBg="1"/>
      <p:bldP spid="78" grpId="0" animBg="1"/>
      <p:bldP spid="78" grpId="1" animBg="1"/>
      <p:bldP spid="79" grpId="0" animBg="1"/>
      <p:bldP spid="79" grpId="1" animBg="1"/>
      <p:bldP spid="8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Line 28">
            <a:extLst>
              <a:ext uri="{FF2B5EF4-FFF2-40B4-BE49-F238E27FC236}">
                <a16:creationId xmlns:a16="http://schemas.microsoft.com/office/drawing/2014/main" id="{FF80BB4E-7239-4A9E-949A-25E14AE5F6BD}"/>
              </a:ext>
            </a:extLst>
          </p:cNvPr>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 name="Text Box 37">
            <a:extLst>
              <a:ext uri="{FF2B5EF4-FFF2-40B4-BE49-F238E27FC236}">
                <a16:creationId xmlns:a16="http://schemas.microsoft.com/office/drawing/2014/main" id="{9D8CFE7D-DA5C-43CE-A9FA-51F8EF7112FD}"/>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87" name="Text Box 55">
            <a:extLst>
              <a:ext uri="{FF2B5EF4-FFF2-40B4-BE49-F238E27FC236}">
                <a16:creationId xmlns:a16="http://schemas.microsoft.com/office/drawing/2014/main" id="{E9DE6BD4-C56C-4AC3-8ADB-B988115EF467}"/>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85" name="Text Box 42">
            <a:extLst>
              <a:ext uri="{FF2B5EF4-FFF2-40B4-BE49-F238E27FC236}">
                <a16:creationId xmlns:a16="http://schemas.microsoft.com/office/drawing/2014/main" id="{2A1A1485-EF93-4443-84AF-852ACF25580E}"/>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8463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Noah &amp; the Flood</a:t>
            </a:r>
          </a:p>
          <a:p>
            <a:pPr eaLnBrk="1" hangingPunct="1">
              <a:spcBef>
                <a:spcPts val="0"/>
              </a:spcBef>
              <a:spcAft>
                <a:spcPts val="300"/>
              </a:spcAft>
              <a:buFontTx/>
              <a:buNone/>
            </a:pPr>
            <a:r>
              <a:rPr lang="en-US" altLang="en-US" sz="1100" dirty="0">
                <a:latin typeface="Gill Sans MT" panose="020B0502020104020203" pitchFamily="34" charset="0"/>
              </a:rPr>
              <a:t>Shem</a:t>
            </a:r>
          </a:p>
          <a:p>
            <a:pPr eaLnBrk="1" hangingPunct="1">
              <a:spcBef>
                <a:spcPts val="0"/>
              </a:spcBef>
              <a:spcAft>
                <a:spcPts val="300"/>
              </a:spcAft>
              <a:buFontTx/>
              <a:buNone/>
            </a:pPr>
            <a:r>
              <a:rPr lang="en-US" altLang="en-US" sz="1100" dirty="0" err="1">
                <a:latin typeface="Gill Sans MT" panose="020B0502020104020203" pitchFamily="34" charset="0"/>
              </a:rPr>
              <a:t>Terah</a:t>
            </a:r>
            <a:endParaRPr lang="en-US" altLang="en-US" sz="1100" dirty="0">
              <a:latin typeface="Gill Sans MT" panose="020B0502020104020203" pitchFamily="34" charset="0"/>
            </a:endParaRP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4" name="Text Box 44"/>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3115" name="Text Box 45"/>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116" name="Text Box 46"/>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7" name="Rectangle: Rounded Corners 76">
            <a:extLst>
              <a:ext uri="{FF2B5EF4-FFF2-40B4-BE49-F238E27FC236}">
                <a16:creationId xmlns:a16="http://schemas.microsoft.com/office/drawing/2014/main" id="{57D020E7-4C1D-409F-A39D-2E96551D9552}"/>
              </a:ext>
            </a:extLst>
          </p:cNvPr>
          <p:cNvSpPr/>
          <p:nvPr/>
        </p:nvSpPr>
        <p:spPr>
          <a:xfrm>
            <a:off x="5867399" y="4443412"/>
            <a:ext cx="1447797" cy="111918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Speech Bubble: Rectangle with Corners Rounded 71">
            <a:extLst>
              <a:ext uri="{FF2B5EF4-FFF2-40B4-BE49-F238E27FC236}">
                <a16:creationId xmlns:a16="http://schemas.microsoft.com/office/drawing/2014/main" id="{B550708F-F687-47B1-8FCF-50054E385298}"/>
              </a:ext>
            </a:extLst>
          </p:cNvPr>
          <p:cNvSpPr/>
          <p:nvPr/>
        </p:nvSpPr>
        <p:spPr>
          <a:xfrm>
            <a:off x="556744" y="296964"/>
            <a:ext cx="4833940" cy="4189363"/>
          </a:xfrm>
          <a:prstGeom prst="wedgeRoundRectCallout">
            <a:avLst>
              <a:gd name="adj1" fmla="val 73354"/>
              <a:gd name="adj2" fmla="val 9146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28:13-15:  </a:t>
            </a:r>
            <a:r>
              <a:rPr lang="en-US" dirty="0">
                <a:solidFill>
                  <a:schemeClr val="tx1"/>
                </a:solidFill>
                <a:latin typeface="Gill Sans MT" panose="020B0502020104020203" pitchFamily="34" charset="0"/>
              </a:rPr>
              <a:t>And behold,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stood above it and said: “I am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of Abraham your father and the God of Isaac; the land on which you lie I will give to you and your descendants. 14 Also your descendants shall be as the dust of the earth; you shall spread abroad to the west and the east, to the north and the south; and in you and in your seed all the families of the earth shall be blessed. 15 Behold, I am with you and will keep you wherever you go, and will bring you back to this land; for I will not leave you until I have done what I have spoken to you.”</a:t>
            </a:r>
          </a:p>
        </p:txBody>
      </p:sp>
      <p:sp>
        <p:nvSpPr>
          <p:cNvPr id="78" name="Speech Bubble: Rectangle with Corners Rounded 77">
            <a:extLst>
              <a:ext uri="{FF2B5EF4-FFF2-40B4-BE49-F238E27FC236}">
                <a16:creationId xmlns:a16="http://schemas.microsoft.com/office/drawing/2014/main" id="{818FEAF0-F69F-48EF-B8FF-77B5C545EF1D}"/>
              </a:ext>
            </a:extLst>
          </p:cNvPr>
          <p:cNvSpPr/>
          <p:nvPr/>
        </p:nvSpPr>
        <p:spPr>
          <a:xfrm>
            <a:off x="81641" y="4229498"/>
            <a:ext cx="4041097" cy="781743"/>
          </a:xfrm>
          <a:prstGeom prst="wedgeRoundRectCallout">
            <a:avLst>
              <a:gd name="adj1" fmla="val 102674"/>
              <a:gd name="adj2" fmla="val 18131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21:12:  …</a:t>
            </a:r>
            <a:r>
              <a:rPr lang="en-US" dirty="0">
                <a:solidFill>
                  <a:schemeClr val="tx1"/>
                </a:solidFill>
                <a:latin typeface="Gill Sans MT" panose="020B0502020104020203" pitchFamily="34" charset="0"/>
              </a:rPr>
              <a:t>for in Isaac your seed shall be called.</a:t>
            </a:r>
          </a:p>
        </p:txBody>
      </p:sp>
      <p:sp>
        <p:nvSpPr>
          <p:cNvPr id="81" name="Speech Bubble: Rectangle with Corners Rounded 80">
            <a:extLst>
              <a:ext uri="{FF2B5EF4-FFF2-40B4-BE49-F238E27FC236}">
                <a16:creationId xmlns:a16="http://schemas.microsoft.com/office/drawing/2014/main" id="{F34E8ECA-5026-43ED-BEB3-018492037774}"/>
              </a:ext>
            </a:extLst>
          </p:cNvPr>
          <p:cNvSpPr/>
          <p:nvPr/>
        </p:nvSpPr>
        <p:spPr>
          <a:xfrm>
            <a:off x="442914" y="3764904"/>
            <a:ext cx="4041097" cy="1199211"/>
          </a:xfrm>
          <a:prstGeom prst="wedgeRoundRectCallout">
            <a:avLst>
              <a:gd name="adj1" fmla="val 94000"/>
              <a:gd name="adj2" fmla="val 18703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41:57:  </a:t>
            </a:r>
            <a:r>
              <a:rPr lang="en-US" dirty="0">
                <a:solidFill>
                  <a:schemeClr val="tx1"/>
                </a:solidFill>
                <a:latin typeface="Gill Sans MT" panose="020B0502020104020203" pitchFamily="34" charset="0"/>
              </a:rPr>
              <a:t>So all countries came to Joseph in Egypt to buy grain, because the famine was severe in all lands.</a:t>
            </a:r>
          </a:p>
        </p:txBody>
      </p:sp>
      <p:sp>
        <p:nvSpPr>
          <p:cNvPr id="82" name="Speech Bubble: Rectangle with Corners Rounded 81">
            <a:extLst>
              <a:ext uri="{FF2B5EF4-FFF2-40B4-BE49-F238E27FC236}">
                <a16:creationId xmlns:a16="http://schemas.microsoft.com/office/drawing/2014/main" id="{CB4B29C8-5497-4E27-B915-7FEFE1DCEE16}"/>
              </a:ext>
            </a:extLst>
          </p:cNvPr>
          <p:cNvSpPr/>
          <p:nvPr/>
        </p:nvSpPr>
        <p:spPr>
          <a:xfrm>
            <a:off x="481946" y="908660"/>
            <a:ext cx="5687733" cy="3333354"/>
          </a:xfrm>
          <a:prstGeom prst="wedgeRoundRectCallout">
            <a:avLst>
              <a:gd name="adj1" fmla="val 58463"/>
              <a:gd name="adj2" fmla="val 12028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45:5-8:  </a:t>
            </a:r>
            <a:r>
              <a:rPr lang="en-US" dirty="0">
                <a:solidFill>
                  <a:schemeClr val="tx1"/>
                </a:solidFill>
                <a:latin typeface="Gill Sans MT" panose="020B0502020104020203" pitchFamily="34" charset="0"/>
              </a:rPr>
              <a:t>But now, do not therefore be grieved or angry with yourselves because you sold me here; for God sent me before you to preserve life. 6 For these two years the famine has been in the land, and there are still five years in which there will be neither plowing nor harvesting. 7 And God sent me before you to preserve a posterity for you in the earth, and to save your lives by a great deliverance. 8 So now it was not you who sent me here, but God; and He has made me a father to Pharaoh, and lord of all his house, and a ruler throughout all the land of Egypt.</a:t>
            </a:r>
          </a:p>
        </p:txBody>
      </p:sp>
      <p:sp>
        <p:nvSpPr>
          <p:cNvPr id="84" name="Text Box 15">
            <a:extLst>
              <a:ext uri="{FF2B5EF4-FFF2-40B4-BE49-F238E27FC236}">
                <a16:creationId xmlns:a16="http://schemas.microsoft.com/office/drawing/2014/main" id="{A6603C20-0006-4658-8881-CD82B98DF3F3}"/>
              </a:ext>
            </a:extLst>
          </p:cNvPr>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Call of Abraham</a:t>
            </a:r>
          </a:p>
        </p:txBody>
      </p:sp>
    </p:spTree>
    <p:extLst>
      <p:ext uri="{BB962C8B-B14F-4D97-AF65-F5344CB8AC3E}">
        <p14:creationId xmlns:p14="http://schemas.microsoft.com/office/powerpoint/2010/main" val="3662956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dissolv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78"/>
                                        </p:tgtEl>
                                      </p:cBhvr>
                                    </p:animEffect>
                                    <p:set>
                                      <p:cBhvr>
                                        <p:cTn id="12" dur="1" fill="hold">
                                          <p:stCondLst>
                                            <p:cond delay="499"/>
                                          </p:stCondLst>
                                        </p:cTn>
                                        <p:tgtEl>
                                          <p:spTgt spid="78"/>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dissolve">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72"/>
                                        </p:tgtEl>
                                      </p:cBhvr>
                                    </p:animEffect>
                                    <p:set>
                                      <p:cBhvr>
                                        <p:cTn id="21" dur="1" fill="hold">
                                          <p:stCondLst>
                                            <p:cond delay="499"/>
                                          </p:stCondLst>
                                        </p:cTn>
                                        <p:tgtEl>
                                          <p:spTgt spid="72"/>
                                        </p:tgtEl>
                                        <p:attrNameLst>
                                          <p:attrName>style.visibility</p:attrName>
                                        </p:attrNameLst>
                                      </p:cBhvr>
                                      <p:to>
                                        <p:strVal val="hidden"/>
                                      </p:to>
                                    </p:set>
                                  </p:childTnLst>
                                </p:cTn>
                              </p:par>
                              <p:par>
                                <p:cTn id="22" presetID="9" presetClass="exit" presetSubtype="0" fill="hold" grpId="0" nodeType="withEffect">
                                  <p:stCondLst>
                                    <p:cond delay="0"/>
                                  </p:stCondLst>
                                  <p:childTnLst>
                                    <p:animEffect transition="out" filter="dissolve">
                                      <p:cBhvr>
                                        <p:cTn id="23" dur="500"/>
                                        <p:tgtEl>
                                          <p:spTgt spid="77"/>
                                        </p:tgtEl>
                                      </p:cBhvr>
                                    </p:animEffect>
                                    <p:set>
                                      <p:cBhvr>
                                        <p:cTn id="24" dur="1" fill="hold">
                                          <p:stCondLst>
                                            <p:cond delay="499"/>
                                          </p:stCondLst>
                                        </p:cTn>
                                        <p:tgtEl>
                                          <p:spTgt spid="77"/>
                                        </p:tgtEl>
                                        <p:attrNameLst>
                                          <p:attrName>style.visibility</p:attrName>
                                        </p:attrNameLst>
                                      </p:cBhvr>
                                      <p:to>
                                        <p:strVal val="hidden"/>
                                      </p:to>
                                    </p:set>
                                  </p:childTnLst>
                                </p:cTn>
                              </p:par>
                            </p:childTnLst>
                          </p:cTn>
                        </p:par>
                        <p:par>
                          <p:cTn id="25" fill="hold">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81"/>
                                        </p:tgtEl>
                                        <p:attrNameLst>
                                          <p:attrName>style.visibility</p:attrName>
                                        </p:attrNameLst>
                                      </p:cBhvr>
                                      <p:to>
                                        <p:strVal val="visible"/>
                                      </p:to>
                                    </p:set>
                                    <p:animEffect transition="in" filter="dissolve">
                                      <p:cBhvr>
                                        <p:cTn id="28" dur="500"/>
                                        <p:tgtEl>
                                          <p:spTgt spid="8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grpId="1" nodeType="clickEffect">
                                  <p:stCondLst>
                                    <p:cond delay="0"/>
                                  </p:stCondLst>
                                  <p:childTnLst>
                                    <p:animEffect transition="out" filter="dissolve">
                                      <p:cBhvr>
                                        <p:cTn id="32" dur="500"/>
                                        <p:tgtEl>
                                          <p:spTgt spid="81"/>
                                        </p:tgtEl>
                                      </p:cBhvr>
                                    </p:animEffect>
                                    <p:set>
                                      <p:cBhvr>
                                        <p:cTn id="33" dur="1" fill="hold">
                                          <p:stCondLst>
                                            <p:cond delay="499"/>
                                          </p:stCondLst>
                                        </p:cTn>
                                        <p:tgtEl>
                                          <p:spTgt spid="81"/>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grpId="0" nodeType="afterEffect">
                                  <p:stCondLst>
                                    <p:cond delay="0"/>
                                  </p:stCondLst>
                                  <p:childTnLst>
                                    <p:set>
                                      <p:cBhvr>
                                        <p:cTn id="36" dur="1" fill="hold">
                                          <p:stCondLst>
                                            <p:cond delay="0"/>
                                          </p:stCondLst>
                                        </p:cTn>
                                        <p:tgtEl>
                                          <p:spTgt spid="82"/>
                                        </p:tgtEl>
                                        <p:attrNameLst>
                                          <p:attrName>style.visibility</p:attrName>
                                        </p:attrNameLst>
                                      </p:cBhvr>
                                      <p:to>
                                        <p:strVal val="visible"/>
                                      </p:to>
                                    </p:set>
                                    <p:animEffect transition="in" filter="dissolve">
                                      <p:cBhvr>
                                        <p:cTn id="37" dur="500"/>
                                        <p:tgtEl>
                                          <p:spTgt spid="82"/>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xit" presetSubtype="0" fill="hold" grpId="1" nodeType="clickEffect">
                                  <p:stCondLst>
                                    <p:cond delay="0"/>
                                  </p:stCondLst>
                                  <p:childTnLst>
                                    <p:animEffect transition="out" filter="dissolve">
                                      <p:cBhvr>
                                        <p:cTn id="41" dur="500"/>
                                        <p:tgtEl>
                                          <p:spTgt spid="82"/>
                                        </p:tgtEl>
                                      </p:cBhvr>
                                    </p:animEffect>
                                    <p:set>
                                      <p:cBhvr>
                                        <p:cTn id="42" dur="1" fill="hold">
                                          <p:stCondLst>
                                            <p:cond delay="499"/>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2" grpId="0" animBg="1"/>
      <p:bldP spid="72" grpId="1" animBg="1"/>
      <p:bldP spid="78" grpId="0" animBg="1"/>
      <p:bldP spid="78" grpId="1" animBg="1"/>
      <p:bldP spid="81" grpId="0" animBg="1"/>
      <p:bldP spid="81" grpId="1" animBg="1"/>
      <p:bldP spid="82" grpId="0" animBg="1"/>
      <p:bldP spid="82" grpId="1"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Line 28">
            <a:extLst>
              <a:ext uri="{FF2B5EF4-FFF2-40B4-BE49-F238E27FC236}">
                <a16:creationId xmlns:a16="http://schemas.microsoft.com/office/drawing/2014/main" id="{B4C6B1F5-4107-4ABC-BC03-D2E0CA79A71B}"/>
              </a:ext>
            </a:extLst>
          </p:cNvPr>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Text Box 55">
            <a:extLst>
              <a:ext uri="{FF2B5EF4-FFF2-40B4-BE49-F238E27FC236}">
                <a16:creationId xmlns:a16="http://schemas.microsoft.com/office/drawing/2014/main" id="{EF7135E9-B21B-44C4-AD2D-2A1A43E06850}"/>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84" name="Text Box 15">
            <a:extLst>
              <a:ext uri="{FF2B5EF4-FFF2-40B4-BE49-F238E27FC236}">
                <a16:creationId xmlns:a16="http://schemas.microsoft.com/office/drawing/2014/main" id="{A6603C20-0006-4658-8881-CD82B98DF3F3}"/>
              </a:ext>
            </a:extLst>
          </p:cNvPr>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Call of Abraham</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8463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Noah &amp; the Flood</a:t>
            </a:r>
          </a:p>
          <a:p>
            <a:pPr eaLnBrk="1" hangingPunct="1">
              <a:spcBef>
                <a:spcPts val="0"/>
              </a:spcBef>
              <a:spcAft>
                <a:spcPts val="300"/>
              </a:spcAft>
              <a:buFontTx/>
              <a:buNone/>
            </a:pPr>
            <a:r>
              <a:rPr lang="en-US" altLang="en-US" sz="1100" dirty="0">
                <a:latin typeface="Gill Sans MT" panose="020B0502020104020203" pitchFamily="34" charset="0"/>
              </a:rPr>
              <a:t>Shem</a:t>
            </a:r>
          </a:p>
          <a:p>
            <a:pPr eaLnBrk="1" hangingPunct="1">
              <a:spcBef>
                <a:spcPts val="0"/>
              </a:spcBef>
              <a:spcAft>
                <a:spcPts val="300"/>
              </a:spcAft>
              <a:buFontTx/>
              <a:buNone/>
            </a:pPr>
            <a:r>
              <a:rPr lang="en-US" altLang="en-US" sz="1100" dirty="0" err="1">
                <a:latin typeface="Gill Sans MT" panose="020B0502020104020203" pitchFamily="34" charset="0"/>
              </a:rPr>
              <a:t>Terah</a:t>
            </a:r>
            <a:endParaRPr lang="en-US" altLang="en-US" sz="1100" dirty="0">
              <a:latin typeface="Gill Sans MT" panose="020B0502020104020203" pitchFamily="34" charset="0"/>
            </a:endParaRP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7" name="Text Box 37"/>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2" name="Text Box 42"/>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4" name="Text Box 44"/>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3115" name="Text Box 45"/>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116" name="Text Box 46"/>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8" name="Speech Bubble: Rectangle with Corners Rounded 77">
            <a:extLst>
              <a:ext uri="{FF2B5EF4-FFF2-40B4-BE49-F238E27FC236}">
                <a16:creationId xmlns:a16="http://schemas.microsoft.com/office/drawing/2014/main" id="{818FEAF0-F69F-48EF-B8FF-77B5C545EF1D}"/>
              </a:ext>
            </a:extLst>
          </p:cNvPr>
          <p:cNvSpPr/>
          <p:nvPr/>
        </p:nvSpPr>
        <p:spPr>
          <a:xfrm>
            <a:off x="1145350" y="978149"/>
            <a:ext cx="4529961" cy="2323180"/>
          </a:xfrm>
          <a:prstGeom prst="wedgeRoundRectCallout">
            <a:avLst>
              <a:gd name="adj1" fmla="val 79259"/>
              <a:gd name="adj2" fmla="val 9037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3:17-18:  </a:t>
            </a:r>
            <a:r>
              <a:rPr lang="en-US" dirty="0">
                <a:solidFill>
                  <a:schemeClr val="tx1"/>
                </a:solidFill>
                <a:latin typeface="Gill Sans MT" panose="020B0502020104020203" pitchFamily="34" charset="0"/>
              </a:rPr>
              <a:t>And this I say, that the law, which was four hundred and thirty years later, cannot annul the covenant that was confirmed before by God in Christ, that it should make the promise of no effect. 18 For if the inheritance is of the law, it is no longer of promise; but God gave it to Abraham by promise.</a:t>
            </a:r>
          </a:p>
        </p:txBody>
      </p:sp>
      <p:sp>
        <p:nvSpPr>
          <p:cNvPr id="66" name="Speech Bubble: Rectangle with Corners Rounded 65">
            <a:extLst>
              <a:ext uri="{FF2B5EF4-FFF2-40B4-BE49-F238E27FC236}">
                <a16:creationId xmlns:a16="http://schemas.microsoft.com/office/drawing/2014/main" id="{2856DE57-E901-402A-B346-FF9B618B55B2}"/>
              </a:ext>
            </a:extLst>
          </p:cNvPr>
          <p:cNvSpPr/>
          <p:nvPr/>
        </p:nvSpPr>
        <p:spPr>
          <a:xfrm>
            <a:off x="1480863" y="2344718"/>
            <a:ext cx="3772810" cy="1683955"/>
          </a:xfrm>
          <a:prstGeom prst="wedgeRoundRectCallout">
            <a:avLst>
              <a:gd name="adj1" fmla="val 103684"/>
              <a:gd name="adj2" fmla="val 9273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49:10:  </a:t>
            </a:r>
            <a:r>
              <a:rPr lang="en-US" dirty="0">
                <a:solidFill>
                  <a:schemeClr val="tx1"/>
                </a:solidFill>
                <a:latin typeface="Gill Sans MT" panose="020B0502020104020203" pitchFamily="34" charset="0"/>
              </a:rPr>
              <a:t>The scepter shall not depart from Judah, nor a lawgiver from between his feet, until Shiloh comes; and to Him shall be the obedience of the people.</a:t>
            </a:r>
          </a:p>
        </p:txBody>
      </p:sp>
    </p:spTree>
    <p:extLst>
      <p:ext uri="{BB962C8B-B14F-4D97-AF65-F5344CB8AC3E}">
        <p14:creationId xmlns:p14="http://schemas.microsoft.com/office/powerpoint/2010/main" val="2487890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dissolv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78"/>
                                        </p:tgtEl>
                                      </p:cBhvr>
                                    </p:animEffect>
                                    <p:set>
                                      <p:cBhvr>
                                        <p:cTn id="12" dur="1" fill="hold">
                                          <p:stCondLst>
                                            <p:cond delay="499"/>
                                          </p:stCondLst>
                                        </p:cTn>
                                        <p:tgtEl>
                                          <p:spTgt spid="78"/>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dissolve">
                                      <p:cBhvr>
                                        <p:cTn id="16" dur="500"/>
                                        <p:tgtEl>
                                          <p:spTgt spid="6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66"/>
                                        </p:tgtEl>
                                      </p:cBhvr>
                                    </p:animEffect>
                                    <p:set>
                                      <p:cBhvr>
                                        <p:cTn id="21" dur="1" fill="hold">
                                          <p:stCondLst>
                                            <p:cond delay="499"/>
                                          </p:stCondLst>
                                        </p:cTn>
                                        <p:tgtEl>
                                          <p:spTgt spid="6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8" grpId="1" animBg="1"/>
      <p:bldP spid="66" grpId="0" animBg="1"/>
      <p:bldP spid="66"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Line 28">
            <a:extLst>
              <a:ext uri="{FF2B5EF4-FFF2-40B4-BE49-F238E27FC236}">
                <a16:creationId xmlns:a16="http://schemas.microsoft.com/office/drawing/2014/main" id="{3FA8E496-145C-4A53-8CA7-7904BDD498CF}"/>
              </a:ext>
            </a:extLst>
          </p:cNvPr>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 name="Text Box 37">
            <a:extLst>
              <a:ext uri="{FF2B5EF4-FFF2-40B4-BE49-F238E27FC236}">
                <a16:creationId xmlns:a16="http://schemas.microsoft.com/office/drawing/2014/main" id="{B4D8B202-A22A-48B4-A796-0F0E82931259}"/>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1" name="Text Box 55">
            <a:extLst>
              <a:ext uri="{FF2B5EF4-FFF2-40B4-BE49-F238E27FC236}">
                <a16:creationId xmlns:a16="http://schemas.microsoft.com/office/drawing/2014/main" id="{0E584793-4A5C-445F-B64E-62C6A270B7C7}"/>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84" name="Text Box 15">
            <a:extLst>
              <a:ext uri="{FF2B5EF4-FFF2-40B4-BE49-F238E27FC236}">
                <a16:creationId xmlns:a16="http://schemas.microsoft.com/office/drawing/2014/main" id="{A6603C20-0006-4658-8881-CD82B98DF3F3}"/>
              </a:ext>
            </a:extLst>
          </p:cNvPr>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Call of Abraham</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469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Male</a:t>
            </a:r>
          </a:p>
          <a:p>
            <a:pPr eaLnBrk="1" hangingPunct="1">
              <a:spcBef>
                <a:spcPts val="0"/>
              </a:spcBef>
              <a:spcAft>
                <a:spcPts val="300"/>
              </a:spcAft>
              <a:buFontTx/>
              <a:buNone/>
            </a:pPr>
            <a:r>
              <a:rPr lang="en-US" altLang="en-US" sz="1100" dirty="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Detailed Account</a:t>
            </a:r>
          </a:p>
          <a:p>
            <a:pPr eaLnBrk="1" hangingPunct="1">
              <a:spcBef>
                <a:spcPct val="50000"/>
              </a:spcBef>
              <a:buFontTx/>
              <a:buNone/>
            </a:pPr>
            <a:r>
              <a:rPr lang="en-US" altLang="en-US" sz="1100" dirty="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8463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100" dirty="0">
                <a:latin typeface="Gill Sans MT" panose="020B0502020104020203" pitchFamily="34" charset="0"/>
              </a:rPr>
              <a:t>Noah &amp; the Flood</a:t>
            </a:r>
          </a:p>
          <a:p>
            <a:pPr eaLnBrk="1" hangingPunct="1">
              <a:spcBef>
                <a:spcPts val="0"/>
              </a:spcBef>
              <a:spcAft>
                <a:spcPts val="300"/>
              </a:spcAft>
              <a:buFontTx/>
              <a:buNone/>
            </a:pPr>
            <a:r>
              <a:rPr lang="en-US" altLang="en-US" sz="1100" dirty="0">
                <a:latin typeface="Gill Sans MT" panose="020B0502020104020203" pitchFamily="34" charset="0"/>
              </a:rPr>
              <a:t>Shem</a:t>
            </a:r>
          </a:p>
          <a:p>
            <a:pPr eaLnBrk="1" hangingPunct="1">
              <a:spcBef>
                <a:spcPts val="0"/>
              </a:spcBef>
              <a:spcAft>
                <a:spcPts val="300"/>
              </a:spcAft>
              <a:buFontTx/>
              <a:buNone/>
            </a:pPr>
            <a:r>
              <a:rPr lang="en-US" altLang="en-US" sz="1100" dirty="0" err="1">
                <a:latin typeface="Gill Sans MT" panose="020B0502020104020203" pitchFamily="34" charset="0"/>
              </a:rPr>
              <a:t>Terah</a:t>
            </a:r>
            <a:endParaRPr lang="en-US" altLang="en-US" sz="1100" dirty="0">
              <a:latin typeface="Gill Sans MT" panose="020B0502020104020203" pitchFamily="34" charset="0"/>
            </a:endParaRP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0" name="Text Box 40"/>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111" name="Text Box 41"/>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3112" name="Text Box 42"/>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4" name="Text Box 44"/>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3115" name="Text Box 45"/>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3116" name="Text Box 46"/>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8" name="Speech Bubble: Rectangle with Corners Rounded 77">
            <a:extLst>
              <a:ext uri="{FF2B5EF4-FFF2-40B4-BE49-F238E27FC236}">
                <a16:creationId xmlns:a16="http://schemas.microsoft.com/office/drawing/2014/main" id="{818FEAF0-F69F-48EF-B8FF-77B5C545EF1D}"/>
              </a:ext>
            </a:extLst>
          </p:cNvPr>
          <p:cNvSpPr/>
          <p:nvPr/>
        </p:nvSpPr>
        <p:spPr>
          <a:xfrm>
            <a:off x="284342" y="180974"/>
            <a:ext cx="4722809" cy="3552826"/>
          </a:xfrm>
          <a:prstGeom prst="wedgeRoundRectCallout">
            <a:avLst>
              <a:gd name="adj1" fmla="val 109331"/>
              <a:gd name="adj2" fmla="val 9294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Ex. 3:7-10:  </a:t>
            </a:r>
            <a:r>
              <a:rPr lang="en-US" dirty="0">
                <a:solidFill>
                  <a:schemeClr val="tx1"/>
                </a:solidFill>
                <a:latin typeface="Gill Sans MT" panose="020B0502020104020203" pitchFamily="34" charset="0"/>
              </a:rPr>
              <a:t>And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said:  “I have surely seen the oppression of My people who are in Egypt, and have heard their cry because of their taskmasters, for I know their sorrows. 8 So I have come down to deliver them out of the hand of the Egyptians, and to bring them up from that land to a good and large land, to a land flowing with milk and honey…10 Come now, therefore, and I will send you to Pharaoh that you may bring My people, the children of Israel, out of Egypt.”</a:t>
            </a:r>
          </a:p>
        </p:txBody>
      </p:sp>
      <p:sp>
        <p:nvSpPr>
          <p:cNvPr id="67" name="Rectangle: Rounded Corners 66">
            <a:extLst>
              <a:ext uri="{FF2B5EF4-FFF2-40B4-BE49-F238E27FC236}">
                <a16:creationId xmlns:a16="http://schemas.microsoft.com/office/drawing/2014/main" id="{DBC47FCC-C86B-4452-8391-ED4B8883442B}"/>
              </a:ext>
            </a:extLst>
          </p:cNvPr>
          <p:cNvSpPr/>
          <p:nvPr/>
        </p:nvSpPr>
        <p:spPr>
          <a:xfrm>
            <a:off x="7353302" y="3327678"/>
            <a:ext cx="571498" cy="43095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Rounded Corners 63">
            <a:extLst>
              <a:ext uri="{FF2B5EF4-FFF2-40B4-BE49-F238E27FC236}">
                <a16:creationId xmlns:a16="http://schemas.microsoft.com/office/drawing/2014/main" id="{85E615A8-7C5D-46A1-AE69-B6218D30A7F1}"/>
              </a:ext>
            </a:extLst>
          </p:cNvPr>
          <p:cNvSpPr/>
          <p:nvPr/>
        </p:nvSpPr>
        <p:spPr>
          <a:xfrm>
            <a:off x="7810500" y="4937126"/>
            <a:ext cx="1104887" cy="27463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Speech Bubble: Rectangle with Corners Rounded 64">
            <a:extLst>
              <a:ext uri="{FF2B5EF4-FFF2-40B4-BE49-F238E27FC236}">
                <a16:creationId xmlns:a16="http://schemas.microsoft.com/office/drawing/2014/main" id="{6D299715-17B8-44EE-981A-DC13FEE5B774}"/>
              </a:ext>
            </a:extLst>
          </p:cNvPr>
          <p:cNvSpPr/>
          <p:nvPr/>
        </p:nvSpPr>
        <p:spPr>
          <a:xfrm>
            <a:off x="387353" y="1502431"/>
            <a:ext cx="4722809" cy="2900362"/>
          </a:xfrm>
          <a:prstGeom prst="wedgeRoundRectCallout">
            <a:avLst>
              <a:gd name="adj1" fmla="val 109331"/>
              <a:gd name="adj2" fmla="val 9294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3:22-24:  </a:t>
            </a:r>
            <a:r>
              <a:rPr lang="en-US" dirty="0">
                <a:solidFill>
                  <a:schemeClr val="tx1"/>
                </a:solidFill>
                <a:latin typeface="Gill Sans MT" panose="020B0502020104020203" pitchFamily="34" charset="0"/>
              </a:rPr>
              <a:t>“For Moses truly said to the fathers, ‘The Lord your God will raise up for you a Prophet like me from your brethren. Him you shall hear in all things, whatever He says to you.  23 And it shall be that every soul who will not hear that Prophet shall be utterly destroyed from among the people.’ 24 Yes, and all the prophets, from Samuel and those who follow, as many as have spoken, have also foretold these days.”</a:t>
            </a:r>
          </a:p>
        </p:txBody>
      </p:sp>
      <p:sp>
        <p:nvSpPr>
          <p:cNvPr id="68" name="Speech Bubble: Rectangle with Corners Rounded 67">
            <a:extLst>
              <a:ext uri="{FF2B5EF4-FFF2-40B4-BE49-F238E27FC236}">
                <a16:creationId xmlns:a16="http://schemas.microsoft.com/office/drawing/2014/main" id="{F19269E8-7B50-4ABB-A681-2F23BC20CFBD}"/>
              </a:ext>
            </a:extLst>
          </p:cNvPr>
          <p:cNvSpPr/>
          <p:nvPr/>
        </p:nvSpPr>
        <p:spPr>
          <a:xfrm>
            <a:off x="341385" y="1335336"/>
            <a:ext cx="4722809" cy="2830671"/>
          </a:xfrm>
          <a:prstGeom prst="wedgeRoundRectCallout">
            <a:avLst>
              <a:gd name="adj1" fmla="val 109331"/>
              <a:gd name="adj2" fmla="val 9294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Deut. 18:15, 18-19:  </a:t>
            </a:r>
            <a:r>
              <a:rPr lang="en-US" dirty="0">
                <a:solidFill>
                  <a:schemeClr val="tx1"/>
                </a:solidFill>
                <a:latin typeface="Gill Sans MT" panose="020B0502020104020203" pitchFamily="34" charset="0"/>
              </a:rPr>
              <a:t>“The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your God will raise up for you a Prophet like me from your midst, from your brethren. Him you shall hear…18 I will raise up for them a Prophet like you from among their brethren, and will put My words in His mouth, and He shall speak to them all that I command Him. 19 And it shall be that whoever will not hear My words, which He speaks in My name, I will require it of him.”</a:t>
            </a:r>
          </a:p>
        </p:txBody>
      </p:sp>
      <p:sp>
        <p:nvSpPr>
          <p:cNvPr id="69" name="Speech Bubble: Rectangle with Corners Rounded 68">
            <a:extLst>
              <a:ext uri="{FF2B5EF4-FFF2-40B4-BE49-F238E27FC236}">
                <a16:creationId xmlns:a16="http://schemas.microsoft.com/office/drawing/2014/main" id="{AB308F1C-5BCB-4879-BFB3-9ACD6712B781}"/>
              </a:ext>
            </a:extLst>
          </p:cNvPr>
          <p:cNvSpPr/>
          <p:nvPr/>
        </p:nvSpPr>
        <p:spPr>
          <a:xfrm>
            <a:off x="167104" y="945267"/>
            <a:ext cx="5827708" cy="3794124"/>
          </a:xfrm>
          <a:prstGeom prst="wedgeRoundRectCallout">
            <a:avLst>
              <a:gd name="adj1" fmla="val 82657"/>
              <a:gd name="adj2" fmla="val 815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17:1-5:  </a:t>
            </a:r>
            <a:r>
              <a:rPr lang="en-US" dirty="0">
                <a:solidFill>
                  <a:schemeClr val="tx1"/>
                </a:solidFill>
                <a:latin typeface="Gill Sans MT" panose="020B0502020104020203" pitchFamily="34" charset="0"/>
              </a:rPr>
              <a:t>Now after six days Jesus took Peter, James, and John his brother, led them up on a high mountain by themselves; 2 and He was transfigured before them. His face shone like the sun, and His clothes became as white as the light. 3 And behold, Moses and Elijah appeared to them, talking with Him. 4 Then Peter answered and said to Jesus, “Lord, it is good for us to be here; if You wish, let us make here three tabernacles: one for You, one for Moses, and one for Elijah.” 5 While he was still speaking, behold, a bright cloud overshadowed them; and suddenly a voice came out of the cloud, saying, “This is My beloved Son, in whom I am well pleased. Hear Him!”</a:t>
            </a:r>
          </a:p>
        </p:txBody>
      </p:sp>
      <p:sp>
        <p:nvSpPr>
          <p:cNvPr id="70" name="Speech Bubble: Rectangle with Corners Rounded 69">
            <a:extLst>
              <a:ext uri="{FF2B5EF4-FFF2-40B4-BE49-F238E27FC236}">
                <a16:creationId xmlns:a16="http://schemas.microsoft.com/office/drawing/2014/main" id="{F1559049-6411-41E4-A607-08BC0F91D621}"/>
              </a:ext>
            </a:extLst>
          </p:cNvPr>
          <p:cNvSpPr/>
          <p:nvPr/>
        </p:nvSpPr>
        <p:spPr>
          <a:xfrm>
            <a:off x="172245" y="4122986"/>
            <a:ext cx="5827708" cy="1512569"/>
          </a:xfrm>
          <a:prstGeom prst="wedgeRoundRectCallout">
            <a:avLst>
              <a:gd name="adj1" fmla="val 82657"/>
              <a:gd name="adj2" fmla="val 815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1:1-2:  </a:t>
            </a:r>
            <a:r>
              <a:rPr lang="en-US" dirty="0">
                <a:solidFill>
                  <a:schemeClr val="tx1"/>
                </a:solidFill>
                <a:latin typeface="Gill Sans MT" panose="020B0502020104020203" pitchFamily="34" charset="0"/>
              </a:rPr>
              <a:t>God, who at various times and in various ways spoke in time past to the fathers by the prophets, 2 has in these last days spoken to us by His Son, whom He has appointed heir of all things, through whom also He made the worlds;</a:t>
            </a:r>
          </a:p>
        </p:txBody>
      </p:sp>
    </p:spTree>
    <p:extLst>
      <p:ext uri="{BB962C8B-B14F-4D97-AF65-F5344CB8AC3E}">
        <p14:creationId xmlns:p14="http://schemas.microsoft.com/office/powerpoint/2010/main" val="3997836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dissolve">
                                      <p:cBhvr>
                                        <p:cTn id="7" dur="500"/>
                                        <p:tgtEl>
                                          <p:spTgt spid="6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4"/>
                                        </p:tgtEl>
                                        <p:attrNameLst>
                                          <p:attrName>style.visibility</p:attrName>
                                        </p:attrNameLst>
                                      </p:cBhvr>
                                      <p:to>
                                        <p:strVal val="visible"/>
                                      </p:to>
                                    </p:set>
                                    <p:animEffect transition="in" filter="dissolve">
                                      <p:cBhvr>
                                        <p:cTn id="12" dur="500"/>
                                        <p:tgtEl>
                                          <p:spTgt spid="6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dissolve">
                                      <p:cBhvr>
                                        <p:cTn id="17" dur="500"/>
                                        <p:tgtEl>
                                          <p:spTgt spid="7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1" nodeType="clickEffect">
                                  <p:stCondLst>
                                    <p:cond delay="0"/>
                                  </p:stCondLst>
                                  <p:childTnLst>
                                    <p:animEffect transition="out" filter="dissolve">
                                      <p:cBhvr>
                                        <p:cTn id="21" dur="500"/>
                                        <p:tgtEl>
                                          <p:spTgt spid="78"/>
                                        </p:tgtEl>
                                      </p:cBhvr>
                                    </p:animEffect>
                                    <p:set>
                                      <p:cBhvr>
                                        <p:cTn id="22" dur="1" fill="hold">
                                          <p:stCondLst>
                                            <p:cond delay="499"/>
                                          </p:stCondLst>
                                        </p:cTn>
                                        <p:tgtEl>
                                          <p:spTgt spid="78"/>
                                        </p:tgtEl>
                                        <p:attrNameLst>
                                          <p:attrName>style.visibility</p:attrName>
                                        </p:attrNameLst>
                                      </p:cBhvr>
                                      <p:to>
                                        <p:strVal val="hidden"/>
                                      </p:to>
                                    </p:set>
                                  </p:childTnLst>
                                </p:cTn>
                              </p:par>
                            </p:childTnLst>
                          </p:cTn>
                        </p:par>
                        <p:par>
                          <p:cTn id="23" fill="hold">
                            <p:stCondLst>
                              <p:cond delay="500"/>
                            </p:stCondLst>
                            <p:childTnLst>
                              <p:par>
                                <p:cTn id="24" presetID="9" presetClass="entr" presetSubtype="0" fill="hold" grpId="0" nodeType="afterEffect">
                                  <p:stCondLst>
                                    <p:cond delay="0"/>
                                  </p:stCondLst>
                                  <p:childTnLst>
                                    <p:set>
                                      <p:cBhvr>
                                        <p:cTn id="25" dur="1" fill="hold">
                                          <p:stCondLst>
                                            <p:cond delay="0"/>
                                          </p:stCondLst>
                                        </p:cTn>
                                        <p:tgtEl>
                                          <p:spTgt spid="68"/>
                                        </p:tgtEl>
                                        <p:attrNameLst>
                                          <p:attrName>style.visibility</p:attrName>
                                        </p:attrNameLst>
                                      </p:cBhvr>
                                      <p:to>
                                        <p:strVal val="visible"/>
                                      </p:to>
                                    </p:set>
                                    <p:animEffect transition="in" filter="dissolve">
                                      <p:cBhvr>
                                        <p:cTn id="26" dur="500"/>
                                        <p:tgtEl>
                                          <p:spTgt spid="6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grpId="1" nodeType="clickEffect">
                                  <p:stCondLst>
                                    <p:cond delay="0"/>
                                  </p:stCondLst>
                                  <p:childTnLst>
                                    <p:animEffect transition="out" filter="dissolve">
                                      <p:cBhvr>
                                        <p:cTn id="30" dur="500"/>
                                        <p:tgtEl>
                                          <p:spTgt spid="68"/>
                                        </p:tgtEl>
                                      </p:cBhvr>
                                    </p:animEffect>
                                    <p:set>
                                      <p:cBhvr>
                                        <p:cTn id="31" dur="1" fill="hold">
                                          <p:stCondLst>
                                            <p:cond delay="499"/>
                                          </p:stCondLst>
                                        </p:cTn>
                                        <p:tgtEl>
                                          <p:spTgt spid="68"/>
                                        </p:tgtEl>
                                        <p:attrNameLst>
                                          <p:attrName>style.visibility</p:attrName>
                                        </p:attrNameLst>
                                      </p:cBhvr>
                                      <p:to>
                                        <p:strVal val="hidden"/>
                                      </p:to>
                                    </p:set>
                                  </p:childTnLst>
                                </p:cTn>
                              </p:par>
                            </p:childTnLst>
                          </p:cTn>
                        </p:par>
                        <p:par>
                          <p:cTn id="32" fill="hold">
                            <p:stCondLst>
                              <p:cond delay="500"/>
                            </p:stCondLst>
                            <p:childTnLst>
                              <p:par>
                                <p:cTn id="33" presetID="9" presetClass="entr" presetSubtype="0" fill="hold" grpId="0" nodeType="afterEffect">
                                  <p:stCondLst>
                                    <p:cond delay="0"/>
                                  </p:stCondLst>
                                  <p:childTnLst>
                                    <p:set>
                                      <p:cBhvr>
                                        <p:cTn id="34" dur="1" fill="hold">
                                          <p:stCondLst>
                                            <p:cond delay="0"/>
                                          </p:stCondLst>
                                        </p:cTn>
                                        <p:tgtEl>
                                          <p:spTgt spid="65"/>
                                        </p:tgtEl>
                                        <p:attrNameLst>
                                          <p:attrName>style.visibility</p:attrName>
                                        </p:attrNameLst>
                                      </p:cBhvr>
                                      <p:to>
                                        <p:strVal val="visible"/>
                                      </p:to>
                                    </p:set>
                                    <p:animEffect transition="in" filter="dissolve">
                                      <p:cBhvr>
                                        <p:cTn id="35" dur="500"/>
                                        <p:tgtEl>
                                          <p:spTgt spid="6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grpId="1" nodeType="clickEffect">
                                  <p:stCondLst>
                                    <p:cond delay="0"/>
                                  </p:stCondLst>
                                  <p:childTnLst>
                                    <p:animEffect transition="out" filter="dissolve">
                                      <p:cBhvr>
                                        <p:cTn id="39" dur="500"/>
                                        <p:tgtEl>
                                          <p:spTgt spid="65"/>
                                        </p:tgtEl>
                                      </p:cBhvr>
                                    </p:animEffect>
                                    <p:set>
                                      <p:cBhvr>
                                        <p:cTn id="40" dur="1" fill="hold">
                                          <p:stCondLst>
                                            <p:cond delay="499"/>
                                          </p:stCondLst>
                                        </p:cTn>
                                        <p:tgtEl>
                                          <p:spTgt spid="65"/>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69"/>
                                        </p:tgtEl>
                                        <p:attrNameLst>
                                          <p:attrName>style.visibility</p:attrName>
                                        </p:attrNameLst>
                                      </p:cBhvr>
                                      <p:to>
                                        <p:strVal val="visible"/>
                                      </p:to>
                                    </p:set>
                                    <p:animEffect transition="in" filter="dissolve">
                                      <p:cBhvr>
                                        <p:cTn id="44" dur="500"/>
                                        <p:tgtEl>
                                          <p:spTgt spid="69"/>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grpId="1" nodeType="clickEffect">
                                  <p:stCondLst>
                                    <p:cond delay="0"/>
                                  </p:stCondLst>
                                  <p:childTnLst>
                                    <p:animEffect transition="out" filter="dissolve">
                                      <p:cBhvr>
                                        <p:cTn id="48" dur="500"/>
                                        <p:tgtEl>
                                          <p:spTgt spid="69"/>
                                        </p:tgtEl>
                                      </p:cBhvr>
                                    </p:animEffect>
                                    <p:set>
                                      <p:cBhvr>
                                        <p:cTn id="49" dur="1" fill="hold">
                                          <p:stCondLst>
                                            <p:cond delay="499"/>
                                          </p:stCondLst>
                                        </p:cTn>
                                        <p:tgtEl>
                                          <p:spTgt spid="69"/>
                                        </p:tgtEl>
                                        <p:attrNameLst>
                                          <p:attrName>style.visibility</p:attrName>
                                        </p:attrNameLst>
                                      </p:cBhvr>
                                      <p:to>
                                        <p:strVal val="hidden"/>
                                      </p:to>
                                    </p:se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70"/>
                                        </p:tgtEl>
                                        <p:attrNameLst>
                                          <p:attrName>style.visibility</p:attrName>
                                        </p:attrNameLst>
                                      </p:cBhvr>
                                      <p:to>
                                        <p:strVal val="visible"/>
                                      </p:to>
                                    </p:set>
                                    <p:animEffect transition="in" filter="dissolve">
                                      <p:cBhvr>
                                        <p:cTn id="53"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8" grpId="1" animBg="1"/>
      <p:bldP spid="67" grpId="0" animBg="1"/>
      <p:bldP spid="64" grpId="0" animBg="1"/>
      <p:bldP spid="65" grpId="0" animBg="1"/>
      <p:bldP spid="65" grpId="1" animBg="1"/>
      <p:bldP spid="68" grpId="0" animBg="1"/>
      <p:bldP spid="68" grpId="1" animBg="1"/>
      <p:bldP spid="69" grpId="0" animBg="1"/>
      <p:bldP spid="69" grpId="1" animBg="1"/>
      <p:bldP spid="7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444C627-EE2C-497E-9299-EE7E0797D8A9}"/>
              </a:ext>
            </a:extLst>
          </p:cNvPr>
          <p:cNvSpPr txBox="1"/>
          <p:nvPr/>
        </p:nvSpPr>
        <p:spPr>
          <a:xfrm>
            <a:off x="1218667" y="1617698"/>
            <a:ext cx="6734536" cy="3631763"/>
          </a:xfrm>
          <a:prstGeom prst="rect">
            <a:avLst/>
          </a:prstGeom>
          <a:noFill/>
        </p:spPr>
        <p:txBody>
          <a:bodyPr wrap="none" rtlCol="0">
            <a:spAutoFit/>
          </a:bodyPr>
          <a:lstStyle/>
          <a:p>
            <a:pPr algn="ctr"/>
            <a:r>
              <a:rPr lang="en-US" sz="11500" dirty="0">
                <a:solidFill>
                  <a:schemeClr val="bg1"/>
                </a:solidFill>
                <a:latin typeface="Berlin Sans FB" panose="020E0602020502020306" pitchFamily="34" charset="0"/>
              </a:rPr>
              <a:t>Start Here</a:t>
            </a:r>
          </a:p>
          <a:p>
            <a:pPr algn="ctr"/>
            <a:r>
              <a:rPr lang="en-US" sz="11500" dirty="0">
                <a:solidFill>
                  <a:schemeClr val="bg1"/>
                </a:solidFill>
                <a:latin typeface="Berlin Sans FB" panose="020E0602020502020306" pitchFamily="34" charset="0"/>
              </a:rPr>
              <a:t>9/30/2018</a:t>
            </a:r>
          </a:p>
        </p:txBody>
      </p:sp>
    </p:spTree>
    <p:extLst>
      <p:ext uri="{BB962C8B-B14F-4D97-AF65-F5344CB8AC3E}">
        <p14:creationId xmlns:p14="http://schemas.microsoft.com/office/powerpoint/2010/main" val="213885037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 Box 43">
            <a:extLst>
              <a:ext uri="{FF2B5EF4-FFF2-40B4-BE49-F238E27FC236}">
                <a16:creationId xmlns:a16="http://schemas.microsoft.com/office/drawing/2014/main" id="{76117BBA-A3CC-4D75-9D6B-4E8D00D3FB15}"/>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8" name="Text Box 52">
            <a:extLst>
              <a:ext uri="{FF2B5EF4-FFF2-40B4-BE49-F238E27FC236}">
                <a16:creationId xmlns:a16="http://schemas.microsoft.com/office/drawing/2014/main" id="{55ED5525-0FBB-41B7-89CA-F2F2B108A136}"/>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86" name="Text Box 9">
            <a:extLst>
              <a:ext uri="{FF2B5EF4-FFF2-40B4-BE49-F238E27FC236}">
                <a16:creationId xmlns:a16="http://schemas.microsoft.com/office/drawing/2014/main" id="{ACF8F8DD-C197-4C4B-9348-DDEE001AD4F3}"/>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4" name="Text Box 50">
            <a:extLst>
              <a:ext uri="{FF2B5EF4-FFF2-40B4-BE49-F238E27FC236}">
                <a16:creationId xmlns:a16="http://schemas.microsoft.com/office/drawing/2014/main" id="{FA33D63A-C750-4C9E-B9AC-57DFE541E101}"/>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 name="Text Box 45">
            <a:extLst>
              <a:ext uri="{FF2B5EF4-FFF2-40B4-BE49-F238E27FC236}">
                <a16:creationId xmlns:a16="http://schemas.microsoft.com/office/drawing/2014/main" id="{817006FE-DD43-4BEE-9B9C-E68CE88953D0}"/>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79" name="Text Box 47">
            <a:extLst>
              <a:ext uri="{FF2B5EF4-FFF2-40B4-BE49-F238E27FC236}">
                <a16:creationId xmlns:a16="http://schemas.microsoft.com/office/drawing/2014/main" id="{F3769ED3-DFA5-493B-A8E6-6AEABBE289F4}"/>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2" name="Text Box 10">
            <a:extLst>
              <a:ext uri="{FF2B5EF4-FFF2-40B4-BE49-F238E27FC236}">
                <a16:creationId xmlns:a16="http://schemas.microsoft.com/office/drawing/2014/main" id="{B91E674E-B5F4-4CAB-A634-4D505F96AF32}"/>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1" name="Text Box 54">
            <a:extLst>
              <a:ext uri="{FF2B5EF4-FFF2-40B4-BE49-F238E27FC236}">
                <a16:creationId xmlns:a16="http://schemas.microsoft.com/office/drawing/2014/main" id="{AF3A0AA8-2A72-4B5F-BC72-CEC338B3E19B}"/>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
        <p:nvSpPr>
          <p:cNvPr id="80" name="Text Box 51">
            <a:extLst>
              <a:ext uri="{FF2B5EF4-FFF2-40B4-BE49-F238E27FC236}">
                <a16:creationId xmlns:a16="http://schemas.microsoft.com/office/drawing/2014/main" id="{AAF34978-DBFF-4511-97F7-7CF503616481}"/>
              </a:ext>
            </a:extLst>
          </p:cNvPr>
          <p:cNvSpPr txBox="1">
            <a:spLocks noChangeArrowheads="1"/>
          </p:cNvSpPr>
          <p:nvPr/>
        </p:nvSpPr>
        <p:spPr bwMode="auto">
          <a:xfrm>
            <a:off x="6015038" y="4648202"/>
            <a:ext cx="887413" cy="1258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dirty="0">
                <a:latin typeface="Gill Sans MT" panose="020B0502020104020203" pitchFamily="34" charset="0"/>
              </a:rPr>
              <a:t>Kingdom at Hand</a:t>
            </a:r>
          </a:p>
          <a:p>
            <a:pPr eaLnBrk="1" hangingPunct="1">
              <a:spcBef>
                <a:spcPct val="0"/>
              </a:spcBef>
              <a:buFontTx/>
              <a:buNone/>
            </a:pPr>
            <a:r>
              <a:rPr lang="en-US" altLang="en-US" sz="1100" dirty="0">
                <a:latin typeface="Gill Sans MT" panose="020B0502020104020203" pitchFamily="34" charset="0"/>
              </a:rPr>
              <a:t>Gal. 4:4</a:t>
            </a:r>
          </a:p>
          <a:p>
            <a:pPr eaLnBrk="1" hangingPunct="1">
              <a:spcBef>
                <a:spcPct val="0"/>
              </a:spcBef>
              <a:buFontTx/>
              <a:buNone/>
            </a:pPr>
            <a:r>
              <a:rPr lang="en-US" altLang="en-US" sz="1100" dirty="0">
                <a:latin typeface="Gill Sans MT" panose="020B0502020104020203" pitchFamily="34" charset="0"/>
              </a:rPr>
              <a:t>Luke 19:10</a:t>
            </a:r>
          </a:p>
          <a:p>
            <a:pPr eaLnBrk="1" hangingPunct="1">
              <a:spcBef>
                <a:spcPct val="0"/>
              </a:spcBef>
              <a:buFontTx/>
              <a:buNone/>
            </a:pPr>
            <a:r>
              <a:rPr lang="en-US" altLang="en-US" sz="1100" dirty="0">
                <a:latin typeface="Gill Sans MT" panose="020B0502020104020203" pitchFamily="34" charset="0"/>
              </a:rPr>
              <a:t>Mt. 16:18</a:t>
            </a:r>
          </a:p>
        </p:txBody>
      </p:sp>
      <p:sp>
        <p:nvSpPr>
          <p:cNvPr id="68" name="Rectangle: Rounded Corners 67">
            <a:extLst>
              <a:ext uri="{FF2B5EF4-FFF2-40B4-BE49-F238E27FC236}">
                <a16:creationId xmlns:a16="http://schemas.microsoft.com/office/drawing/2014/main" id="{C4636CAA-40E7-4318-A2D0-9EDBC77FB0A4}"/>
              </a:ext>
            </a:extLst>
          </p:cNvPr>
          <p:cNvSpPr/>
          <p:nvPr/>
        </p:nvSpPr>
        <p:spPr>
          <a:xfrm>
            <a:off x="2128838" y="997838"/>
            <a:ext cx="4876799" cy="111442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802CD4CA-CD6B-41CD-877C-E8EC46C18EEC}"/>
              </a:ext>
            </a:extLst>
          </p:cNvPr>
          <p:cNvSpPr/>
          <p:nvPr/>
        </p:nvSpPr>
        <p:spPr>
          <a:xfrm>
            <a:off x="249078" y="2346325"/>
            <a:ext cx="1285972" cy="4110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Rounded Corners 69">
            <a:extLst>
              <a:ext uri="{FF2B5EF4-FFF2-40B4-BE49-F238E27FC236}">
                <a16:creationId xmlns:a16="http://schemas.microsoft.com/office/drawing/2014/main" id="{43523DE0-B525-4DA3-972E-DCDF92190E68}"/>
              </a:ext>
            </a:extLst>
          </p:cNvPr>
          <p:cNvSpPr/>
          <p:nvPr/>
        </p:nvSpPr>
        <p:spPr>
          <a:xfrm>
            <a:off x="191699" y="34115"/>
            <a:ext cx="1291753" cy="71201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Arrow: Left 70">
            <a:extLst>
              <a:ext uri="{FF2B5EF4-FFF2-40B4-BE49-F238E27FC236}">
                <a16:creationId xmlns:a16="http://schemas.microsoft.com/office/drawing/2014/main" id="{3A0D1C90-FFB4-4D52-AC48-89C779BDC895}"/>
              </a:ext>
            </a:extLst>
          </p:cNvPr>
          <p:cNvSpPr/>
          <p:nvPr/>
        </p:nvSpPr>
        <p:spPr>
          <a:xfrm rot="3578721">
            <a:off x="6563551" y="56292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Arrow: Left 71">
            <a:extLst>
              <a:ext uri="{FF2B5EF4-FFF2-40B4-BE49-F238E27FC236}">
                <a16:creationId xmlns:a16="http://schemas.microsoft.com/office/drawing/2014/main" id="{3944278A-BDBE-41F2-AA20-DE570C00F9DE}"/>
              </a:ext>
            </a:extLst>
          </p:cNvPr>
          <p:cNvSpPr/>
          <p:nvPr/>
        </p:nvSpPr>
        <p:spPr>
          <a:xfrm rot="2233010">
            <a:off x="1447800" y="50070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4E1FC3EE-6FD8-400F-B61E-62B9D33B7E68}"/>
              </a:ext>
            </a:extLst>
          </p:cNvPr>
          <p:cNvSpPr/>
          <p:nvPr/>
        </p:nvSpPr>
        <p:spPr>
          <a:xfrm>
            <a:off x="3667028" y="2362200"/>
            <a:ext cx="1285972" cy="4110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Rounded Corners 73">
            <a:extLst>
              <a:ext uri="{FF2B5EF4-FFF2-40B4-BE49-F238E27FC236}">
                <a16:creationId xmlns:a16="http://schemas.microsoft.com/office/drawing/2014/main" id="{8DDD98ED-7244-403C-92BE-464B3515F380}"/>
              </a:ext>
            </a:extLst>
          </p:cNvPr>
          <p:cNvSpPr/>
          <p:nvPr/>
        </p:nvSpPr>
        <p:spPr>
          <a:xfrm>
            <a:off x="7516652" y="2362200"/>
            <a:ext cx="1285972" cy="4110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Rounded Corners 74">
            <a:extLst>
              <a:ext uri="{FF2B5EF4-FFF2-40B4-BE49-F238E27FC236}">
                <a16:creationId xmlns:a16="http://schemas.microsoft.com/office/drawing/2014/main" id="{1B5C5D8A-2997-4EC1-8A7C-4402C6B1057D}"/>
              </a:ext>
            </a:extLst>
          </p:cNvPr>
          <p:cNvSpPr/>
          <p:nvPr/>
        </p:nvSpPr>
        <p:spPr>
          <a:xfrm>
            <a:off x="7234237" y="639688"/>
            <a:ext cx="1519335" cy="60960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86936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dissolve">
                                      <p:cBhvr>
                                        <p:cTn id="7" dur="500"/>
                                        <p:tgtEl>
                                          <p:spTgt spid="71"/>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dissolve">
                                      <p:cBhvr>
                                        <p:cTn id="11" dur="500"/>
                                        <p:tgtEl>
                                          <p:spTgt spid="7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dissolve">
                                      <p:cBhvr>
                                        <p:cTn id="16" dur="500"/>
                                        <p:tgtEl>
                                          <p:spTgt spid="68"/>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500"/>
                                        <p:tgtEl>
                                          <p:spTgt spid="72"/>
                                        </p:tgtEl>
                                      </p:cBhvr>
                                    </p:animEffec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70"/>
                                        </p:tgtEl>
                                        <p:attrNameLst>
                                          <p:attrName>style.visibility</p:attrName>
                                        </p:attrNameLst>
                                      </p:cBhvr>
                                      <p:to>
                                        <p:strVal val="visible"/>
                                      </p:to>
                                    </p:set>
                                    <p:animEffect transition="in" filter="dissolve">
                                      <p:cBhvr>
                                        <p:cTn id="25" dur="500"/>
                                        <p:tgtEl>
                                          <p:spTgt spid="70"/>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dissolve">
                                      <p:cBhvr>
                                        <p:cTn id="30" dur="500"/>
                                        <p:tgtEl>
                                          <p:spTgt spid="69"/>
                                        </p:tgtEl>
                                      </p:cBhvr>
                                    </p:animEffec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73"/>
                                        </p:tgtEl>
                                        <p:attrNameLst>
                                          <p:attrName>style.visibility</p:attrName>
                                        </p:attrNameLst>
                                      </p:cBhvr>
                                      <p:to>
                                        <p:strVal val="visible"/>
                                      </p:to>
                                    </p:set>
                                    <p:animEffect transition="in" filter="dissolve">
                                      <p:cBhvr>
                                        <p:cTn id="34" dur="500"/>
                                        <p:tgtEl>
                                          <p:spTgt spid="73"/>
                                        </p:tgtEl>
                                      </p:cBhvr>
                                    </p:animEffect>
                                  </p:childTnLst>
                                </p:cTn>
                              </p:par>
                            </p:childTnLst>
                          </p:cTn>
                        </p:par>
                        <p:par>
                          <p:cTn id="35" fill="hold">
                            <p:stCondLst>
                              <p:cond delay="1000"/>
                            </p:stCondLst>
                            <p:childTnLst>
                              <p:par>
                                <p:cTn id="36" presetID="9" presetClass="entr" presetSubtype="0" fill="hold" grpId="0" nodeType="after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dissolve">
                                      <p:cBhvr>
                                        <p:cTn id="38"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0" grpId="0" animBg="1"/>
      <p:bldP spid="71" grpId="0" animBg="1"/>
      <p:bldP spid="72" grpId="0" animBg="1"/>
      <p:bldP spid="73" grpId="0" animBg="1"/>
      <p:bldP spid="74" grpId="0" animBg="1"/>
      <p:bldP spid="7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ext Box 37">
            <a:extLst>
              <a:ext uri="{FF2B5EF4-FFF2-40B4-BE49-F238E27FC236}">
                <a16:creationId xmlns:a16="http://schemas.microsoft.com/office/drawing/2014/main" id="{0CB09AFE-4D5E-4900-9EE3-328DA1EABBF9}"/>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6" name="Text Box 42">
            <a:extLst>
              <a:ext uri="{FF2B5EF4-FFF2-40B4-BE49-F238E27FC236}">
                <a16:creationId xmlns:a16="http://schemas.microsoft.com/office/drawing/2014/main" id="{F7CE85EF-5B0B-4467-9CCD-90957E50EF73}"/>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75" name="Text Box 46">
            <a:extLst>
              <a:ext uri="{FF2B5EF4-FFF2-40B4-BE49-F238E27FC236}">
                <a16:creationId xmlns:a16="http://schemas.microsoft.com/office/drawing/2014/main" id="{C3C27C7A-2E02-4AF3-A3AD-9DE4042B5C6A}"/>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73" name="Text Box 44">
            <a:extLst>
              <a:ext uri="{FF2B5EF4-FFF2-40B4-BE49-F238E27FC236}">
                <a16:creationId xmlns:a16="http://schemas.microsoft.com/office/drawing/2014/main" id="{BCA2A3C8-D4C6-40DD-9CA3-F7B767207DC5}"/>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74" name="Text Box 45">
            <a:extLst>
              <a:ext uri="{FF2B5EF4-FFF2-40B4-BE49-F238E27FC236}">
                <a16:creationId xmlns:a16="http://schemas.microsoft.com/office/drawing/2014/main" id="{B5A33269-8A59-427E-8801-63315D1C8108}"/>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71" name="Text Box 40">
            <a:extLst>
              <a:ext uri="{FF2B5EF4-FFF2-40B4-BE49-F238E27FC236}">
                <a16:creationId xmlns:a16="http://schemas.microsoft.com/office/drawing/2014/main" id="{9241295C-E835-45A2-B58A-46D97BA026DA}"/>
              </a:ext>
            </a:extLst>
          </p:cNvPr>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512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Male</a:t>
            </a:r>
          </a:p>
          <a:p>
            <a:pPr eaLnBrk="1" hangingPunct="1">
              <a:spcBef>
                <a:spcPct val="50000"/>
              </a:spcBef>
              <a:buFontTx/>
              <a:buNone/>
            </a:pPr>
            <a:r>
              <a:rPr lang="en-US" altLang="en-US" sz="110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Detailed Account</a:t>
            </a:r>
          </a:p>
          <a:p>
            <a:pPr eaLnBrk="1" hangingPunct="1">
              <a:spcBef>
                <a:spcPct val="50000"/>
              </a:spcBef>
              <a:buFontTx/>
              <a:buNone/>
            </a:pPr>
            <a:r>
              <a:rPr lang="en-US" altLang="en-US" sz="110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63" name="Rectangle: Rounded Corners 62">
            <a:extLst>
              <a:ext uri="{FF2B5EF4-FFF2-40B4-BE49-F238E27FC236}">
                <a16:creationId xmlns:a16="http://schemas.microsoft.com/office/drawing/2014/main" id="{E45BB45B-CDAF-4FA1-9428-10B64A584C52}"/>
              </a:ext>
            </a:extLst>
          </p:cNvPr>
          <p:cNvSpPr/>
          <p:nvPr/>
        </p:nvSpPr>
        <p:spPr>
          <a:xfrm>
            <a:off x="2948939" y="866774"/>
            <a:ext cx="3183573" cy="111442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Rounded Corners 63">
            <a:extLst>
              <a:ext uri="{FF2B5EF4-FFF2-40B4-BE49-F238E27FC236}">
                <a16:creationId xmlns:a16="http://schemas.microsoft.com/office/drawing/2014/main" id="{F2918E5E-AF16-422E-ACB5-1FC82D0E8E23}"/>
              </a:ext>
            </a:extLst>
          </p:cNvPr>
          <p:cNvSpPr/>
          <p:nvPr/>
        </p:nvSpPr>
        <p:spPr>
          <a:xfrm>
            <a:off x="91436" y="2034018"/>
            <a:ext cx="1112524" cy="5211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Rounded Corners 64">
            <a:extLst>
              <a:ext uri="{FF2B5EF4-FFF2-40B4-BE49-F238E27FC236}">
                <a16:creationId xmlns:a16="http://schemas.microsoft.com/office/drawing/2014/main" id="{1CE1CBAB-BA93-4364-8F9E-F31ED899E697}"/>
              </a:ext>
            </a:extLst>
          </p:cNvPr>
          <p:cNvSpPr/>
          <p:nvPr/>
        </p:nvSpPr>
        <p:spPr>
          <a:xfrm>
            <a:off x="7955276" y="2019300"/>
            <a:ext cx="1112524" cy="5211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Rounded Corners 65">
            <a:extLst>
              <a:ext uri="{FF2B5EF4-FFF2-40B4-BE49-F238E27FC236}">
                <a16:creationId xmlns:a16="http://schemas.microsoft.com/office/drawing/2014/main" id="{E08EB585-C53C-49D7-A6A0-5B2AD81D9578}"/>
              </a:ext>
            </a:extLst>
          </p:cNvPr>
          <p:cNvSpPr/>
          <p:nvPr/>
        </p:nvSpPr>
        <p:spPr>
          <a:xfrm>
            <a:off x="76511" y="35372"/>
            <a:ext cx="914724" cy="96007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Left 2">
            <a:extLst>
              <a:ext uri="{FF2B5EF4-FFF2-40B4-BE49-F238E27FC236}">
                <a16:creationId xmlns:a16="http://schemas.microsoft.com/office/drawing/2014/main" id="{D906C431-3FC0-4A25-83B6-DE0123F67E05}"/>
              </a:ext>
            </a:extLst>
          </p:cNvPr>
          <p:cNvSpPr/>
          <p:nvPr/>
        </p:nvSpPr>
        <p:spPr>
          <a:xfrm rot="3578721">
            <a:off x="6361113" y="57070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41">
            <a:extLst>
              <a:ext uri="{FF2B5EF4-FFF2-40B4-BE49-F238E27FC236}">
                <a16:creationId xmlns:a16="http://schemas.microsoft.com/office/drawing/2014/main" id="{927FFF47-370F-4A69-A188-61C6F22012AD}"/>
              </a:ext>
            </a:extLst>
          </p:cNvPr>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77" name="Text Box 55">
            <a:extLst>
              <a:ext uri="{FF2B5EF4-FFF2-40B4-BE49-F238E27FC236}">
                <a16:creationId xmlns:a16="http://schemas.microsoft.com/office/drawing/2014/main" id="{7AFE9421-58CB-410F-8111-606212A60A9B}"/>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79" name="Arrow: Left 78">
            <a:extLst>
              <a:ext uri="{FF2B5EF4-FFF2-40B4-BE49-F238E27FC236}">
                <a16:creationId xmlns:a16="http://schemas.microsoft.com/office/drawing/2014/main" id="{3A6F372F-8581-4D1D-8E4E-341D23A828CC}"/>
              </a:ext>
            </a:extLst>
          </p:cNvPr>
          <p:cNvSpPr/>
          <p:nvPr/>
        </p:nvSpPr>
        <p:spPr>
          <a:xfrm>
            <a:off x="1056449" y="38274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dissolve">
                                      <p:cBhvr>
                                        <p:cTn id="15" dur="500"/>
                                        <p:tgtEl>
                                          <p:spTgt spid="6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dissolve">
                                      <p:cBhvr>
                                        <p:cTn id="18" dur="500"/>
                                        <p:tgtEl>
                                          <p:spTgt spid="65"/>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6"/>
                                        </p:tgtEl>
                                        <p:attrNameLst>
                                          <p:attrName>style.visibility</p:attrName>
                                        </p:attrNameLst>
                                      </p:cBhvr>
                                      <p:to>
                                        <p:strVal val="visible"/>
                                      </p:to>
                                    </p:set>
                                    <p:animEffect transition="in" filter="dissolve">
                                      <p:cBhvr>
                                        <p:cTn id="23" dur="500"/>
                                        <p:tgtEl>
                                          <p:spTgt spid="6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3" grpId="0" animBg="1"/>
      <p:bldP spid="7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ectangle: Rounded Corners 99">
            <a:extLst>
              <a:ext uri="{FF2B5EF4-FFF2-40B4-BE49-F238E27FC236}">
                <a16:creationId xmlns:a16="http://schemas.microsoft.com/office/drawing/2014/main" id="{525C51B7-7E52-4F69-9832-DE9F834FAF02}"/>
              </a:ext>
            </a:extLst>
          </p:cNvPr>
          <p:cNvSpPr/>
          <p:nvPr/>
        </p:nvSpPr>
        <p:spPr>
          <a:xfrm>
            <a:off x="7381581" y="2324492"/>
            <a:ext cx="1485900" cy="43707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Rounded Corners 98">
            <a:extLst>
              <a:ext uri="{FF2B5EF4-FFF2-40B4-BE49-F238E27FC236}">
                <a16:creationId xmlns:a16="http://schemas.microsoft.com/office/drawing/2014/main" id="{4E9018A2-3A45-421C-BFDE-33946D694716}"/>
              </a:ext>
            </a:extLst>
          </p:cNvPr>
          <p:cNvSpPr/>
          <p:nvPr/>
        </p:nvSpPr>
        <p:spPr>
          <a:xfrm>
            <a:off x="3581792" y="2323708"/>
            <a:ext cx="1485900" cy="43707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ectangle: Rounded Corners 97">
            <a:extLst>
              <a:ext uri="{FF2B5EF4-FFF2-40B4-BE49-F238E27FC236}">
                <a16:creationId xmlns:a16="http://schemas.microsoft.com/office/drawing/2014/main" id="{7F6956C0-8329-4C86-8804-28ED939A3EDE}"/>
              </a:ext>
            </a:extLst>
          </p:cNvPr>
          <p:cNvSpPr/>
          <p:nvPr/>
        </p:nvSpPr>
        <p:spPr>
          <a:xfrm>
            <a:off x="124619" y="2323708"/>
            <a:ext cx="1485900" cy="43707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54">
            <a:extLst>
              <a:ext uri="{FF2B5EF4-FFF2-40B4-BE49-F238E27FC236}">
                <a16:creationId xmlns:a16="http://schemas.microsoft.com/office/drawing/2014/main" id="{9421DC3F-DEC2-4D37-AC0E-42657EBEE345}"/>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94" name="Text Box 52">
            <a:extLst>
              <a:ext uri="{FF2B5EF4-FFF2-40B4-BE49-F238E27FC236}">
                <a16:creationId xmlns:a16="http://schemas.microsoft.com/office/drawing/2014/main" id="{092C6594-4D5D-40FD-A6AD-6B28B01498D1}"/>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85" name="Text Box 43">
            <a:extLst>
              <a:ext uri="{FF2B5EF4-FFF2-40B4-BE49-F238E27FC236}">
                <a16:creationId xmlns:a16="http://schemas.microsoft.com/office/drawing/2014/main" id="{84FCC92E-9545-4A92-B498-BEE589820EFD}"/>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8" name="Text Box 50">
            <a:extLst>
              <a:ext uri="{FF2B5EF4-FFF2-40B4-BE49-F238E27FC236}">
                <a16:creationId xmlns:a16="http://schemas.microsoft.com/office/drawing/2014/main" id="{43B46CB9-6509-44D5-8397-27F4050EDA8B}"/>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89" name="Text Box 10">
            <a:extLst>
              <a:ext uri="{FF2B5EF4-FFF2-40B4-BE49-F238E27FC236}">
                <a16:creationId xmlns:a16="http://schemas.microsoft.com/office/drawing/2014/main" id="{F181DF91-F28B-493B-A3C6-263DDA02BE03}"/>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0" name="Text Box 9">
            <a:extLst>
              <a:ext uri="{FF2B5EF4-FFF2-40B4-BE49-F238E27FC236}">
                <a16:creationId xmlns:a16="http://schemas.microsoft.com/office/drawing/2014/main" id="{BCD8606E-9582-4474-AB05-10A3A5870794}"/>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4" name="Text Box 45">
            <a:extLst>
              <a:ext uri="{FF2B5EF4-FFF2-40B4-BE49-F238E27FC236}">
                <a16:creationId xmlns:a16="http://schemas.microsoft.com/office/drawing/2014/main" id="{E4CD6AAB-44EA-4FDD-BEC1-FB7E74EC8CF0}"/>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dirty="0">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dirty="0">
                <a:solidFill>
                  <a:srgbClr val="00CC00"/>
                </a:solidFill>
                <a:latin typeface="Gill Sans MT" panose="020B0502020104020203" pitchFamily="34" charset="0"/>
              </a:rPr>
              <a:t>The Scheme of Redemption</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dirty="0">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0"/>
            <a:ext cx="6248400" cy="933450"/>
            <a:chOff x="912" y="2832"/>
            <a:chExt cx="3936" cy="588"/>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a:latin typeface="Gill Sans MT" panose="020B0502020104020203" pitchFamily="34" charset="0"/>
                </a:rPr>
                <a:t>Kingdom at Hand</a:t>
              </a:r>
            </a:p>
            <a:p>
              <a:pPr eaLnBrk="1" hangingPunct="1">
                <a:spcBef>
                  <a:spcPct val="0"/>
                </a:spcBef>
                <a:buFontTx/>
                <a:buNone/>
              </a:pPr>
              <a:r>
                <a:rPr lang="en-US" altLang="en-US" sz="1100">
                  <a:latin typeface="Gill Sans MT" panose="020B0502020104020203" pitchFamily="34" charset="0"/>
                </a:rPr>
                <a:t>Gal. 4:4</a:t>
              </a:r>
            </a:p>
            <a:p>
              <a:pPr eaLnBrk="1" hangingPunct="1">
                <a:spcBef>
                  <a:spcPct val="0"/>
                </a:spcBef>
                <a:buFontTx/>
                <a:buNone/>
              </a:pPr>
              <a:r>
                <a:rPr lang="en-US" altLang="en-US" sz="1100">
                  <a:latin typeface="Gill Sans MT" panose="020B0502020104020203" pitchFamily="34" charset="0"/>
                </a:rPr>
                <a:t>Luke 19:10</a:t>
              </a:r>
            </a:p>
            <a:p>
              <a:pPr eaLnBrk="1" hangingPunct="1">
                <a:spcBef>
                  <a:spcPct val="0"/>
                </a:spcBef>
                <a:buFontTx/>
                <a:buNone/>
              </a:pPr>
              <a:r>
                <a:rPr lang="en-US" altLang="en-US" sz="1100">
                  <a:latin typeface="Gill Sans MT" panose="020B0502020104020203" pitchFamily="34" charset="0"/>
                </a:rPr>
                <a:t>Mt. 16:18</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Speech Bubble: Rectangle with Corners Rounded 1">
            <a:extLst>
              <a:ext uri="{FF2B5EF4-FFF2-40B4-BE49-F238E27FC236}">
                <a16:creationId xmlns:a16="http://schemas.microsoft.com/office/drawing/2014/main" id="{A7724378-C851-469E-830B-0C955BD8CF01}"/>
              </a:ext>
            </a:extLst>
          </p:cNvPr>
          <p:cNvSpPr/>
          <p:nvPr/>
        </p:nvSpPr>
        <p:spPr>
          <a:xfrm>
            <a:off x="2260167" y="888412"/>
            <a:ext cx="6481762" cy="2409824"/>
          </a:xfrm>
          <a:prstGeom prst="wedgeRoundRectCallout">
            <a:avLst>
              <a:gd name="adj1" fmla="val -65088"/>
              <a:gd name="adj2" fmla="val -5150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14:15-17:  “</a:t>
            </a:r>
            <a:r>
              <a:rPr lang="en-US" dirty="0">
                <a:solidFill>
                  <a:schemeClr val="tx1"/>
                </a:solidFill>
                <a:latin typeface="Gill Sans MT" panose="020B0502020104020203" pitchFamily="34" charset="0"/>
              </a:rPr>
              <a:t>Men, why are you doing these things?  We also are men with the same nature as you, and preach to you that you should turn from these useless things to the living God, who made the heaven, the earth, the sea, and all things that are in them, 16 who in bygone generations allowed all nations to walk in their own ways. 17 Nevertheless He did not leave Himself without witness, in that He did good, gave us rain from heaven and fruitful seasons, filling our hearts with food and gladness.”</a:t>
            </a:r>
          </a:p>
        </p:txBody>
      </p:sp>
      <p:sp>
        <p:nvSpPr>
          <p:cNvPr id="72" name="Speech Bubble: Rectangle with Corners Rounded 71">
            <a:extLst>
              <a:ext uri="{FF2B5EF4-FFF2-40B4-BE49-F238E27FC236}">
                <a16:creationId xmlns:a16="http://schemas.microsoft.com/office/drawing/2014/main" id="{A10D7138-5720-4D6A-AEEF-967B95F3E1F7}"/>
              </a:ext>
            </a:extLst>
          </p:cNvPr>
          <p:cNvSpPr/>
          <p:nvPr/>
        </p:nvSpPr>
        <p:spPr>
          <a:xfrm>
            <a:off x="3999814" y="877094"/>
            <a:ext cx="4210050" cy="1911349"/>
          </a:xfrm>
          <a:prstGeom prst="wedgeRoundRectCallout">
            <a:avLst>
              <a:gd name="adj1" fmla="val -115111"/>
              <a:gd name="adj2" fmla="val -3304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1:20:  </a:t>
            </a:r>
            <a:r>
              <a:rPr lang="en-US" dirty="0">
                <a:solidFill>
                  <a:schemeClr val="tx1"/>
                </a:solidFill>
                <a:latin typeface="Gill Sans MT" panose="020B0502020104020203" pitchFamily="34" charset="0"/>
              </a:rPr>
              <a:t>For since the creation of the world God's invisible qualities — his eternal power and divine nature — have been clearly seen, being understood from what has been made, so that men are without excuse. </a:t>
            </a:r>
          </a:p>
        </p:txBody>
      </p:sp>
      <p:sp>
        <p:nvSpPr>
          <p:cNvPr id="78" name="Speech Bubble: Rectangle with Corners Rounded 77">
            <a:extLst>
              <a:ext uri="{FF2B5EF4-FFF2-40B4-BE49-F238E27FC236}">
                <a16:creationId xmlns:a16="http://schemas.microsoft.com/office/drawing/2014/main" id="{7D5165F7-D33C-4E3E-BB4B-4F4239528AA7}"/>
              </a:ext>
            </a:extLst>
          </p:cNvPr>
          <p:cNvSpPr/>
          <p:nvPr/>
        </p:nvSpPr>
        <p:spPr>
          <a:xfrm>
            <a:off x="2780510" y="566739"/>
            <a:ext cx="5519734" cy="2557461"/>
          </a:xfrm>
          <a:prstGeom prst="wedgeRoundRectCallout">
            <a:avLst>
              <a:gd name="adj1" fmla="val -78656"/>
              <a:gd name="adj2" fmla="val -3245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Psa. 19:1-4:  </a:t>
            </a:r>
            <a:r>
              <a:rPr lang="en-US" dirty="0">
                <a:solidFill>
                  <a:schemeClr val="tx1"/>
                </a:solidFill>
                <a:latin typeface="Gill Sans MT" panose="020B0502020104020203" pitchFamily="34" charset="0"/>
              </a:rPr>
              <a:t>The heavens declare the glory of God;</a:t>
            </a:r>
          </a:p>
          <a:p>
            <a:pPr algn="just"/>
            <a:r>
              <a:rPr lang="en-US" dirty="0">
                <a:solidFill>
                  <a:schemeClr val="tx1"/>
                </a:solidFill>
                <a:latin typeface="Gill Sans MT" panose="020B0502020104020203" pitchFamily="34" charset="0"/>
              </a:rPr>
              <a:t>And the firmament shows His handiwork. </a:t>
            </a:r>
          </a:p>
          <a:p>
            <a:pPr algn="just"/>
            <a:r>
              <a:rPr lang="en-US" dirty="0">
                <a:solidFill>
                  <a:schemeClr val="tx1"/>
                </a:solidFill>
                <a:latin typeface="Gill Sans MT" panose="020B0502020104020203" pitchFamily="34" charset="0"/>
              </a:rPr>
              <a:t>2 Day unto day utters speech,</a:t>
            </a:r>
          </a:p>
          <a:p>
            <a:pPr algn="just"/>
            <a:r>
              <a:rPr lang="en-US" dirty="0">
                <a:solidFill>
                  <a:schemeClr val="tx1"/>
                </a:solidFill>
                <a:latin typeface="Gill Sans MT" panose="020B0502020104020203" pitchFamily="34" charset="0"/>
              </a:rPr>
              <a:t>And night unto night reveals knowledge. </a:t>
            </a:r>
          </a:p>
          <a:p>
            <a:pPr algn="just"/>
            <a:r>
              <a:rPr lang="en-US" dirty="0">
                <a:solidFill>
                  <a:schemeClr val="tx1"/>
                </a:solidFill>
                <a:latin typeface="Gill Sans MT" panose="020B0502020104020203" pitchFamily="34" charset="0"/>
              </a:rPr>
              <a:t>3 There is no speech nor language</a:t>
            </a:r>
          </a:p>
          <a:p>
            <a:pPr algn="just"/>
            <a:r>
              <a:rPr lang="en-US" dirty="0">
                <a:solidFill>
                  <a:schemeClr val="tx1"/>
                </a:solidFill>
                <a:latin typeface="Gill Sans MT" panose="020B0502020104020203" pitchFamily="34" charset="0"/>
              </a:rPr>
              <a:t>Where their voice is not heard. </a:t>
            </a:r>
          </a:p>
          <a:p>
            <a:pPr algn="just"/>
            <a:r>
              <a:rPr lang="en-US" dirty="0">
                <a:solidFill>
                  <a:schemeClr val="tx1"/>
                </a:solidFill>
                <a:latin typeface="Gill Sans MT" panose="020B0502020104020203" pitchFamily="34" charset="0"/>
              </a:rPr>
              <a:t>4 Their line has gone out through all the earth,</a:t>
            </a:r>
          </a:p>
          <a:p>
            <a:pPr algn="just"/>
            <a:r>
              <a:rPr lang="en-US" dirty="0">
                <a:solidFill>
                  <a:schemeClr val="tx1"/>
                </a:solidFill>
                <a:latin typeface="Gill Sans MT" panose="020B0502020104020203" pitchFamily="34" charset="0"/>
              </a:rPr>
              <a:t>And their words to the end of the world.</a:t>
            </a:r>
          </a:p>
        </p:txBody>
      </p:sp>
      <p:sp>
        <p:nvSpPr>
          <p:cNvPr id="74" name="Speech Bubble: Rectangle with Corners Rounded 73">
            <a:extLst>
              <a:ext uri="{FF2B5EF4-FFF2-40B4-BE49-F238E27FC236}">
                <a16:creationId xmlns:a16="http://schemas.microsoft.com/office/drawing/2014/main" id="{E55F257B-BF66-4272-8166-27E6A19DB880}"/>
              </a:ext>
            </a:extLst>
          </p:cNvPr>
          <p:cNvSpPr/>
          <p:nvPr/>
        </p:nvSpPr>
        <p:spPr>
          <a:xfrm>
            <a:off x="2780510" y="961184"/>
            <a:ext cx="5627684" cy="2121442"/>
          </a:xfrm>
          <a:prstGeom prst="wedgeRoundRectCallout">
            <a:avLst>
              <a:gd name="adj1" fmla="val -76813"/>
              <a:gd name="adj2" fmla="val -3041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17:26-28:  </a:t>
            </a:r>
            <a:r>
              <a:rPr lang="en-US" dirty="0">
                <a:solidFill>
                  <a:schemeClr val="tx1"/>
                </a:solidFill>
                <a:latin typeface="Gill Sans MT" panose="020B0502020104020203" pitchFamily="34" charset="0"/>
              </a:rPr>
              <a:t>From one man he made every nation of men, that they should inhabit the whole earth; and he determined the times set for them and the exact places where they should live. 27 God did this so that men would seek him and perhaps reach out for him and find him, though he is not far from each one of us. (NIV)</a:t>
            </a:r>
          </a:p>
          <a:p>
            <a:pPr algn="just"/>
            <a:endParaRPr lang="en-US" dirty="0">
              <a:solidFill>
                <a:schemeClr val="tx1"/>
              </a:solidFill>
              <a:latin typeface="Gill Sans MT" panose="020B0502020104020203" pitchFamily="34" charset="0"/>
            </a:endParaRPr>
          </a:p>
        </p:txBody>
      </p:sp>
      <p:sp>
        <p:nvSpPr>
          <p:cNvPr id="82" name="Text Box 47">
            <a:extLst>
              <a:ext uri="{FF2B5EF4-FFF2-40B4-BE49-F238E27FC236}">
                <a16:creationId xmlns:a16="http://schemas.microsoft.com/office/drawing/2014/main" id="{74A97205-7BF1-4178-83FA-5008D7F8B259}"/>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97" name="Rectangle: Rounded Corners 96">
            <a:extLst>
              <a:ext uri="{FF2B5EF4-FFF2-40B4-BE49-F238E27FC236}">
                <a16:creationId xmlns:a16="http://schemas.microsoft.com/office/drawing/2014/main" id="{164EDB82-3316-4ADF-9BC8-ABF4565099F8}"/>
              </a:ext>
            </a:extLst>
          </p:cNvPr>
          <p:cNvSpPr/>
          <p:nvPr/>
        </p:nvSpPr>
        <p:spPr>
          <a:xfrm>
            <a:off x="109538" y="85441"/>
            <a:ext cx="1485900" cy="59817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Speech Bubble: Rectangle with Corners Rounded 78">
            <a:extLst>
              <a:ext uri="{FF2B5EF4-FFF2-40B4-BE49-F238E27FC236}">
                <a16:creationId xmlns:a16="http://schemas.microsoft.com/office/drawing/2014/main" id="{C7C93B55-09EA-43AF-9D75-52E5B9DC5241}"/>
              </a:ext>
            </a:extLst>
          </p:cNvPr>
          <p:cNvSpPr/>
          <p:nvPr/>
        </p:nvSpPr>
        <p:spPr>
          <a:xfrm>
            <a:off x="2866080" y="1338476"/>
            <a:ext cx="5519734" cy="1277716"/>
          </a:xfrm>
          <a:prstGeom prst="wedgeRoundRectCallout">
            <a:avLst>
              <a:gd name="adj1" fmla="val -78656"/>
              <a:gd name="adj2" fmla="val -3245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11:6:  </a:t>
            </a:r>
            <a:r>
              <a:rPr lang="en-US" dirty="0">
                <a:solidFill>
                  <a:schemeClr val="tx1"/>
                </a:solidFill>
                <a:latin typeface="Gill Sans MT" panose="020B0502020104020203" pitchFamily="34" charset="0"/>
              </a:rPr>
              <a:t>But without faith it is impossible to please Him, for he who comes to God must believe that He is, and that He is a rewarder of those who diligently seek Him.</a:t>
            </a:r>
          </a:p>
        </p:txBody>
      </p:sp>
    </p:spTree>
    <p:extLst>
      <p:ext uri="{BB962C8B-B14F-4D97-AF65-F5344CB8AC3E}">
        <p14:creationId xmlns:p14="http://schemas.microsoft.com/office/powerpoint/2010/main" val="1887181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dissolve">
                                      <p:cBhvr>
                                        <p:cTn id="7" dur="500"/>
                                        <p:tgtEl>
                                          <p:spTgt spid="9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2"/>
                                        </p:tgtEl>
                                      </p:cBhvr>
                                    </p:animEffect>
                                    <p:set>
                                      <p:cBhvr>
                                        <p:cTn id="17" dur="1" fill="hold">
                                          <p:stCondLst>
                                            <p:cond delay="499"/>
                                          </p:stCondLst>
                                        </p:cTn>
                                        <p:tgtEl>
                                          <p:spTgt spid="2"/>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78"/>
                                        </p:tgtEl>
                                        <p:attrNameLst>
                                          <p:attrName>style.visibility</p:attrName>
                                        </p:attrNameLst>
                                      </p:cBhvr>
                                      <p:to>
                                        <p:strVal val="visible"/>
                                      </p:to>
                                    </p:set>
                                    <p:animEffect transition="in" filter="dissolve">
                                      <p:cBhvr>
                                        <p:cTn id="21" dur="500"/>
                                        <p:tgtEl>
                                          <p:spTgt spid="78"/>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78"/>
                                        </p:tgtEl>
                                      </p:cBhvr>
                                    </p:animEffect>
                                    <p:set>
                                      <p:cBhvr>
                                        <p:cTn id="26" dur="1" fill="hold">
                                          <p:stCondLst>
                                            <p:cond delay="499"/>
                                          </p:stCondLst>
                                        </p:cTn>
                                        <p:tgtEl>
                                          <p:spTgt spid="78"/>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72"/>
                                        </p:tgtEl>
                                        <p:attrNameLst>
                                          <p:attrName>style.visibility</p:attrName>
                                        </p:attrNameLst>
                                      </p:cBhvr>
                                      <p:to>
                                        <p:strVal val="visible"/>
                                      </p:to>
                                    </p:set>
                                    <p:animEffect transition="in" filter="dissolve">
                                      <p:cBhvr>
                                        <p:cTn id="30" dur="500"/>
                                        <p:tgtEl>
                                          <p:spTgt spid="72"/>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72"/>
                                        </p:tgtEl>
                                      </p:cBhvr>
                                    </p:animEffect>
                                    <p:set>
                                      <p:cBhvr>
                                        <p:cTn id="35" dur="1" fill="hold">
                                          <p:stCondLst>
                                            <p:cond delay="499"/>
                                          </p:stCondLst>
                                        </p:cTn>
                                        <p:tgtEl>
                                          <p:spTgt spid="72"/>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74"/>
                                        </p:tgtEl>
                                        <p:attrNameLst>
                                          <p:attrName>style.visibility</p:attrName>
                                        </p:attrNameLst>
                                      </p:cBhvr>
                                      <p:to>
                                        <p:strVal val="visible"/>
                                      </p:to>
                                    </p:set>
                                    <p:animEffect transition="in" filter="dissolve">
                                      <p:cBhvr>
                                        <p:cTn id="39" dur="500"/>
                                        <p:tgtEl>
                                          <p:spTgt spid="74"/>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74"/>
                                        </p:tgtEl>
                                      </p:cBhvr>
                                    </p:animEffect>
                                    <p:set>
                                      <p:cBhvr>
                                        <p:cTn id="44" dur="1" fill="hold">
                                          <p:stCondLst>
                                            <p:cond delay="499"/>
                                          </p:stCondLst>
                                        </p:cTn>
                                        <p:tgtEl>
                                          <p:spTgt spid="74"/>
                                        </p:tgtEl>
                                        <p:attrNameLst>
                                          <p:attrName>style.visibility</p:attrName>
                                        </p:attrNameLst>
                                      </p:cBhvr>
                                      <p:to>
                                        <p:strVal val="hidden"/>
                                      </p:to>
                                    </p:set>
                                  </p:childTnLst>
                                </p:cTn>
                              </p:par>
                            </p:childTnLst>
                          </p:cTn>
                        </p:par>
                        <p:par>
                          <p:cTn id="45" fill="hold">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79"/>
                                        </p:tgtEl>
                                        <p:attrNameLst>
                                          <p:attrName>style.visibility</p:attrName>
                                        </p:attrNameLst>
                                      </p:cBhvr>
                                      <p:to>
                                        <p:strVal val="visible"/>
                                      </p:to>
                                    </p:set>
                                    <p:animEffect transition="in" filter="dissolve">
                                      <p:cBhvr>
                                        <p:cTn id="48" dur="500"/>
                                        <p:tgtEl>
                                          <p:spTgt spid="79"/>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79"/>
                                        </p:tgtEl>
                                      </p:cBhvr>
                                    </p:animEffect>
                                    <p:set>
                                      <p:cBhvr>
                                        <p:cTn id="53" dur="1" fill="hold">
                                          <p:stCondLst>
                                            <p:cond delay="499"/>
                                          </p:stCondLst>
                                        </p:cTn>
                                        <p:tgtEl>
                                          <p:spTgt spid="79"/>
                                        </p:tgtEl>
                                        <p:attrNameLst>
                                          <p:attrName>style.visibility</p:attrName>
                                        </p:attrNameLst>
                                      </p:cBhvr>
                                      <p:to>
                                        <p:strVal val="hidden"/>
                                      </p:to>
                                    </p:set>
                                  </p:childTnLst>
                                </p:cTn>
                              </p:par>
                              <p:par>
                                <p:cTn id="54" presetID="9" presetClass="exit" presetSubtype="0" fill="hold" grpId="1" nodeType="withEffect">
                                  <p:stCondLst>
                                    <p:cond delay="0"/>
                                  </p:stCondLst>
                                  <p:childTnLst>
                                    <p:animEffect transition="out" filter="dissolve">
                                      <p:cBhvr>
                                        <p:cTn id="55" dur="500"/>
                                        <p:tgtEl>
                                          <p:spTgt spid="97"/>
                                        </p:tgtEl>
                                      </p:cBhvr>
                                    </p:animEffect>
                                    <p:set>
                                      <p:cBhvr>
                                        <p:cTn id="56" dur="1" fill="hold">
                                          <p:stCondLst>
                                            <p:cond delay="499"/>
                                          </p:stCondLst>
                                        </p:cTn>
                                        <p:tgtEl>
                                          <p:spTgt spid="97"/>
                                        </p:tgtEl>
                                        <p:attrNameLst>
                                          <p:attrName>style.visibility</p:attrName>
                                        </p:attrNameLst>
                                      </p:cBhvr>
                                      <p:to>
                                        <p:strVal val="hidden"/>
                                      </p:to>
                                    </p:set>
                                  </p:childTnLst>
                                </p:cTn>
                              </p:par>
                            </p:childTnLst>
                          </p:cTn>
                        </p:par>
                        <p:par>
                          <p:cTn id="57" fill="hold">
                            <p:stCondLst>
                              <p:cond delay="500"/>
                            </p:stCondLst>
                            <p:childTnLst>
                              <p:par>
                                <p:cTn id="58" presetID="9" presetClass="entr" presetSubtype="0" fill="hold" grpId="0" nodeType="afterEffect">
                                  <p:stCondLst>
                                    <p:cond delay="0"/>
                                  </p:stCondLst>
                                  <p:childTnLst>
                                    <p:set>
                                      <p:cBhvr>
                                        <p:cTn id="59" dur="1" fill="hold">
                                          <p:stCondLst>
                                            <p:cond delay="0"/>
                                          </p:stCondLst>
                                        </p:cTn>
                                        <p:tgtEl>
                                          <p:spTgt spid="98"/>
                                        </p:tgtEl>
                                        <p:attrNameLst>
                                          <p:attrName>style.visibility</p:attrName>
                                        </p:attrNameLst>
                                      </p:cBhvr>
                                      <p:to>
                                        <p:strVal val="visible"/>
                                      </p:to>
                                    </p:set>
                                    <p:animEffect transition="in" filter="dissolve">
                                      <p:cBhvr>
                                        <p:cTn id="60" dur="500"/>
                                        <p:tgtEl>
                                          <p:spTgt spid="98"/>
                                        </p:tgtEl>
                                      </p:cBhvr>
                                    </p:animEffect>
                                  </p:childTnLst>
                                </p:cTn>
                              </p:par>
                            </p:childTnLst>
                          </p:cTn>
                        </p:par>
                        <p:par>
                          <p:cTn id="61" fill="hold">
                            <p:stCondLst>
                              <p:cond delay="1000"/>
                            </p:stCondLst>
                            <p:childTnLst>
                              <p:par>
                                <p:cTn id="62" presetID="9" presetClass="entr" presetSubtype="0" fill="hold" grpId="0" nodeType="afterEffect">
                                  <p:stCondLst>
                                    <p:cond delay="0"/>
                                  </p:stCondLst>
                                  <p:childTnLst>
                                    <p:set>
                                      <p:cBhvr>
                                        <p:cTn id="63" dur="1" fill="hold">
                                          <p:stCondLst>
                                            <p:cond delay="0"/>
                                          </p:stCondLst>
                                        </p:cTn>
                                        <p:tgtEl>
                                          <p:spTgt spid="99"/>
                                        </p:tgtEl>
                                        <p:attrNameLst>
                                          <p:attrName>style.visibility</p:attrName>
                                        </p:attrNameLst>
                                      </p:cBhvr>
                                      <p:to>
                                        <p:strVal val="visible"/>
                                      </p:to>
                                    </p:set>
                                    <p:animEffect transition="in" filter="dissolve">
                                      <p:cBhvr>
                                        <p:cTn id="64" dur="500"/>
                                        <p:tgtEl>
                                          <p:spTgt spid="99"/>
                                        </p:tgtEl>
                                      </p:cBhvr>
                                    </p:animEffect>
                                  </p:childTnLst>
                                </p:cTn>
                              </p:par>
                            </p:childTnLst>
                          </p:cTn>
                        </p:par>
                        <p:par>
                          <p:cTn id="65" fill="hold">
                            <p:stCondLst>
                              <p:cond delay="1500"/>
                            </p:stCondLst>
                            <p:childTnLst>
                              <p:par>
                                <p:cTn id="66" presetID="9" presetClass="entr" presetSubtype="0" fill="hold" grpId="0" nodeType="afterEffect">
                                  <p:stCondLst>
                                    <p:cond delay="0"/>
                                  </p:stCondLst>
                                  <p:childTnLst>
                                    <p:set>
                                      <p:cBhvr>
                                        <p:cTn id="67" dur="1" fill="hold">
                                          <p:stCondLst>
                                            <p:cond delay="0"/>
                                          </p:stCondLst>
                                        </p:cTn>
                                        <p:tgtEl>
                                          <p:spTgt spid="100"/>
                                        </p:tgtEl>
                                        <p:attrNameLst>
                                          <p:attrName>style.visibility</p:attrName>
                                        </p:attrNameLst>
                                      </p:cBhvr>
                                      <p:to>
                                        <p:strVal val="visible"/>
                                      </p:to>
                                    </p:set>
                                    <p:animEffect transition="in" filter="dissolve">
                                      <p:cBhvr>
                                        <p:cTn id="68"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99" grpId="0" animBg="1"/>
      <p:bldP spid="98" grpId="0" animBg="1"/>
      <p:bldP spid="2" grpId="0" animBg="1"/>
      <p:bldP spid="2" grpId="1" animBg="1"/>
      <p:bldP spid="72" grpId="0" animBg="1"/>
      <p:bldP spid="72" grpId="1" animBg="1"/>
      <p:bldP spid="78" grpId="0" animBg="1"/>
      <p:bldP spid="78" grpId="1" animBg="1"/>
      <p:bldP spid="74" grpId="0" animBg="1"/>
      <p:bldP spid="74" grpId="1" animBg="1"/>
      <p:bldP spid="97" grpId="0" animBg="1"/>
      <p:bldP spid="97" grpId="1" animBg="1"/>
      <p:bldP spid="79" grpId="0" animBg="1"/>
      <p:bldP spid="79" grpId="1"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ext Box 94">
            <a:extLst>
              <a:ext uri="{FF2B5EF4-FFF2-40B4-BE49-F238E27FC236}">
                <a16:creationId xmlns:a16="http://schemas.microsoft.com/office/drawing/2014/main" id="{80F0A12C-C3F7-4371-8BA6-620AEA71FCFC}"/>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69" name="Text Box 105">
            <a:extLst>
              <a:ext uri="{FF2B5EF4-FFF2-40B4-BE49-F238E27FC236}">
                <a16:creationId xmlns:a16="http://schemas.microsoft.com/office/drawing/2014/main" id="{48480DEA-A979-40D3-98F4-6C889E001E45}"/>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68" name="Rectangle: Rounded Corners 67">
            <a:extLst>
              <a:ext uri="{FF2B5EF4-FFF2-40B4-BE49-F238E27FC236}">
                <a16:creationId xmlns:a16="http://schemas.microsoft.com/office/drawing/2014/main" id="{E1F2EE26-4C5E-4EDB-AE24-2A6F9565C8F6}"/>
              </a:ext>
            </a:extLst>
          </p:cNvPr>
          <p:cNvSpPr/>
          <p:nvPr/>
        </p:nvSpPr>
        <p:spPr>
          <a:xfrm>
            <a:off x="2933829" y="2197098"/>
            <a:ext cx="3314559" cy="3978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cv</a:t>
            </a:r>
          </a:p>
        </p:txBody>
      </p:sp>
      <p:sp>
        <p:nvSpPr>
          <p:cNvPr id="67" name="Text Box 79">
            <a:extLst>
              <a:ext uri="{FF2B5EF4-FFF2-40B4-BE49-F238E27FC236}">
                <a16:creationId xmlns:a16="http://schemas.microsoft.com/office/drawing/2014/main" id="{C53F63AD-4053-4C79-A52B-E069F648EC83}"/>
              </a:ext>
            </a:extLst>
          </p:cNvPr>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Mt. Sinai 1491 BC</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a:latin typeface="Gill Sans MT" panose="020B0502020104020203" pitchFamily="34" charset="0"/>
              </a:rPr>
              <a:t>Luke 24:44 -       Law</a:t>
            </a:r>
            <a:r>
              <a:rPr lang="en-US" altLang="en-US" sz="1400">
                <a:latin typeface="Gill Sans MT" panose="020B0502020104020203" pitchFamily="34" charset="0"/>
              </a:rPr>
              <a:t>	               </a:t>
            </a:r>
            <a:r>
              <a:rPr lang="en-US" altLang="en-US" sz="1400" i="1">
                <a:latin typeface="Gill Sans MT" panose="020B0502020104020203" pitchFamily="34" charset="0"/>
              </a:rPr>
              <a:t>Psalms</a:t>
            </a:r>
            <a:r>
              <a:rPr lang="en-US" altLang="en-US" sz="1400">
                <a:latin typeface="Gill Sans MT" panose="020B0502020104020203" pitchFamily="34" charset="0"/>
              </a:rPr>
              <a:t>                                  </a:t>
            </a:r>
            <a:r>
              <a:rPr lang="en-US" altLang="en-US" sz="1400" i="1">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Prophesied of Kingdom</a:t>
            </a:r>
            <a:endParaRPr lang="en-US" altLang="en-US" sz="8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Isa. 7:13-14</a:t>
            </a:r>
          </a:p>
          <a:p>
            <a:pPr eaLnBrk="1" hangingPunct="1">
              <a:spcBef>
                <a:spcPct val="0"/>
              </a:spcBef>
              <a:buFontTx/>
              <a:buNone/>
            </a:pPr>
            <a:r>
              <a:rPr lang="en-US" altLang="en-US" sz="110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Give us a king:  1 Sam. 8:5-22</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Saul:  1 Sam. 9, 10, 11</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David:  1 Sam. 16; Mt. 22:42-45; Acts 2:30-31; 2 Sam. 7:12-17</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House, Kingdom:  Psa. 89:3-4; 132:11</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Solomon:  1 Kgs. 1</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Kingdom divided:  1 Kgs. 12</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Assyrian captivity (Israel):  2 Kgs. 17:5-6</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Babylonian captivity (Judah):  1 Kgs. 25 (rtn: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0" name="Text Box 100"/>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7938" y="2250847"/>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i="1" dirty="0">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59" name="Rectangle: Rounded Corners 58">
            <a:extLst>
              <a:ext uri="{FF2B5EF4-FFF2-40B4-BE49-F238E27FC236}">
                <a16:creationId xmlns:a16="http://schemas.microsoft.com/office/drawing/2014/main" id="{5C5C9302-D012-4FFE-855C-3899F5098425}"/>
              </a:ext>
            </a:extLst>
          </p:cNvPr>
          <p:cNvSpPr/>
          <p:nvPr/>
        </p:nvSpPr>
        <p:spPr>
          <a:xfrm>
            <a:off x="2948939" y="1052512"/>
            <a:ext cx="3183573" cy="92868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cv</a:t>
            </a:r>
          </a:p>
        </p:txBody>
      </p:sp>
      <p:sp>
        <p:nvSpPr>
          <p:cNvPr id="60" name="Rectangle: Rounded Corners 59">
            <a:extLst>
              <a:ext uri="{FF2B5EF4-FFF2-40B4-BE49-F238E27FC236}">
                <a16:creationId xmlns:a16="http://schemas.microsoft.com/office/drawing/2014/main" id="{8E2EC852-D5DD-4518-A8D6-67C35717E01F}"/>
              </a:ext>
            </a:extLst>
          </p:cNvPr>
          <p:cNvSpPr/>
          <p:nvPr/>
        </p:nvSpPr>
        <p:spPr>
          <a:xfrm>
            <a:off x="54865" y="35719"/>
            <a:ext cx="1962847" cy="207883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Arrow: Left 60">
            <a:extLst>
              <a:ext uri="{FF2B5EF4-FFF2-40B4-BE49-F238E27FC236}">
                <a16:creationId xmlns:a16="http://schemas.microsoft.com/office/drawing/2014/main" id="{2425DAB9-0312-451A-A23E-EC6FC1FA3381}"/>
              </a:ext>
            </a:extLst>
          </p:cNvPr>
          <p:cNvSpPr/>
          <p:nvPr/>
        </p:nvSpPr>
        <p:spPr>
          <a:xfrm>
            <a:off x="2070099" y="90044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Speech Bubble: Rectangle with Corners Rounded 61">
            <a:extLst>
              <a:ext uri="{FF2B5EF4-FFF2-40B4-BE49-F238E27FC236}">
                <a16:creationId xmlns:a16="http://schemas.microsoft.com/office/drawing/2014/main" id="{116ECB95-6236-4E95-BAFA-4823B1E701C5}"/>
              </a:ext>
            </a:extLst>
          </p:cNvPr>
          <p:cNvSpPr/>
          <p:nvPr/>
        </p:nvSpPr>
        <p:spPr>
          <a:xfrm>
            <a:off x="1822455" y="682852"/>
            <a:ext cx="5827708" cy="2597420"/>
          </a:xfrm>
          <a:prstGeom prst="wedgeRoundRectCallout">
            <a:avLst>
              <a:gd name="adj1" fmla="val -58401"/>
              <a:gd name="adj2" fmla="val 948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3:19, 24-25:  </a:t>
            </a:r>
            <a:r>
              <a:rPr lang="en-US" dirty="0">
                <a:solidFill>
                  <a:schemeClr val="tx1"/>
                </a:solidFill>
                <a:latin typeface="Gill Sans MT" panose="020B0502020104020203" pitchFamily="34" charset="0"/>
              </a:rPr>
              <a:t>What purpose then does the law serve? It was added because of transgressions, till the Seed should come to whom the promise was made; and it was appointed through angels by the hand of a mediator.</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24 Therefore the law was our tutor to bring us to Christ, that we might be justified by faith. 25 But after faith has come, we are no longer under a tutor.</a:t>
            </a:r>
          </a:p>
        </p:txBody>
      </p:sp>
      <p:sp>
        <p:nvSpPr>
          <p:cNvPr id="63" name="Speech Bubble: Rectangle with Corners Rounded 62">
            <a:extLst>
              <a:ext uri="{FF2B5EF4-FFF2-40B4-BE49-F238E27FC236}">
                <a16:creationId xmlns:a16="http://schemas.microsoft.com/office/drawing/2014/main" id="{9096C0C9-B174-4F30-A893-F9D7D0A689DB}"/>
              </a:ext>
            </a:extLst>
          </p:cNvPr>
          <p:cNvSpPr/>
          <p:nvPr/>
        </p:nvSpPr>
        <p:spPr>
          <a:xfrm>
            <a:off x="2138361" y="1902717"/>
            <a:ext cx="4992687" cy="1594780"/>
          </a:xfrm>
          <a:prstGeom prst="wedgeRoundRectCallout">
            <a:avLst>
              <a:gd name="adj1" fmla="val -60416"/>
              <a:gd name="adj2" fmla="val 12117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Deut. 5:2-3:  </a:t>
            </a:r>
            <a:r>
              <a:rPr lang="en-US" dirty="0">
                <a:solidFill>
                  <a:schemeClr val="tx1"/>
                </a:solidFill>
                <a:latin typeface="Gill Sans MT" panose="020B0502020104020203" pitchFamily="34" charset="0"/>
              </a:rPr>
              <a:t>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our God made a covenant with us in Horeb. 3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did not make this covenant with our fathers, but with us, those who are here today, all of us who are alive.</a:t>
            </a:r>
          </a:p>
        </p:txBody>
      </p:sp>
      <p:sp>
        <p:nvSpPr>
          <p:cNvPr id="64" name="Speech Bubble: Rectangle with Corners Rounded 63">
            <a:extLst>
              <a:ext uri="{FF2B5EF4-FFF2-40B4-BE49-F238E27FC236}">
                <a16:creationId xmlns:a16="http://schemas.microsoft.com/office/drawing/2014/main" id="{7811C844-98FC-491B-A598-270B609B5CC4}"/>
              </a:ext>
            </a:extLst>
          </p:cNvPr>
          <p:cNvSpPr/>
          <p:nvPr/>
        </p:nvSpPr>
        <p:spPr>
          <a:xfrm>
            <a:off x="2305050" y="688976"/>
            <a:ext cx="4529137" cy="2939391"/>
          </a:xfrm>
          <a:prstGeom prst="wedgeRoundRectCallout">
            <a:avLst>
              <a:gd name="adj1" fmla="val -83501"/>
              <a:gd name="adj2" fmla="val 8923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Kgs. 8:9, 21:  </a:t>
            </a:r>
            <a:r>
              <a:rPr lang="en-US" dirty="0">
                <a:solidFill>
                  <a:schemeClr val="tx1"/>
                </a:solidFill>
                <a:latin typeface="Gill Sans MT" panose="020B0502020104020203" pitchFamily="34" charset="0"/>
              </a:rPr>
              <a:t>Nothing was in the ark except the two tablets of stone which Moses put there at Horeb, when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made a covenant with the children of Israel, when they came out of the land of Egypt.</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21 And there I have made a place for the ark, in which is the covenant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which He made with our fathers, when He brought them out of the land of Egypt.</a:t>
            </a:r>
          </a:p>
        </p:txBody>
      </p:sp>
      <p:sp>
        <p:nvSpPr>
          <p:cNvPr id="65" name="Speech Bubble: Rectangle with Corners Rounded 64">
            <a:extLst>
              <a:ext uri="{FF2B5EF4-FFF2-40B4-BE49-F238E27FC236}">
                <a16:creationId xmlns:a16="http://schemas.microsoft.com/office/drawing/2014/main" id="{31A82F38-D470-47D1-964C-DB9D45208EB6}"/>
              </a:ext>
            </a:extLst>
          </p:cNvPr>
          <p:cNvSpPr/>
          <p:nvPr/>
        </p:nvSpPr>
        <p:spPr>
          <a:xfrm>
            <a:off x="2971800" y="1611928"/>
            <a:ext cx="5467351" cy="2302804"/>
          </a:xfrm>
          <a:prstGeom prst="wedgeRoundRectCallout">
            <a:avLst>
              <a:gd name="adj1" fmla="val -76309"/>
              <a:gd name="adj2" fmla="val 9082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Neh. 9:13-14:  “</a:t>
            </a:r>
            <a:r>
              <a:rPr lang="en-US" dirty="0">
                <a:solidFill>
                  <a:schemeClr val="tx1"/>
                </a:solidFill>
                <a:latin typeface="Gill Sans MT" panose="020B0502020104020203" pitchFamily="34" charset="0"/>
              </a:rPr>
              <a:t>You came down also on Mount Sinai,</a:t>
            </a:r>
          </a:p>
          <a:p>
            <a:pPr algn="just"/>
            <a:r>
              <a:rPr lang="en-US" dirty="0">
                <a:solidFill>
                  <a:schemeClr val="tx1"/>
                </a:solidFill>
                <a:latin typeface="Gill Sans MT" panose="020B0502020104020203" pitchFamily="34" charset="0"/>
              </a:rPr>
              <a:t>And spoke with them from heaven,</a:t>
            </a:r>
          </a:p>
          <a:p>
            <a:pPr algn="just"/>
            <a:r>
              <a:rPr lang="en-US" dirty="0">
                <a:solidFill>
                  <a:schemeClr val="tx1"/>
                </a:solidFill>
                <a:latin typeface="Gill Sans MT" panose="020B0502020104020203" pitchFamily="34" charset="0"/>
              </a:rPr>
              <a:t>And gave them just ordinances and true laws,</a:t>
            </a:r>
          </a:p>
          <a:p>
            <a:pPr algn="just"/>
            <a:r>
              <a:rPr lang="en-US" dirty="0">
                <a:solidFill>
                  <a:schemeClr val="tx1"/>
                </a:solidFill>
                <a:latin typeface="Gill Sans MT" panose="020B0502020104020203" pitchFamily="34" charset="0"/>
              </a:rPr>
              <a:t>Good statutes and commandments. </a:t>
            </a:r>
          </a:p>
          <a:p>
            <a:pPr algn="just"/>
            <a:r>
              <a:rPr lang="en-US" dirty="0">
                <a:solidFill>
                  <a:schemeClr val="tx1"/>
                </a:solidFill>
                <a:latin typeface="Gill Sans MT" panose="020B0502020104020203" pitchFamily="34" charset="0"/>
              </a:rPr>
              <a:t>14  You made known to them Your holy Sabbath,</a:t>
            </a:r>
          </a:p>
          <a:p>
            <a:pPr algn="just"/>
            <a:r>
              <a:rPr lang="en-US" dirty="0">
                <a:solidFill>
                  <a:schemeClr val="tx1"/>
                </a:solidFill>
                <a:latin typeface="Gill Sans MT" panose="020B0502020104020203" pitchFamily="34" charset="0"/>
              </a:rPr>
              <a:t>And commanded them precepts, statutes and laws,</a:t>
            </a:r>
          </a:p>
          <a:p>
            <a:pPr algn="just"/>
            <a:r>
              <a:rPr lang="en-US" dirty="0">
                <a:solidFill>
                  <a:schemeClr val="tx1"/>
                </a:solidFill>
                <a:latin typeface="Gill Sans MT" panose="020B0502020104020203" pitchFamily="34" charset="0"/>
              </a:rPr>
              <a:t>By the hand of Moses Your servant.”</a:t>
            </a:r>
          </a:p>
        </p:txBody>
      </p:sp>
      <p:sp>
        <p:nvSpPr>
          <p:cNvPr id="70" name="Rectangle: Rounded Corners 69">
            <a:extLst>
              <a:ext uri="{FF2B5EF4-FFF2-40B4-BE49-F238E27FC236}">
                <a16:creationId xmlns:a16="http://schemas.microsoft.com/office/drawing/2014/main" id="{DAB50C99-60AD-4126-A4B3-3F51CD562674}"/>
              </a:ext>
            </a:extLst>
          </p:cNvPr>
          <p:cNvSpPr/>
          <p:nvPr/>
        </p:nvSpPr>
        <p:spPr>
          <a:xfrm>
            <a:off x="45819" y="4206128"/>
            <a:ext cx="1325782" cy="27424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dissolve">
                                      <p:cBhvr>
                                        <p:cTn id="16" dur="500"/>
                                        <p:tgtEl>
                                          <p:spTgt spid="61"/>
                                        </p:tgtEl>
                                      </p:cBhvr>
                                    </p:animEffect>
                                  </p:childTnLst>
                                </p:cTn>
                              </p:par>
                            </p:childTnLst>
                          </p:cTn>
                        </p:par>
                        <p:par>
                          <p:cTn id="17" fill="hold">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dissolve">
                                      <p:cBhvr>
                                        <p:cTn id="20" dur="500"/>
                                        <p:tgtEl>
                                          <p:spTgt spid="68"/>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1" nodeType="clickEffect">
                                  <p:stCondLst>
                                    <p:cond delay="0"/>
                                  </p:stCondLst>
                                  <p:childTnLst>
                                    <p:animEffect transition="out" filter="dissolve">
                                      <p:cBhvr>
                                        <p:cTn id="24" dur="500"/>
                                        <p:tgtEl>
                                          <p:spTgt spid="59"/>
                                        </p:tgtEl>
                                      </p:cBhvr>
                                    </p:animEffect>
                                    <p:set>
                                      <p:cBhvr>
                                        <p:cTn id="25" dur="1" fill="hold">
                                          <p:stCondLst>
                                            <p:cond delay="499"/>
                                          </p:stCondLst>
                                        </p:cTn>
                                        <p:tgtEl>
                                          <p:spTgt spid="59"/>
                                        </p:tgtEl>
                                        <p:attrNameLst>
                                          <p:attrName>style.visibility</p:attrName>
                                        </p:attrNameLst>
                                      </p:cBhvr>
                                      <p:to>
                                        <p:strVal val="hidden"/>
                                      </p:to>
                                    </p:set>
                                  </p:childTnLst>
                                </p:cTn>
                              </p:par>
                              <p:par>
                                <p:cTn id="26" presetID="9" presetClass="exit" presetSubtype="0" fill="hold" grpId="1" nodeType="withEffect">
                                  <p:stCondLst>
                                    <p:cond delay="0"/>
                                  </p:stCondLst>
                                  <p:childTnLst>
                                    <p:animEffect transition="out" filter="dissolve">
                                      <p:cBhvr>
                                        <p:cTn id="27" dur="500"/>
                                        <p:tgtEl>
                                          <p:spTgt spid="60"/>
                                        </p:tgtEl>
                                      </p:cBhvr>
                                    </p:animEffect>
                                    <p:set>
                                      <p:cBhvr>
                                        <p:cTn id="28" dur="1" fill="hold">
                                          <p:stCondLst>
                                            <p:cond delay="499"/>
                                          </p:stCondLst>
                                        </p:cTn>
                                        <p:tgtEl>
                                          <p:spTgt spid="60"/>
                                        </p:tgtEl>
                                        <p:attrNameLst>
                                          <p:attrName>style.visibility</p:attrName>
                                        </p:attrNameLst>
                                      </p:cBhvr>
                                      <p:to>
                                        <p:strVal val="hidden"/>
                                      </p:to>
                                    </p:set>
                                  </p:childTnLst>
                                </p:cTn>
                              </p:par>
                              <p:par>
                                <p:cTn id="29" presetID="9" presetClass="exit" presetSubtype="0" fill="hold" grpId="1" nodeType="withEffect">
                                  <p:stCondLst>
                                    <p:cond delay="0"/>
                                  </p:stCondLst>
                                  <p:childTnLst>
                                    <p:animEffect transition="out" filter="dissolve">
                                      <p:cBhvr>
                                        <p:cTn id="30" dur="500"/>
                                        <p:tgtEl>
                                          <p:spTgt spid="61"/>
                                        </p:tgtEl>
                                      </p:cBhvr>
                                    </p:animEffect>
                                    <p:set>
                                      <p:cBhvr>
                                        <p:cTn id="31" dur="1" fill="hold">
                                          <p:stCondLst>
                                            <p:cond delay="499"/>
                                          </p:stCondLst>
                                        </p:cTn>
                                        <p:tgtEl>
                                          <p:spTgt spid="61"/>
                                        </p:tgtEl>
                                        <p:attrNameLst>
                                          <p:attrName>style.visibility</p:attrName>
                                        </p:attrNameLst>
                                      </p:cBhvr>
                                      <p:to>
                                        <p:strVal val="hidden"/>
                                      </p:to>
                                    </p:set>
                                  </p:childTnLst>
                                </p:cTn>
                              </p:par>
                            </p:childTnLst>
                          </p:cTn>
                        </p:par>
                        <p:par>
                          <p:cTn id="32" fill="hold">
                            <p:stCondLst>
                              <p:cond delay="500"/>
                            </p:stCondLst>
                            <p:childTnLst>
                              <p:par>
                                <p:cTn id="33" presetID="9" presetClass="exit" presetSubtype="0" fill="hold" grpId="1" nodeType="afterEffect">
                                  <p:stCondLst>
                                    <p:cond delay="0"/>
                                  </p:stCondLst>
                                  <p:childTnLst>
                                    <p:animEffect transition="out" filter="dissolve">
                                      <p:cBhvr>
                                        <p:cTn id="34" dur="500"/>
                                        <p:tgtEl>
                                          <p:spTgt spid="68"/>
                                        </p:tgtEl>
                                      </p:cBhvr>
                                    </p:animEffect>
                                    <p:set>
                                      <p:cBhvr>
                                        <p:cTn id="35" dur="1" fill="hold">
                                          <p:stCondLst>
                                            <p:cond delay="499"/>
                                          </p:stCondLst>
                                        </p:cTn>
                                        <p:tgtEl>
                                          <p:spTgt spid="68"/>
                                        </p:tgtEl>
                                        <p:attrNameLst>
                                          <p:attrName>style.visibility</p:attrName>
                                        </p:attrNameLst>
                                      </p:cBhvr>
                                      <p:to>
                                        <p:strVal val="hidden"/>
                                      </p:to>
                                    </p:set>
                                  </p:childTnLst>
                                </p:cTn>
                              </p:par>
                            </p:childTnLst>
                          </p:cTn>
                        </p:par>
                        <p:par>
                          <p:cTn id="36" fill="hold">
                            <p:stCondLst>
                              <p:cond delay="1000"/>
                            </p:stCondLst>
                            <p:childTnLst>
                              <p:par>
                                <p:cTn id="37" presetID="9" presetClass="entr" presetSubtype="0" fill="hold" grpId="0" nodeType="afterEffect">
                                  <p:stCondLst>
                                    <p:cond delay="0"/>
                                  </p:stCondLst>
                                  <p:childTnLst>
                                    <p:set>
                                      <p:cBhvr>
                                        <p:cTn id="38" dur="1" fill="hold">
                                          <p:stCondLst>
                                            <p:cond delay="0"/>
                                          </p:stCondLst>
                                        </p:cTn>
                                        <p:tgtEl>
                                          <p:spTgt spid="70"/>
                                        </p:tgtEl>
                                        <p:attrNameLst>
                                          <p:attrName>style.visibility</p:attrName>
                                        </p:attrNameLst>
                                      </p:cBhvr>
                                      <p:to>
                                        <p:strVal val="visible"/>
                                      </p:to>
                                    </p:set>
                                    <p:animEffect transition="in" filter="dissolve">
                                      <p:cBhvr>
                                        <p:cTn id="39" dur="500"/>
                                        <p:tgtEl>
                                          <p:spTgt spid="70"/>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70"/>
                                        </p:tgtEl>
                                      </p:cBhvr>
                                    </p:animEffect>
                                    <p:set>
                                      <p:cBhvr>
                                        <p:cTn id="44" dur="1" fill="hold">
                                          <p:stCondLst>
                                            <p:cond delay="499"/>
                                          </p:stCondLst>
                                        </p:cTn>
                                        <p:tgtEl>
                                          <p:spTgt spid="70"/>
                                        </p:tgtEl>
                                        <p:attrNameLst>
                                          <p:attrName>style.visibility</p:attrName>
                                        </p:attrNameLst>
                                      </p:cBhvr>
                                      <p:to>
                                        <p:strVal val="hidden"/>
                                      </p:to>
                                    </p:set>
                                  </p:childTnLst>
                                </p:cTn>
                              </p:par>
                            </p:childTnLst>
                          </p:cTn>
                        </p:par>
                        <p:par>
                          <p:cTn id="45" fill="hold">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dissolve">
                                      <p:cBhvr>
                                        <p:cTn id="48" dur="500"/>
                                        <p:tgtEl>
                                          <p:spTgt spid="62"/>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62"/>
                                        </p:tgtEl>
                                      </p:cBhvr>
                                    </p:animEffect>
                                    <p:set>
                                      <p:cBhvr>
                                        <p:cTn id="53" dur="1" fill="hold">
                                          <p:stCondLst>
                                            <p:cond delay="499"/>
                                          </p:stCondLst>
                                        </p:cTn>
                                        <p:tgtEl>
                                          <p:spTgt spid="62"/>
                                        </p:tgtEl>
                                        <p:attrNameLst>
                                          <p:attrName>style.visibility</p:attrName>
                                        </p:attrNameLst>
                                      </p:cBhvr>
                                      <p:to>
                                        <p:strVal val="hidden"/>
                                      </p:to>
                                    </p:se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63"/>
                                        </p:tgtEl>
                                        <p:attrNameLst>
                                          <p:attrName>style.visibility</p:attrName>
                                        </p:attrNameLst>
                                      </p:cBhvr>
                                      <p:to>
                                        <p:strVal val="visible"/>
                                      </p:to>
                                    </p:set>
                                    <p:animEffect transition="in" filter="dissolve">
                                      <p:cBhvr>
                                        <p:cTn id="57" dur="500"/>
                                        <p:tgtEl>
                                          <p:spTgt spid="63"/>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xit" presetSubtype="0" fill="hold" grpId="1" nodeType="clickEffect">
                                  <p:stCondLst>
                                    <p:cond delay="0"/>
                                  </p:stCondLst>
                                  <p:childTnLst>
                                    <p:animEffect transition="out" filter="dissolve">
                                      <p:cBhvr>
                                        <p:cTn id="61" dur="500"/>
                                        <p:tgtEl>
                                          <p:spTgt spid="63"/>
                                        </p:tgtEl>
                                      </p:cBhvr>
                                    </p:animEffect>
                                    <p:set>
                                      <p:cBhvr>
                                        <p:cTn id="62" dur="1" fill="hold">
                                          <p:stCondLst>
                                            <p:cond delay="499"/>
                                          </p:stCondLst>
                                        </p:cTn>
                                        <p:tgtEl>
                                          <p:spTgt spid="63"/>
                                        </p:tgtEl>
                                        <p:attrNameLst>
                                          <p:attrName>style.visibility</p:attrName>
                                        </p:attrNameLst>
                                      </p:cBhvr>
                                      <p:to>
                                        <p:strVal val="hidden"/>
                                      </p:to>
                                    </p:set>
                                  </p:childTnLst>
                                </p:cTn>
                              </p:par>
                            </p:childTnLst>
                          </p:cTn>
                        </p:par>
                        <p:par>
                          <p:cTn id="63" fill="hold">
                            <p:stCondLst>
                              <p:cond delay="500"/>
                            </p:stCondLst>
                            <p:childTnLst>
                              <p:par>
                                <p:cTn id="64" presetID="9" presetClass="entr" presetSubtype="0"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dissolve">
                                      <p:cBhvr>
                                        <p:cTn id="66" dur="500"/>
                                        <p:tgtEl>
                                          <p:spTgt spid="6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grpId="1" nodeType="clickEffect">
                                  <p:stCondLst>
                                    <p:cond delay="0"/>
                                  </p:stCondLst>
                                  <p:childTnLst>
                                    <p:animEffect transition="out" filter="dissolve">
                                      <p:cBhvr>
                                        <p:cTn id="70" dur="500"/>
                                        <p:tgtEl>
                                          <p:spTgt spid="64"/>
                                        </p:tgtEl>
                                      </p:cBhvr>
                                    </p:animEffect>
                                    <p:set>
                                      <p:cBhvr>
                                        <p:cTn id="71" dur="1" fill="hold">
                                          <p:stCondLst>
                                            <p:cond delay="499"/>
                                          </p:stCondLst>
                                        </p:cTn>
                                        <p:tgtEl>
                                          <p:spTgt spid="64"/>
                                        </p:tgtEl>
                                        <p:attrNameLst>
                                          <p:attrName>style.visibility</p:attrName>
                                        </p:attrNameLst>
                                      </p:cBhvr>
                                      <p:to>
                                        <p:strVal val="hidden"/>
                                      </p:to>
                                    </p:set>
                                  </p:childTnLst>
                                </p:cTn>
                              </p:par>
                            </p:childTnLst>
                          </p:cTn>
                        </p:par>
                        <p:par>
                          <p:cTn id="72" fill="hold">
                            <p:stCondLst>
                              <p:cond delay="500"/>
                            </p:stCondLst>
                            <p:childTnLst>
                              <p:par>
                                <p:cTn id="73" presetID="9" presetClass="entr" presetSubtype="0" fill="hold" grpId="0" nodeType="afterEffect">
                                  <p:stCondLst>
                                    <p:cond delay="0"/>
                                  </p:stCondLst>
                                  <p:childTnLst>
                                    <p:set>
                                      <p:cBhvr>
                                        <p:cTn id="74" dur="1" fill="hold">
                                          <p:stCondLst>
                                            <p:cond delay="0"/>
                                          </p:stCondLst>
                                        </p:cTn>
                                        <p:tgtEl>
                                          <p:spTgt spid="65"/>
                                        </p:tgtEl>
                                        <p:attrNameLst>
                                          <p:attrName>style.visibility</p:attrName>
                                        </p:attrNameLst>
                                      </p:cBhvr>
                                      <p:to>
                                        <p:strVal val="visible"/>
                                      </p:to>
                                    </p:set>
                                    <p:animEffect transition="in" filter="dissolve">
                                      <p:cBhvr>
                                        <p:cTn id="7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8" grpId="1" animBg="1"/>
      <p:bldP spid="59" grpId="0" animBg="1"/>
      <p:bldP spid="59" grpId="1" animBg="1"/>
      <p:bldP spid="60" grpId="0" animBg="1"/>
      <p:bldP spid="60" grpId="1" animBg="1"/>
      <p:bldP spid="61" grpId="0" animBg="1"/>
      <p:bldP spid="61" grpId="1" animBg="1"/>
      <p:bldP spid="62" grpId="0" animBg="1"/>
      <p:bldP spid="62" grpId="1" animBg="1"/>
      <p:bldP spid="63" grpId="0" animBg="1"/>
      <p:bldP spid="63" grpId="1" animBg="1"/>
      <p:bldP spid="64" grpId="0" animBg="1"/>
      <p:bldP spid="64" grpId="1" animBg="1"/>
      <p:bldP spid="65" grpId="0" animBg="1"/>
      <p:bldP spid="70" grpId="0" animBg="1"/>
      <p:bldP spid="70" grpId="1"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Text Box 94">
            <a:extLst>
              <a:ext uri="{FF2B5EF4-FFF2-40B4-BE49-F238E27FC236}">
                <a16:creationId xmlns:a16="http://schemas.microsoft.com/office/drawing/2014/main" id="{54CAF0EE-B9BA-46C8-9981-9EC265F12313}"/>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71" name="Text Box 105">
            <a:extLst>
              <a:ext uri="{FF2B5EF4-FFF2-40B4-BE49-F238E27FC236}">
                <a16:creationId xmlns:a16="http://schemas.microsoft.com/office/drawing/2014/main" id="{F9BC1FD7-AB5A-4A02-95BA-E3CA76A31BA5}"/>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64" name="Text Box 100">
            <a:extLst>
              <a:ext uri="{FF2B5EF4-FFF2-40B4-BE49-F238E27FC236}">
                <a16:creationId xmlns:a16="http://schemas.microsoft.com/office/drawing/2014/main" id="{E1ECFFAA-C26D-400E-8069-75984BED5222}"/>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sp>
        <p:nvSpPr>
          <p:cNvPr id="69" name="Text Box 79">
            <a:extLst>
              <a:ext uri="{FF2B5EF4-FFF2-40B4-BE49-F238E27FC236}">
                <a16:creationId xmlns:a16="http://schemas.microsoft.com/office/drawing/2014/main" id="{A874587C-B7BE-4FE4-BE23-F826A6AD9B40}"/>
              </a:ext>
            </a:extLst>
          </p:cNvPr>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Mt. Sinai 1491 BC</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a:latin typeface="Gill Sans MT" panose="020B0502020104020203" pitchFamily="34" charset="0"/>
              </a:rPr>
              <a:t>Luke 24:44 -       Law</a:t>
            </a:r>
            <a:r>
              <a:rPr lang="en-US" altLang="en-US" sz="1400">
                <a:latin typeface="Gill Sans MT" panose="020B0502020104020203" pitchFamily="34" charset="0"/>
              </a:rPr>
              <a:t>	               </a:t>
            </a:r>
            <a:r>
              <a:rPr lang="en-US" altLang="en-US" sz="1400" i="1">
                <a:latin typeface="Gill Sans MT" panose="020B0502020104020203" pitchFamily="34" charset="0"/>
              </a:rPr>
              <a:t>Psalms</a:t>
            </a:r>
            <a:r>
              <a:rPr lang="en-US" altLang="en-US" sz="1400">
                <a:latin typeface="Gill Sans MT" panose="020B0502020104020203" pitchFamily="34" charset="0"/>
              </a:rPr>
              <a:t>                                  </a:t>
            </a:r>
            <a:r>
              <a:rPr lang="en-US" altLang="en-US" sz="1400" i="1">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Prophesied of Kingdom</a:t>
            </a:r>
            <a:endParaRPr lang="en-US" altLang="en-US" sz="8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Isa. 7:13-14</a:t>
            </a:r>
          </a:p>
          <a:p>
            <a:pPr eaLnBrk="1" hangingPunct="1">
              <a:spcBef>
                <a:spcPct val="0"/>
              </a:spcBef>
              <a:buFontTx/>
              <a:buNone/>
            </a:pPr>
            <a:r>
              <a:rPr lang="en-US" altLang="en-US" sz="110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Give us a king:  1 Sam. 8:5-22</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Saul:  1 Sam. 9, 10, 11</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David:  1 Sam. 16; Mt. 22:42-45; Acts 2:30-31; 2 Sam. 7:12-17</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House, Kingdom:  Psa. 89:3-4; 132:11</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Solomon:  1 Kgs. 1</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Kingdom divided:  1 Kgs. 12</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Assyrian captivity (Israel):  2 Kgs. 17:5-6</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000">
                <a:latin typeface="Gill Sans MT" panose="020B0502020104020203" pitchFamily="34" charset="0"/>
              </a:rPr>
              <a:t>Babylonian captivity (Judah):  1 Kgs. 25 (rtn: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i="1" dirty="0">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7" name="Speech Bubble: Rectangle with Corners Rounded 66">
            <a:extLst>
              <a:ext uri="{FF2B5EF4-FFF2-40B4-BE49-F238E27FC236}">
                <a16:creationId xmlns:a16="http://schemas.microsoft.com/office/drawing/2014/main" id="{84A635FA-311B-44C1-8AA4-F9645AE70169}"/>
              </a:ext>
            </a:extLst>
          </p:cNvPr>
          <p:cNvSpPr/>
          <p:nvPr/>
        </p:nvSpPr>
        <p:spPr>
          <a:xfrm>
            <a:off x="2941638" y="380207"/>
            <a:ext cx="6037072" cy="3633787"/>
          </a:xfrm>
          <a:prstGeom prst="wedgeRoundRectCallout">
            <a:avLst>
              <a:gd name="adj1" fmla="val -83703"/>
              <a:gd name="adj2" fmla="val 8141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8:10-13:  </a:t>
            </a:r>
            <a:r>
              <a:rPr lang="en-US" dirty="0">
                <a:solidFill>
                  <a:schemeClr val="tx1"/>
                </a:solidFill>
                <a:latin typeface="Gill Sans MT" panose="020B0502020104020203" pitchFamily="34" charset="0"/>
              </a:rPr>
              <a:t>For this is the covenant that I will make with the house of Israel after those days, says the Lord: I will put My laws in their mind and write them on their hearts; and I will be their God, and they shall be My people.  11 None of them shall teach his neighbor, and none his brother, saying, ‘Know the Lord,’ for all shall know Me, from the least of them to the greatest of them.  12 For I will be merciful to their unrighteousness, and their sins and their lawless deeds I will remember no more.” 13 In that He says, "A new covenant," He has made the first obsolete. Now what is becoming obsolete and growing old is ready to vanish away.</a:t>
            </a:r>
            <a:endParaRPr lang="en-US" dirty="0"/>
          </a:p>
        </p:txBody>
      </p:sp>
      <p:sp>
        <p:nvSpPr>
          <p:cNvPr id="68" name="Speech Bubble: Rectangle with Corners Rounded 67">
            <a:extLst>
              <a:ext uri="{FF2B5EF4-FFF2-40B4-BE49-F238E27FC236}">
                <a16:creationId xmlns:a16="http://schemas.microsoft.com/office/drawing/2014/main" id="{1E1C79EA-14DF-4A76-87CE-6BB50F055AE7}"/>
              </a:ext>
            </a:extLst>
          </p:cNvPr>
          <p:cNvSpPr/>
          <p:nvPr/>
        </p:nvSpPr>
        <p:spPr>
          <a:xfrm>
            <a:off x="3086544" y="2852737"/>
            <a:ext cx="5125912" cy="1743075"/>
          </a:xfrm>
          <a:prstGeom prst="wedgeRoundRectCallout">
            <a:avLst>
              <a:gd name="adj1" fmla="val -83703"/>
              <a:gd name="adj2" fmla="val 8141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10:9-10:  </a:t>
            </a:r>
            <a:r>
              <a:rPr lang="en-US" dirty="0">
                <a:solidFill>
                  <a:schemeClr val="tx1"/>
                </a:solidFill>
                <a:latin typeface="Gill Sans MT" panose="020B0502020104020203" pitchFamily="34" charset="0"/>
              </a:rPr>
              <a:t>then He said, “Behold, I have come to do Your will, O God.” He takes away the first that He may establish the second. 10 By that will we have been sanctified through the offering of the body of Jesus Christ once for all.</a:t>
            </a:r>
            <a:endParaRPr lang="en-US" dirty="0"/>
          </a:p>
        </p:txBody>
      </p:sp>
      <p:sp>
        <p:nvSpPr>
          <p:cNvPr id="66" name="Speech Bubble: Rectangle with Corners Rounded 65">
            <a:extLst>
              <a:ext uri="{FF2B5EF4-FFF2-40B4-BE49-F238E27FC236}">
                <a16:creationId xmlns:a16="http://schemas.microsoft.com/office/drawing/2014/main" id="{BE9BCDE7-884F-41B3-98A3-FBDB085DCD4A}"/>
              </a:ext>
            </a:extLst>
          </p:cNvPr>
          <p:cNvSpPr/>
          <p:nvPr/>
        </p:nvSpPr>
        <p:spPr>
          <a:xfrm>
            <a:off x="2814638" y="180976"/>
            <a:ext cx="6037072" cy="3633787"/>
          </a:xfrm>
          <a:prstGeom prst="wedgeRoundRectCallout">
            <a:avLst>
              <a:gd name="adj1" fmla="val -81583"/>
              <a:gd name="adj2" fmla="val 867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8:6-9:  </a:t>
            </a:r>
            <a:r>
              <a:rPr lang="en-US" dirty="0">
                <a:solidFill>
                  <a:schemeClr val="tx1"/>
                </a:solidFill>
                <a:latin typeface="Gill Sans MT" panose="020B0502020104020203" pitchFamily="34" charset="0"/>
              </a:rPr>
              <a:t>But now He has obtained a more excellent ministry, inasmuch as He is also Mediator of a better covenant, which was established on better promises. 7 For if that first covenant had been faultless, then no place would have been sought for a second. 8 Because finding fault with them, He says: “Behold, the days are coming, says the Lord, when I will make a new covenant with the house of Israel and with the house of Judah —   9 not according to the covenant that I made with their fathers in the day when I took them by the hand to lead them out of the land of Egypt; because they did not continue in My covenant, and I disregarded them, says the Lord.  </a:t>
            </a:r>
            <a:endParaRPr lang="en-US" dirty="0"/>
          </a:p>
        </p:txBody>
      </p:sp>
      <p:sp>
        <p:nvSpPr>
          <p:cNvPr id="65" name="Speech Bubble: Rectangle with Corners Rounded 64">
            <a:extLst>
              <a:ext uri="{FF2B5EF4-FFF2-40B4-BE49-F238E27FC236}">
                <a16:creationId xmlns:a16="http://schemas.microsoft.com/office/drawing/2014/main" id="{31A82F38-D470-47D1-964C-DB9D45208EB6}"/>
              </a:ext>
            </a:extLst>
          </p:cNvPr>
          <p:cNvSpPr/>
          <p:nvPr/>
        </p:nvSpPr>
        <p:spPr>
          <a:xfrm>
            <a:off x="2840228" y="2237137"/>
            <a:ext cx="5222685" cy="1539113"/>
          </a:xfrm>
          <a:prstGeom prst="wedgeRoundRectCallout">
            <a:avLst>
              <a:gd name="adj1" fmla="val -74383"/>
              <a:gd name="adj2" fmla="val 13359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Ex. 34:28:  </a:t>
            </a:r>
            <a:r>
              <a:rPr lang="en-US" dirty="0">
                <a:solidFill>
                  <a:schemeClr val="tx1"/>
                </a:solidFill>
                <a:latin typeface="Gill Sans MT" panose="020B0502020104020203" pitchFamily="34" charset="0"/>
              </a:rPr>
              <a:t>So he was there with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forty days and forty nights; he neither ate bread nor drank </a:t>
            </a:r>
            <a:r>
              <a:rPr lang="en-US">
                <a:solidFill>
                  <a:schemeClr val="tx1"/>
                </a:solidFill>
                <a:latin typeface="Gill Sans MT" panose="020B0502020104020203" pitchFamily="34" charset="0"/>
              </a:rPr>
              <a:t>water.  </a:t>
            </a:r>
            <a:r>
              <a:rPr lang="en-US" dirty="0">
                <a:solidFill>
                  <a:schemeClr val="tx1"/>
                </a:solidFill>
                <a:latin typeface="Gill Sans MT" panose="020B0502020104020203" pitchFamily="34" charset="0"/>
              </a:rPr>
              <a:t>And He wrote on the tablets the words of the covenant, the Ten Commandments.</a:t>
            </a:r>
          </a:p>
        </p:txBody>
      </p:sp>
    </p:spTree>
    <p:extLst>
      <p:ext uri="{BB962C8B-B14F-4D97-AF65-F5344CB8AC3E}">
        <p14:creationId xmlns:p14="http://schemas.microsoft.com/office/powerpoint/2010/main" val="2746260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65"/>
                                        </p:tgtEl>
                                      </p:cBhvr>
                                    </p:animEffect>
                                    <p:set>
                                      <p:cBhvr>
                                        <p:cTn id="12" dur="1" fill="hold">
                                          <p:stCondLst>
                                            <p:cond delay="499"/>
                                          </p:stCondLst>
                                        </p:cTn>
                                        <p:tgtEl>
                                          <p:spTgt spid="65"/>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dissolve">
                                      <p:cBhvr>
                                        <p:cTn id="16" dur="500"/>
                                        <p:tgtEl>
                                          <p:spTgt spid="6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66"/>
                                        </p:tgtEl>
                                      </p:cBhvr>
                                    </p:animEffect>
                                    <p:set>
                                      <p:cBhvr>
                                        <p:cTn id="21" dur="1" fill="hold">
                                          <p:stCondLst>
                                            <p:cond delay="499"/>
                                          </p:stCondLst>
                                        </p:cTn>
                                        <p:tgtEl>
                                          <p:spTgt spid="66"/>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dissolve">
                                      <p:cBhvr>
                                        <p:cTn id="25" dur="500"/>
                                        <p:tgtEl>
                                          <p:spTgt spid="67"/>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67"/>
                                        </p:tgtEl>
                                      </p:cBhvr>
                                    </p:animEffect>
                                    <p:set>
                                      <p:cBhvr>
                                        <p:cTn id="30" dur="1" fill="hold">
                                          <p:stCondLst>
                                            <p:cond delay="499"/>
                                          </p:stCondLst>
                                        </p:cTn>
                                        <p:tgtEl>
                                          <p:spTgt spid="67"/>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dissolve">
                                      <p:cBhvr>
                                        <p:cTn id="34" dur="500"/>
                                        <p:tgtEl>
                                          <p:spTgt spid="68"/>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68"/>
                                        </p:tgtEl>
                                      </p:cBhvr>
                                    </p:animEffect>
                                    <p:set>
                                      <p:cBhvr>
                                        <p:cTn id="39" dur="1" fill="hold">
                                          <p:stCondLst>
                                            <p:cond delay="499"/>
                                          </p:stCondLst>
                                        </p:cTn>
                                        <p:tgtEl>
                                          <p:spTgt spid="6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68" grpId="0" animBg="1"/>
      <p:bldP spid="68" grpId="1" animBg="1"/>
      <p:bldP spid="66" grpId="0" animBg="1"/>
      <p:bldP spid="66" grpId="1" animBg="1"/>
      <p:bldP spid="65" grpId="0" animBg="1"/>
      <p:bldP spid="65"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 Box 94">
            <a:extLst>
              <a:ext uri="{FF2B5EF4-FFF2-40B4-BE49-F238E27FC236}">
                <a16:creationId xmlns:a16="http://schemas.microsoft.com/office/drawing/2014/main" id="{33F68EA1-43F0-4C96-A192-AFF2E6DC39F4}"/>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71" name="Text Box 105">
            <a:extLst>
              <a:ext uri="{FF2B5EF4-FFF2-40B4-BE49-F238E27FC236}">
                <a16:creationId xmlns:a16="http://schemas.microsoft.com/office/drawing/2014/main" id="{0E76C563-66DB-4D52-B1A3-14E28AD90DB5}"/>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66" name="Text Box 100">
            <a:extLst>
              <a:ext uri="{FF2B5EF4-FFF2-40B4-BE49-F238E27FC236}">
                <a16:creationId xmlns:a16="http://schemas.microsoft.com/office/drawing/2014/main" id="{BBD951ED-EBB6-453E-B2C8-5FCA3469FFE4}"/>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sp>
        <p:nvSpPr>
          <p:cNvPr id="70" name="Text Box 79">
            <a:extLst>
              <a:ext uri="{FF2B5EF4-FFF2-40B4-BE49-F238E27FC236}">
                <a16:creationId xmlns:a16="http://schemas.microsoft.com/office/drawing/2014/main" id="{721A30B9-5D4D-4B67-B519-87F4DD732DA9}"/>
              </a:ext>
            </a:extLst>
          </p:cNvPr>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a:latin typeface="Gill Sans MT" panose="020B0502020104020203" pitchFamily="34" charset="0"/>
              </a:rPr>
              <a:t>Luke 24:44 -       Law</a:t>
            </a:r>
            <a:r>
              <a:rPr lang="en-US" altLang="en-US" sz="1400">
                <a:latin typeface="Gill Sans MT" panose="020B0502020104020203" pitchFamily="34" charset="0"/>
              </a:rPr>
              <a:t>	               </a:t>
            </a:r>
            <a:r>
              <a:rPr lang="en-US" altLang="en-US" sz="1400" i="1">
                <a:latin typeface="Gill Sans MT" panose="020B0502020104020203" pitchFamily="34" charset="0"/>
              </a:rPr>
              <a:t>Psalms</a:t>
            </a:r>
            <a:r>
              <a:rPr lang="en-US" altLang="en-US" sz="1400">
                <a:latin typeface="Gill Sans MT" panose="020B0502020104020203" pitchFamily="34" charset="0"/>
              </a:rPr>
              <a:t>                                  </a:t>
            </a:r>
            <a:r>
              <a:rPr lang="en-US" altLang="en-US" sz="1400" i="1">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Prophesied of Kingdom</a:t>
            </a:r>
            <a:endParaRPr lang="en-US" altLang="en-US" sz="8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Isa. 7:13-14</a:t>
            </a:r>
          </a:p>
          <a:p>
            <a:pPr eaLnBrk="1" hangingPunct="1">
              <a:spcBef>
                <a:spcPct val="0"/>
              </a:spcBef>
              <a:buFontTx/>
              <a:buNone/>
            </a:pPr>
            <a:r>
              <a:rPr lang="en-US" altLang="en-US" sz="110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1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16:21</a:t>
            </a:r>
          </a:p>
          <a:p>
            <a:pPr eaLnBrk="1" hangingPunct="1">
              <a:spcBef>
                <a:spcPct val="50000"/>
              </a:spcBef>
              <a:buFontTx/>
              <a:buNone/>
            </a:pPr>
            <a:r>
              <a:rPr lang="en-US" altLang="en-US" sz="1000" dirty="0">
                <a:latin typeface="Gill Sans MT" panose="020B0502020104020203" pitchFamily="34" charset="0"/>
              </a:rPr>
              <a:t>17:22-23</a:t>
            </a:r>
          </a:p>
          <a:p>
            <a:pPr eaLnBrk="1" hangingPunct="1">
              <a:spcBef>
                <a:spcPct val="50000"/>
              </a:spcBef>
              <a:buFontTx/>
              <a:buNone/>
            </a:pPr>
            <a:r>
              <a:rPr lang="en-US" altLang="en-US" sz="1000" dirty="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i="1" dirty="0">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7" name="Speech Bubble: Rectangle with Corners Rounded 66">
            <a:extLst>
              <a:ext uri="{FF2B5EF4-FFF2-40B4-BE49-F238E27FC236}">
                <a16:creationId xmlns:a16="http://schemas.microsoft.com/office/drawing/2014/main" id="{84A635FA-311B-44C1-8AA4-F9645AE70169}"/>
              </a:ext>
            </a:extLst>
          </p:cNvPr>
          <p:cNvSpPr/>
          <p:nvPr/>
        </p:nvSpPr>
        <p:spPr>
          <a:xfrm>
            <a:off x="2863850" y="1812703"/>
            <a:ext cx="5603114" cy="2312194"/>
          </a:xfrm>
          <a:prstGeom prst="wedgeRoundRectCallout">
            <a:avLst>
              <a:gd name="adj1" fmla="val -73095"/>
              <a:gd name="adj2" fmla="val 10475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Deut. 28:1-2:  </a:t>
            </a:r>
            <a:r>
              <a:rPr lang="en-US" dirty="0">
                <a:solidFill>
                  <a:schemeClr val="tx1"/>
                </a:solidFill>
                <a:latin typeface="Gill Sans MT" panose="020B0502020104020203" pitchFamily="34" charset="0"/>
              </a:rPr>
              <a:t>Now it shall come to pass, if you diligently obey the voice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your God, to observe carefully all His commandments which I command you today, that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your God will set you high above all nations of the earth. 2 And all these blessings shall come upon you and overtake you, because you obey the voice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your God:</a:t>
            </a:r>
            <a:endParaRPr lang="en-US" dirty="0"/>
          </a:p>
        </p:txBody>
      </p:sp>
      <p:sp>
        <p:nvSpPr>
          <p:cNvPr id="63" name="Speech Bubble: Rectangle with Corners Rounded 62">
            <a:extLst>
              <a:ext uri="{FF2B5EF4-FFF2-40B4-BE49-F238E27FC236}">
                <a16:creationId xmlns:a16="http://schemas.microsoft.com/office/drawing/2014/main" id="{B7683C2E-8A14-409C-8090-35A7F8FB9CC4}"/>
              </a:ext>
            </a:extLst>
          </p:cNvPr>
          <p:cNvSpPr/>
          <p:nvPr/>
        </p:nvSpPr>
        <p:spPr>
          <a:xfrm>
            <a:off x="3016250" y="2430092"/>
            <a:ext cx="5603114" cy="1854995"/>
          </a:xfrm>
          <a:prstGeom prst="wedgeRoundRectCallout">
            <a:avLst>
              <a:gd name="adj1" fmla="val -75380"/>
              <a:gd name="adj2" fmla="val 10917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Deut. 28:15:  </a:t>
            </a:r>
            <a:r>
              <a:rPr lang="en-US" dirty="0">
                <a:solidFill>
                  <a:schemeClr val="tx1"/>
                </a:solidFill>
                <a:latin typeface="Gill Sans MT" panose="020B0502020104020203" pitchFamily="34" charset="0"/>
              </a:rPr>
              <a:t>“But it shall come to pass, if you do not obey the voice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your God, to observe carefully all His commandments and His statutes which I command you today, that all these curses will come upon you and overtake you:</a:t>
            </a:r>
            <a:endParaRPr lang="en-US" dirty="0"/>
          </a:p>
        </p:txBody>
      </p:sp>
      <p:sp>
        <p:nvSpPr>
          <p:cNvPr id="64" name="Speech Bubble: Rectangle with Corners Rounded 63">
            <a:extLst>
              <a:ext uri="{FF2B5EF4-FFF2-40B4-BE49-F238E27FC236}">
                <a16:creationId xmlns:a16="http://schemas.microsoft.com/office/drawing/2014/main" id="{364AAC73-5A47-40F6-BBFE-F456FEAA5B55}"/>
              </a:ext>
            </a:extLst>
          </p:cNvPr>
          <p:cNvSpPr/>
          <p:nvPr/>
        </p:nvSpPr>
        <p:spPr>
          <a:xfrm>
            <a:off x="2567814" y="709215"/>
            <a:ext cx="5603114" cy="3007123"/>
          </a:xfrm>
          <a:prstGeom prst="wedgeRoundRectCallout">
            <a:avLst>
              <a:gd name="adj1" fmla="val -75380"/>
              <a:gd name="adj2" fmla="val 10917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3:19-21:  </a:t>
            </a:r>
            <a:r>
              <a:rPr lang="en-US" dirty="0">
                <a:solidFill>
                  <a:schemeClr val="tx1"/>
                </a:solidFill>
                <a:latin typeface="Gill Sans MT" panose="020B0502020104020203" pitchFamily="34" charset="0"/>
              </a:rPr>
              <a:t>What purpose then does the law serve? It was added because of transgressions, till the Seed should come to whom the promise was made; and it was appointed through angels by the hand of a mediator. 20 Now a mediator does not mediate for one only, but God is one. 21 Is the law then against the promises of God?  Certainly not!  For if there had been a law given which could have given life, truly righteousness would have been by the law.</a:t>
            </a:r>
            <a:endParaRPr lang="en-US" dirty="0"/>
          </a:p>
        </p:txBody>
      </p:sp>
      <p:sp>
        <p:nvSpPr>
          <p:cNvPr id="69" name="Speech Bubble: Rectangle with Corners Rounded 68">
            <a:extLst>
              <a:ext uri="{FF2B5EF4-FFF2-40B4-BE49-F238E27FC236}">
                <a16:creationId xmlns:a16="http://schemas.microsoft.com/office/drawing/2014/main" id="{5448669D-C972-46DF-967E-E655488598BB}"/>
              </a:ext>
            </a:extLst>
          </p:cNvPr>
          <p:cNvSpPr/>
          <p:nvPr/>
        </p:nvSpPr>
        <p:spPr>
          <a:xfrm>
            <a:off x="2573371" y="1335000"/>
            <a:ext cx="5603114" cy="2602310"/>
          </a:xfrm>
          <a:prstGeom prst="wedgeRoundRectCallout">
            <a:avLst>
              <a:gd name="adj1" fmla="val -75380"/>
              <a:gd name="adj2" fmla="val 10917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3:22-25:  </a:t>
            </a:r>
            <a:r>
              <a:rPr lang="en-US" dirty="0">
                <a:solidFill>
                  <a:schemeClr val="tx1"/>
                </a:solidFill>
                <a:latin typeface="Gill Sans MT" panose="020B0502020104020203" pitchFamily="34" charset="0"/>
              </a:rPr>
              <a:t>But the Scripture has confined all under sin, that the promise by faith in Jesus Christ might be given to those who believe. 23 But before faith came, we were kept under guard by the law, kept for the faith which would afterward be revealed. 24 Therefore the law was our tutor to bring us to Christ, that we might be justified by faith. 25 But after faith has come, we are no longer under a tutor.</a:t>
            </a:r>
            <a:endParaRPr lang="en-US" dirty="0"/>
          </a:p>
        </p:txBody>
      </p:sp>
    </p:spTree>
    <p:extLst>
      <p:ext uri="{BB962C8B-B14F-4D97-AF65-F5344CB8AC3E}">
        <p14:creationId xmlns:p14="http://schemas.microsoft.com/office/powerpoint/2010/main" val="3507007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dissolve">
                                      <p:cBhvr>
                                        <p:cTn id="7" dur="500"/>
                                        <p:tgtEl>
                                          <p:spTgt spid="6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67"/>
                                        </p:tgtEl>
                                      </p:cBhvr>
                                    </p:animEffect>
                                    <p:set>
                                      <p:cBhvr>
                                        <p:cTn id="12" dur="1" fill="hold">
                                          <p:stCondLst>
                                            <p:cond delay="499"/>
                                          </p:stCondLst>
                                        </p:cTn>
                                        <p:tgtEl>
                                          <p:spTgt spid="67"/>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dissolve">
                                      <p:cBhvr>
                                        <p:cTn id="16" dur="500"/>
                                        <p:tgtEl>
                                          <p:spTgt spid="6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63"/>
                                        </p:tgtEl>
                                      </p:cBhvr>
                                    </p:animEffect>
                                    <p:set>
                                      <p:cBhvr>
                                        <p:cTn id="21" dur="1" fill="hold">
                                          <p:stCondLst>
                                            <p:cond delay="499"/>
                                          </p:stCondLst>
                                        </p:cTn>
                                        <p:tgtEl>
                                          <p:spTgt spid="63"/>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64"/>
                                        </p:tgtEl>
                                        <p:attrNameLst>
                                          <p:attrName>style.visibility</p:attrName>
                                        </p:attrNameLst>
                                      </p:cBhvr>
                                      <p:to>
                                        <p:strVal val="visible"/>
                                      </p:to>
                                    </p:set>
                                    <p:animEffect transition="in" filter="dissolve">
                                      <p:cBhvr>
                                        <p:cTn id="25" dur="500"/>
                                        <p:tgtEl>
                                          <p:spTgt spid="6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64"/>
                                        </p:tgtEl>
                                      </p:cBhvr>
                                    </p:animEffect>
                                    <p:set>
                                      <p:cBhvr>
                                        <p:cTn id="30" dur="1" fill="hold">
                                          <p:stCondLst>
                                            <p:cond delay="499"/>
                                          </p:stCondLst>
                                        </p:cTn>
                                        <p:tgtEl>
                                          <p:spTgt spid="64"/>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69"/>
                                        </p:tgtEl>
                                        <p:attrNameLst>
                                          <p:attrName>style.visibility</p:attrName>
                                        </p:attrNameLst>
                                      </p:cBhvr>
                                      <p:to>
                                        <p:strVal val="visible"/>
                                      </p:to>
                                    </p:set>
                                    <p:animEffect transition="in" filter="dissolve">
                                      <p:cBhvr>
                                        <p:cTn id="3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63" grpId="0" animBg="1"/>
      <p:bldP spid="63" grpId="1" animBg="1"/>
      <p:bldP spid="64" grpId="0" animBg="1"/>
      <p:bldP spid="64" grpId="1" animBg="1"/>
      <p:bldP spid="6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 Box 94">
            <a:extLst>
              <a:ext uri="{FF2B5EF4-FFF2-40B4-BE49-F238E27FC236}">
                <a16:creationId xmlns:a16="http://schemas.microsoft.com/office/drawing/2014/main" id="{E475D985-B6D2-4F27-BFC6-C304058F222E}"/>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77" name="Text Box 105">
            <a:extLst>
              <a:ext uri="{FF2B5EF4-FFF2-40B4-BE49-F238E27FC236}">
                <a16:creationId xmlns:a16="http://schemas.microsoft.com/office/drawing/2014/main" id="{2536CDA6-F2B4-41C9-A442-431151ED1748}"/>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5" name="Text Box 100">
            <a:extLst>
              <a:ext uri="{FF2B5EF4-FFF2-40B4-BE49-F238E27FC236}">
                <a16:creationId xmlns:a16="http://schemas.microsoft.com/office/drawing/2014/main" id="{1206D8C4-A539-46C1-9CDD-C463AEFA91F1}"/>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a:latin typeface="Gill Sans MT" panose="020B0502020104020203" pitchFamily="34" charset="0"/>
              </a:rPr>
              <a:t>Luke 24:44 -       Law</a:t>
            </a:r>
            <a:r>
              <a:rPr lang="en-US" altLang="en-US" sz="1400">
                <a:latin typeface="Gill Sans MT" panose="020B0502020104020203" pitchFamily="34" charset="0"/>
              </a:rPr>
              <a:t>	               </a:t>
            </a:r>
            <a:r>
              <a:rPr lang="en-US" altLang="en-US" sz="1400" i="1">
                <a:latin typeface="Gill Sans MT" panose="020B0502020104020203" pitchFamily="34" charset="0"/>
              </a:rPr>
              <a:t>Psalms</a:t>
            </a:r>
            <a:r>
              <a:rPr lang="en-US" altLang="en-US" sz="1400">
                <a:latin typeface="Gill Sans MT" panose="020B0502020104020203" pitchFamily="34" charset="0"/>
              </a:rPr>
              <a:t>                                  </a:t>
            </a:r>
            <a:r>
              <a:rPr lang="en-US" altLang="en-US" sz="1400" i="1">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Prophesied of Kingdom</a:t>
            </a:r>
            <a:endParaRPr lang="en-US" altLang="en-US" sz="8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Isa. 7:13-14</a:t>
            </a:r>
          </a:p>
          <a:p>
            <a:pPr eaLnBrk="1" hangingPunct="1">
              <a:spcBef>
                <a:spcPct val="0"/>
              </a:spcBef>
              <a:buFontTx/>
              <a:buNone/>
            </a:pPr>
            <a:r>
              <a:rPr lang="en-US" altLang="en-US" sz="110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1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i="1" dirty="0">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8" name="Arrow: Left 67">
            <a:extLst>
              <a:ext uri="{FF2B5EF4-FFF2-40B4-BE49-F238E27FC236}">
                <a16:creationId xmlns:a16="http://schemas.microsoft.com/office/drawing/2014/main" id="{FA6ED1C9-9F19-4A58-A3D4-7F89CE2972B0}"/>
              </a:ext>
            </a:extLst>
          </p:cNvPr>
          <p:cNvSpPr/>
          <p:nvPr/>
        </p:nvSpPr>
        <p:spPr>
          <a:xfrm>
            <a:off x="1661319" y="587613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Speech Bubble: Rectangle with Corners Rounded 72">
            <a:extLst>
              <a:ext uri="{FF2B5EF4-FFF2-40B4-BE49-F238E27FC236}">
                <a16:creationId xmlns:a16="http://schemas.microsoft.com/office/drawing/2014/main" id="{D9532245-79AC-45B7-83CD-FC9E4F26514C}"/>
              </a:ext>
            </a:extLst>
          </p:cNvPr>
          <p:cNvSpPr/>
          <p:nvPr/>
        </p:nvSpPr>
        <p:spPr>
          <a:xfrm>
            <a:off x="3238276" y="930238"/>
            <a:ext cx="5301204" cy="3072796"/>
          </a:xfrm>
          <a:prstGeom prst="wedgeRoundRectCallout">
            <a:avLst>
              <a:gd name="adj1" fmla="val -79846"/>
              <a:gd name="adj2" fmla="val 13757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10:1-4:  </a:t>
            </a:r>
            <a:r>
              <a:rPr lang="en-US" dirty="0">
                <a:solidFill>
                  <a:schemeClr val="tx1"/>
                </a:solidFill>
                <a:latin typeface="Gill Sans MT" panose="020B0502020104020203" pitchFamily="34" charset="0"/>
              </a:rPr>
              <a:t>For the law, having a shadow of the good things to come, and not the very image of the things, can never with these same sacrifices, which they offer continually year by year, make those who approach perfect. 2 For then would they not have ceased to be offered? For the worshipers, once purified, would have had no more consciousness of sins. 3 But in those sacrifices there is a reminder of sins every year. 4 For it is not possible that the blood of bulls and goats could take away sins.</a:t>
            </a:r>
          </a:p>
        </p:txBody>
      </p:sp>
      <p:pic>
        <p:nvPicPr>
          <p:cNvPr id="74" name="Picture 73" descr="A circuit board&#10;&#10;Description generated with high confidence">
            <a:extLst>
              <a:ext uri="{FF2B5EF4-FFF2-40B4-BE49-F238E27FC236}">
                <a16:creationId xmlns:a16="http://schemas.microsoft.com/office/drawing/2014/main" id="{DDBECBCF-1822-46A6-8FB0-BDE35F9D8D3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633" y="1160286"/>
            <a:ext cx="9144000" cy="5687568"/>
          </a:xfrm>
          <a:prstGeom prst="rect">
            <a:avLst/>
          </a:prstGeom>
        </p:spPr>
      </p:pic>
      <p:sp>
        <p:nvSpPr>
          <p:cNvPr id="70" name="Speech Bubble: Rectangle with Corners Rounded 69">
            <a:extLst>
              <a:ext uri="{FF2B5EF4-FFF2-40B4-BE49-F238E27FC236}">
                <a16:creationId xmlns:a16="http://schemas.microsoft.com/office/drawing/2014/main" id="{8526DA99-AEFD-448C-A2B4-323FFA765E0C}"/>
              </a:ext>
            </a:extLst>
          </p:cNvPr>
          <p:cNvSpPr/>
          <p:nvPr/>
        </p:nvSpPr>
        <p:spPr>
          <a:xfrm>
            <a:off x="2036732" y="1298575"/>
            <a:ext cx="5126068" cy="2587625"/>
          </a:xfrm>
          <a:prstGeom prst="wedgeRoundRectCallout">
            <a:avLst>
              <a:gd name="adj1" fmla="val -69884"/>
              <a:gd name="adj2" fmla="val 13938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7:11-12:  </a:t>
            </a:r>
            <a:r>
              <a:rPr lang="en-US" dirty="0">
                <a:solidFill>
                  <a:schemeClr val="tx1"/>
                </a:solidFill>
                <a:latin typeface="Gill Sans MT" panose="020B0502020104020203" pitchFamily="34" charset="0"/>
              </a:rPr>
              <a:t>Therefore, if perfection were through the Levitical priesthood (for under it the people received the law), what further need was there that another priest should rise according to the order of Melchizedek, and not be called according to the order of Aaron? 12 For the priesthood being changed, of necessity there is also a change of the law.</a:t>
            </a:r>
            <a:endParaRPr lang="en-US" dirty="0"/>
          </a:p>
        </p:txBody>
      </p:sp>
      <p:sp>
        <p:nvSpPr>
          <p:cNvPr id="67" name="Speech Bubble: Rectangle with Corners Rounded 66">
            <a:extLst>
              <a:ext uri="{FF2B5EF4-FFF2-40B4-BE49-F238E27FC236}">
                <a16:creationId xmlns:a16="http://schemas.microsoft.com/office/drawing/2014/main" id="{84A635FA-311B-44C1-8AA4-F9645AE70169}"/>
              </a:ext>
            </a:extLst>
          </p:cNvPr>
          <p:cNvSpPr/>
          <p:nvPr/>
        </p:nvSpPr>
        <p:spPr>
          <a:xfrm>
            <a:off x="2622533" y="3209131"/>
            <a:ext cx="4588701" cy="1508125"/>
          </a:xfrm>
          <a:prstGeom prst="wedgeRoundRectCallout">
            <a:avLst>
              <a:gd name="adj1" fmla="val -73095"/>
              <a:gd name="adj2" fmla="val 10475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Col. 2:14:  </a:t>
            </a:r>
            <a:r>
              <a:rPr lang="en-US" dirty="0">
                <a:solidFill>
                  <a:schemeClr val="tx1"/>
                </a:solidFill>
                <a:latin typeface="Gill Sans MT" panose="020B0502020104020203" pitchFamily="34" charset="0"/>
              </a:rPr>
              <a:t>having wiped out the handwriting of requirements that was against us, which was contrary to us.  And He has taken it out of the way, having nailed it to the cross.</a:t>
            </a:r>
            <a:endParaRPr lang="en-US" dirty="0"/>
          </a:p>
        </p:txBody>
      </p:sp>
      <p:sp>
        <p:nvSpPr>
          <p:cNvPr id="65" name="Speech Bubble: Rectangle with Corners Rounded 64">
            <a:extLst>
              <a:ext uri="{FF2B5EF4-FFF2-40B4-BE49-F238E27FC236}">
                <a16:creationId xmlns:a16="http://schemas.microsoft.com/office/drawing/2014/main" id="{5FDA54BF-8662-4196-A79A-139A03F4A0E2}"/>
              </a:ext>
            </a:extLst>
          </p:cNvPr>
          <p:cNvSpPr/>
          <p:nvPr/>
        </p:nvSpPr>
        <p:spPr>
          <a:xfrm>
            <a:off x="2063670" y="3192644"/>
            <a:ext cx="5126068" cy="1602169"/>
          </a:xfrm>
          <a:prstGeom prst="wedgeRoundRectCallout">
            <a:avLst>
              <a:gd name="adj1" fmla="val -73095"/>
              <a:gd name="adj2" fmla="val 10475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2:15:  </a:t>
            </a:r>
            <a:r>
              <a:rPr lang="en-US" dirty="0">
                <a:solidFill>
                  <a:schemeClr val="tx1"/>
                </a:solidFill>
                <a:latin typeface="Gill Sans MT" panose="020B0502020104020203" pitchFamily="34" charset="0"/>
              </a:rPr>
              <a:t>having abolished in His flesh the enmity, that is, the law of commandments contained in ordinances, so as to create in Himself one new man from the two, thus making peace,</a:t>
            </a:r>
            <a:endParaRPr lang="en-US" dirty="0"/>
          </a:p>
        </p:txBody>
      </p:sp>
      <p:sp>
        <p:nvSpPr>
          <p:cNvPr id="66" name="Speech Bubble: Rectangle with Corners Rounded 65">
            <a:extLst>
              <a:ext uri="{FF2B5EF4-FFF2-40B4-BE49-F238E27FC236}">
                <a16:creationId xmlns:a16="http://schemas.microsoft.com/office/drawing/2014/main" id="{066DF9A2-0159-4A7E-A054-81D1DAF5E392}"/>
              </a:ext>
            </a:extLst>
          </p:cNvPr>
          <p:cNvSpPr/>
          <p:nvPr/>
        </p:nvSpPr>
        <p:spPr>
          <a:xfrm>
            <a:off x="1676400" y="3344862"/>
            <a:ext cx="5126068" cy="1602169"/>
          </a:xfrm>
          <a:prstGeom prst="wedgeRoundRectCallout">
            <a:avLst>
              <a:gd name="adj1" fmla="val -76484"/>
              <a:gd name="adj2" fmla="val 10475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9:16-17:  </a:t>
            </a:r>
            <a:r>
              <a:rPr lang="en-US" dirty="0">
                <a:solidFill>
                  <a:schemeClr val="tx1"/>
                </a:solidFill>
                <a:latin typeface="Gill Sans MT" panose="020B0502020104020203" pitchFamily="34" charset="0"/>
              </a:rPr>
              <a:t>For where there is a testament, there must also of necessity be the death of the testator. 17 For a testament is in force after men are dead, since it has no power at all while the testator lives.</a:t>
            </a:r>
            <a:endParaRPr lang="en-US" dirty="0"/>
          </a:p>
        </p:txBody>
      </p:sp>
      <p:sp>
        <p:nvSpPr>
          <p:cNvPr id="71" name="Speech Bubble: Rectangle with Corners Rounded 70">
            <a:extLst>
              <a:ext uri="{FF2B5EF4-FFF2-40B4-BE49-F238E27FC236}">
                <a16:creationId xmlns:a16="http://schemas.microsoft.com/office/drawing/2014/main" id="{62184783-765A-4D17-8F12-2F69EE97AA30}"/>
              </a:ext>
            </a:extLst>
          </p:cNvPr>
          <p:cNvSpPr/>
          <p:nvPr/>
        </p:nvSpPr>
        <p:spPr>
          <a:xfrm>
            <a:off x="2536697" y="671839"/>
            <a:ext cx="6402516" cy="2992438"/>
          </a:xfrm>
          <a:prstGeom prst="wedgeRoundRectCallout">
            <a:avLst>
              <a:gd name="adj1" fmla="val -69884"/>
              <a:gd name="adj2" fmla="val 13938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Num. 1:1-2, 45-46:  </a:t>
            </a:r>
            <a:r>
              <a:rPr lang="en-US" dirty="0">
                <a:solidFill>
                  <a:schemeClr val="tx1"/>
                </a:solidFill>
                <a:latin typeface="Gill Sans MT" panose="020B0502020104020203" pitchFamily="34" charset="0"/>
              </a:rPr>
              <a:t>Now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spoke to Moses in the Wilderness of Sinai, in the tabernacle of meeting, on the first day of the second month, in the second year after they had come out of the land of Egypt, saying: 2 “Take a census of all the congregation of the children of Israel…”</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So all who were numbered of the children of Israel, by their fathers' houses, from twenty years old and above, all who were able to go to war in Israel —  46 all who were numbered were six hundred and three thousand five hundred and fifty.</a:t>
            </a:r>
            <a:endParaRPr lang="en-US" dirty="0"/>
          </a:p>
        </p:txBody>
      </p:sp>
      <p:sp>
        <p:nvSpPr>
          <p:cNvPr id="72" name="Speech Bubble: Rectangle with Corners Rounded 71">
            <a:extLst>
              <a:ext uri="{FF2B5EF4-FFF2-40B4-BE49-F238E27FC236}">
                <a16:creationId xmlns:a16="http://schemas.microsoft.com/office/drawing/2014/main" id="{0F1C46C6-D00D-4F32-A0A1-F41D32596B0F}"/>
              </a:ext>
            </a:extLst>
          </p:cNvPr>
          <p:cNvSpPr/>
          <p:nvPr/>
        </p:nvSpPr>
        <p:spPr>
          <a:xfrm>
            <a:off x="2502090" y="777838"/>
            <a:ext cx="5693982" cy="1688496"/>
          </a:xfrm>
          <a:prstGeom prst="wedgeRoundRectCallout">
            <a:avLst>
              <a:gd name="adj1" fmla="val -77432"/>
              <a:gd name="adj2" fmla="val 28993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Ex. 25:8-9:  </a:t>
            </a:r>
            <a:r>
              <a:rPr lang="en-US" dirty="0">
                <a:solidFill>
                  <a:schemeClr val="tx1"/>
                </a:solidFill>
                <a:latin typeface="Gill Sans MT" panose="020B0502020104020203" pitchFamily="34" charset="0"/>
              </a:rPr>
              <a:t>And let them make Me a sanctuary, that I may dwell among them. 9 According to all that I show you, that is, the pattern of the tabernacle and the pattern of all its furnishings, just so you shall make it.</a:t>
            </a:r>
          </a:p>
        </p:txBody>
      </p:sp>
    </p:spTree>
    <p:extLst>
      <p:ext uri="{BB962C8B-B14F-4D97-AF65-F5344CB8AC3E}">
        <p14:creationId xmlns:p14="http://schemas.microsoft.com/office/powerpoint/2010/main" val="2917332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dissolve">
                                      <p:cBhvr>
                                        <p:cTn id="7" dur="500"/>
                                        <p:tgtEl>
                                          <p:spTgt spid="6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67"/>
                                        </p:tgtEl>
                                      </p:cBhvr>
                                    </p:animEffect>
                                    <p:set>
                                      <p:cBhvr>
                                        <p:cTn id="12" dur="1" fill="hold">
                                          <p:stCondLst>
                                            <p:cond delay="499"/>
                                          </p:stCondLst>
                                        </p:cTn>
                                        <p:tgtEl>
                                          <p:spTgt spid="67"/>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dissolve">
                                      <p:cBhvr>
                                        <p:cTn id="16" dur="500"/>
                                        <p:tgtEl>
                                          <p:spTgt spid="65"/>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65"/>
                                        </p:tgtEl>
                                      </p:cBhvr>
                                    </p:animEffect>
                                    <p:set>
                                      <p:cBhvr>
                                        <p:cTn id="21" dur="1" fill="hold">
                                          <p:stCondLst>
                                            <p:cond delay="499"/>
                                          </p:stCondLst>
                                        </p:cTn>
                                        <p:tgtEl>
                                          <p:spTgt spid="65"/>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dissolve">
                                      <p:cBhvr>
                                        <p:cTn id="25" dur="500"/>
                                        <p:tgtEl>
                                          <p:spTgt spid="66"/>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66"/>
                                        </p:tgtEl>
                                      </p:cBhvr>
                                    </p:animEffect>
                                    <p:set>
                                      <p:cBhvr>
                                        <p:cTn id="30" dur="1" fill="hold">
                                          <p:stCondLst>
                                            <p:cond delay="499"/>
                                          </p:stCondLst>
                                        </p:cTn>
                                        <p:tgtEl>
                                          <p:spTgt spid="66"/>
                                        </p:tgtEl>
                                        <p:attrNameLst>
                                          <p:attrName>style.visibility</p:attrName>
                                        </p:attrNameLst>
                                      </p:cBhvr>
                                      <p:to>
                                        <p:strVal val="hidden"/>
                                      </p:to>
                                    </p:set>
                                  </p:childTnLst>
                                </p:cTn>
                              </p:par>
                              <p:par>
                                <p:cTn id="31" presetID="9" presetClass="entr" presetSubtype="0" fill="hold" grpId="0" nodeType="withEffect">
                                  <p:stCondLst>
                                    <p:cond delay="0"/>
                                  </p:stCondLst>
                                  <p:childTnLst>
                                    <p:set>
                                      <p:cBhvr>
                                        <p:cTn id="32" dur="1" fill="hold">
                                          <p:stCondLst>
                                            <p:cond delay="0"/>
                                          </p:stCondLst>
                                        </p:cTn>
                                        <p:tgtEl>
                                          <p:spTgt spid="68"/>
                                        </p:tgtEl>
                                        <p:attrNameLst>
                                          <p:attrName>style.visibility</p:attrName>
                                        </p:attrNameLst>
                                      </p:cBhvr>
                                      <p:to>
                                        <p:strVal val="visible"/>
                                      </p:to>
                                    </p:set>
                                    <p:animEffect transition="in" filter="dissolve">
                                      <p:cBhvr>
                                        <p:cTn id="33" dur="500"/>
                                        <p:tgtEl>
                                          <p:spTgt spid="68"/>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70"/>
                                        </p:tgtEl>
                                        <p:attrNameLst>
                                          <p:attrName>style.visibility</p:attrName>
                                        </p:attrNameLst>
                                      </p:cBhvr>
                                      <p:to>
                                        <p:strVal val="visible"/>
                                      </p:to>
                                    </p:set>
                                    <p:animEffect transition="in" filter="dissolve">
                                      <p:cBhvr>
                                        <p:cTn id="38" dur="500"/>
                                        <p:tgtEl>
                                          <p:spTgt spid="70"/>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xit" presetSubtype="0" fill="hold" grpId="1" nodeType="clickEffect">
                                  <p:stCondLst>
                                    <p:cond delay="0"/>
                                  </p:stCondLst>
                                  <p:childTnLst>
                                    <p:animEffect transition="out" filter="dissolve">
                                      <p:cBhvr>
                                        <p:cTn id="42" dur="500"/>
                                        <p:tgtEl>
                                          <p:spTgt spid="70"/>
                                        </p:tgtEl>
                                      </p:cBhvr>
                                    </p:animEffect>
                                    <p:set>
                                      <p:cBhvr>
                                        <p:cTn id="43" dur="1" fill="hold">
                                          <p:stCondLst>
                                            <p:cond delay="499"/>
                                          </p:stCondLst>
                                        </p:cTn>
                                        <p:tgtEl>
                                          <p:spTgt spid="70"/>
                                        </p:tgtEl>
                                        <p:attrNameLst>
                                          <p:attrName>style.visibility</p:attrName>
                                        </p:attrNameLst>
                                      </p:cBhvr>
                                      <p:to>
                                        <p:strVal val="hidden"/>
                                      </p:to>
                                    </p:set>
                                  </p:childTnLst>
                                </p:cTn>
                              </p:par>
                              <p:par>
                                <p:cTn id="44" presetID="9" presetClass="exit" presetSubtype="0" fill="hold" grpId="1" nodeType="withEffect">
                                  <p:stCondLst>
                                    <p:cond delay="0"/>
                                  </p:stCondLst>
                                  <p:childTnLst>
                                    <p:animEffect transition="out" filter="dissolve">
                                      <p:cBhvr>
                                        <p:cTn id="45" dur="500"/>
                                        <p:tgtEl>
                                          <p:spTgt spid="68"/>
                                        </p:tgtEl>
                                      </p:cBhvr>
                                    </p:animEffect>
                                    <p:set>
                                      <p:cBhvr>
                                        <p:cTn id="46" dur="1" fill="hold">
                                          <p:stCondLst>
                                            <p:cond delay="499"/>
                                          </p:stCondLst>
                                        </p:cTn>
                                        <p:tgtEl>
                                          <p:spTgt spid="68"/>
                                        </p:tgtEl>
                                        <p:attrNameLst>
                                          <p:attrName>style.visibility</p:attrName>
                                        </p:attrNameLst>
                                      </p:cBhvr>
                                      <p:to>
                                        <p:strVal val="hidden"/>
                                      </p:to>
                                    </p:set>
                                  </p:childTnLst>
                                </p:cTn>
                              </p:par>
                            </p:childTnLst>
                          </p:cTn>
                        </p:par>
                        <p:par>
                          <p:cTn id="47" fill="hold">
                            <p:stCondLst>
                              <p:cond delay="500"/>
                            </p:stCondLst>
                            <p:childTnLst>
                              <p:par>
                                <p:cTn id="48" presetID="9" presetClass="entr" presetSubtype="0" fill="hold" grpId="0" nodeType="afterEffect">
                                  <p:stCondLst>
                                    <p:cond delay="0"/>
                                  </p:stCondLst>
                                  <p:childTnLst>
                                    <p:set>
                                      <p:cBhvr>
                                        <p:cTn id="49" dur="1" fill="hold">
                                          <p:stCondLst>
                                            <p:cond delay="0"/>
                                          </p:stCondLst>
                                        </p:cTn>
                                        <p:tgtEl>
                                          <p:spTgt spid="71"/>
                                        </p:tgtEl>
                                        <p:attrNameLst>
                                          <p:attrName>style.visibility</p:attrName>
                                        </p:attrNameLst>
                                      </p:cBhvr>
                                      <p:to>
                                        <p:strVal val="visible"/>
                                      </p:to>
                                    </p:set>
                                    <p:animEffect transition="in" filter="dissolve">
                                      <p:cBhvr>
                                        <p:cTn id="50" dur="500"/>
                                        <p:tgtEl>
                                          <p:spTgt spid="7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grpId="1" nodeType="clickEffect">
                                  <p:stCondLst>
                                    <p:cond delay="0"/>
                                  </p:stCondLst>
                                  <p:childTnLst>
                                    <p:animEffect transition="out" filter="dissolve">
                                      <p:cBhvr>
                                        <p:cTn id="54" dur="500"/>
                                        <p:tgtEl>
                                          <p:spTgt spid="71"/>
                                        </p:tgtEl>
                                      </p:cBhvr>
                                    </p:animEffect>
                                    <p:set>
                                      <p:cBhvr>
                                        <p:cTn id="55" dur="1" fill="hold">
                                          <p:stCondLst>
                                            <p:cond delay="499"/>
                                          </p:stCondLst>
                                        </p:cTn>
                                        <p:tgtEl>
                                          <p:spTgt spid="71"/>
                                        </p:tgtEl>
                                        <p:attrNameLst>
                                          <p:attrName>style.visibility</p:attrName>
                                        </p:attrNameLst>
                                      </p:cBhvr>
                                      <p:to>
                                        <p:strVal val="hidden"/>
                                      </p:to>
                                    </p:set>
                                  </p:childTnLst>
                                </p:cTn>
                              </p:par>
                            </p:childTnLst>
                          </p:cTn>
                        </p:par>
                        <p:par>
                          <p:cTn id="56" fill="hold">
                            <p:stCondLst>
                              <p:cond delay="500"/>
                            </p:stCondLst>
                            <p:childTnLst>
                              <p:par>
                                <p:cTn id="57" presetID="9" presetClass="entr" presetSubtype="0" fill="hold" grpId="0" nodeType="afterEffect">
                                  <p:stCondLst>
                                    <p:cond delay="0"/>
                                  </p:stCondLst>
                                  <p:childTnLst>
                                    <p:set>
                                      <p:cBhvr>
                                        <p:cTn id="58" dur="1" fill="hold">
                                          <p:stCondLst>
                                            <p:cond delay="0"/>
                                          </p:stCondLst>
                                        </p:cTn>
                                        <p:tgtEl>
                                          <p:spTgt spid="72"/>
                                        </p:tgtEl>
                                        <p:attrNameLst>
                                          <p:attrName>style.visibility</p:attrName>
                                        </p:attrNameLst>
                                      </p:cBhvr>
                                      <p:to>
                                        <p:strVal val="visible"/>
                                      </p:to>
                                    </p:set>
                                    <p:animEffect transition="in" filter="dissolve">
                                      <p:cBhvr>
                                        <p:cTn id="59" dur="500"/>
                                        <p:tgtEl>
                                          <p:spTgt spid="72"/>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74"/>
                                        </p:tgtEl>
                                        <p:attrNameLst>
                                          <p:attrName>style.visibility</p:attrName>
                                        </p:attrNameLst>
                                      </p:cBhvr>
                                      <p:to>
                                        <p:strVal val="visible"/>
                                      </p:to>
                                    </p:set>
                                    <p:animEffect transition="in" filter="dissolve">
                                      <p:cBhvr>
                                        <p:cTn id="64" dur="500"/>
                                        <p:tgtEl>
                                          <p:spTgt spid="74"/>
                                        </p:tgtEl>
                                      </p:cBhvr>
                                    </p:animEffect>
                                  </p:childTnLst>
                                </p:cTn>
                              </p:par>
                              <p:par>
                                <p:cTn id="65" presetID="9" presetClass="exit" presetSubtype="0" fill="hold" grpId="1" nodeType="withEffect">
                                  <p:stCondLst>
                                    <p:cond delay="0"/>
                                  </p:stCondLst>
                                  <p:childTnLst>
                                    <p:animEffect transition="out" filter="dissolve">
                                      <p:cBhvr>
                                        <p:cTn id="66" dur="500"/>
                                        <p:tgtEl>
                                          <p:spTgt spid="72"/>
                                        </p:tgtEl>
                                      </p:cBhvr>
                                    </p:animEffect>
                                    <p:set>
                                      <p:cBhvr>
                                        <p:cTn id="67" dur="1" fill="hold">
                                          <p:stCondLst>
                                            <p:cond delay="499"/>
                                          </p:stCondLst>
                                        </p:cTn>
                                        <p:tgtEl>
                                          <p:spTgt spid="72"/>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9" presetClass="exit" presetSubtype="0" fill="hold" nodeType="clickEffect">
                                  <p:stCondLst>
                                    <p:cond delay="0"/>
                                  </p:stCondLst>
                                  <p:childTnLst>
                                    <p:animEffect transition="out" filter="dissolve">
                                      <p:cBhvr>
                                        <p:cTn id="71" dur="500"/>
                                        <p:tgtEl>
                                          <p:spTgt spid="74"/>
                                        </p:tgtEl>
                                      </p:cBhvr>
                                    </p:animEffect>
                                    <p:set>
                                      <p:cBhvr>
                                        <p:cTn id="72" dur="1" fill="hold">
                                          <p:stCondLst>
                                            <p:cond delay="499"/>
                                          </p:stCondLst>
                                        </p:cTn>
                                        <p:tgtEl>
                                          <p:spTgt spid="74"/>
                                        </p:tgtEl>
                                        <p:attrNameLst>
                                          <p:attrName>style.visibility</p:attrName>
                                        </p:attrNameLst>
                                      </p:cBhvr>
                                      <p:to>
                                        <p:strVal val="hidden"/>
                                      </p:to>
                                    </p:set>
                                  </p:childTnLst>
                                </p:cTn>
                              </p:par>
                            </p:childTnLst>
                          </p:cTn>
                        </p:par>
                        <p:par>
                          <p:cTn id="73" fill="hold">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73"/>
                                        </p:tgtEl>
                                        <p:attrNameLst>
                                          <p:attrName>style.visibility</p:attrName>
                                        </p:attrNameLst>
                                      </p:cBhvr>
                                      <p:to>
                                        <p:strVal val="visible"/>
                                      </p:to>
                                    </p:set>
                                    <p:animEffect transition="in" filter="dissolve">
                                      <p:cBhvr>
                                        <p:cTn id="7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8" grpId="1" animBg="1"/>
      <p:bldP spid="73" grpId="0" animBg="1"/>
      <p:bldP spid="70" grpId="0" animBg="1"/>
      <p:bldP spid="70" grpId="1" animBg="1"/>
      <p:bldP spid="67" grpId="0" animBg="1"/>
      <p:bldP spid="67" grpId="1" animBg="1"/>
      <p:bldP spid="65" grpId="0" animBg="1"/>
      <p:bldP spid="65" grpId="1" animBg="1"/>
      <p:bldP spid="66" grpId="0" animBg="1"/>
      <p:bldP spid="66" grpId="1" animBg="1"/>
      <p:bldP spid="71" grpId="0" animBg="1"/>
      <p:bldP spid="71" grpId="1" animBg="1"/>
      <p:bldP spid="72" grpId="0" animBg="1"/>
      <p:bldP spid="72" grpId="1"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Text Box 94">
            <a:extLst>
              <a:ext uri="{FF2B5EF4-FFF2-40B4-BE49-F238E27FC236}">
                <a16:creationId xmlns:a16="http://schemas.microsoft.com/office/drawing/2014/main" id="{BFC7F384-FBA5-468E-ADF6-9672994C9CBE}"/>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2" name="Text Box 105">
            <a:extLst>
              <a:ext uri="{FF2B5EF4-FFF2-40B4-BE49-F238E27FC236}">
                <a16:creationId xmlns:a16="http://schemas.microsoft.com/office/drawing/2014/main" id="{23E61F0F-CD99-44BC-809E-12BA1F7873EC}"/>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80" name="Text Box 100">
            <a:extLst>
              <a:ext uri="{FF2B5EF4-FFF2-40B4-BE49-F238E27FC236}">
                <a16:creationId xmlns:a16="http://schemas.microsoft.com/office/drawing/2014/main" id="{19E637BC-05AE-4510-9E5C-30F79C081BAF}"/>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a:latin typeface="Gill Sans MT" panose="020B0502020104020203" pitchFamily="34" charset="0"/>
              </a:rPr>
              <a:t>Luke 24:44 -       Law</a:t>
            </a:r>
            <a:r>
              <a:rPr lang="en-US" altLang="en-US" sz="1400">
                <a:latin typeface="Gill Sans MT" panose="020B0502020104020203" pitchFamily="34" charset="0"/>
              </a:rPr>
              <a:t>	               </a:t>
            </a:r>
            <a:r>
              <a:rPr lang="en-US" altLang="en-US" sz="1400" i="1">
                <a:latin typeface="Gill Sans MT" panose="020B0502020104020203" pitchFamily="34" charset="0"/>
              </a:rPr>
              <a:t>Psalms</a:t>
            </a:r>
            <a:r>
              <a:rPr lang="en-US" altLang="en-US" sz="1400">
                <a:latin typeface="Gill Sans MT" panose="020B0502020104020203" pitchFamily="34" charset="0"/>
              </a:rPr>
              <a:t>                                  </a:t>
            </a:r>
            <a:r>
              <a:rPr lang="en-US" altLang="en-US" sz="1400" i="1">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Prophesied of Kingdom</a:t>
            </a:r>
            <a:endParaRPr lang="en-US" altLang="en-US" sz="8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Isa. 7:13-14</a:t>
            </a:r>
          </a:p>
          <a:p>
            <a:pPr eaLnBrk="1" hangingPunct="1">
              <a:spcBef>
                <a:spcPct val="0"/>
              </a:spcBef>
              <a:buFontTx/>
              <a:buNone/>
            </a:pPr>
            <a:r>
              <a:rPr lang="en-US" altLang="en-US" sz="110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1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8" name="Arrow: Left 67">
            <a:extLst>
              <a:ext uri="{FF2B5EF4-FFF2-40B4-BE49-F238E27FC236}">
                <a16:creationId xmlns:a16="http://schemas.microsoft.com/office/drawing/2014/main" id="{FA6ED1C9-9F19-4A58-A3D4-7F89CE2972B0}"/>
              </a:ext>
            </a:extLst>
          </p:cNvPr>
          <p:cNvSpPr/>
          <p:nvPr/>
        </p:nvSpPr>
        <p:spPr>
          <a:xfrm>
            <a:off x="2932176" y="3150617"/>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Rounded Corners 74">
            <a:extLst>
              <a:ext uri="{FF2B5EF4-FFF2-40B4-BE49-F238E27FC236}">
                <a16:creationId xmlns:a16="http://schemas.microsoft.com/office/drawing/2014/main" id="{83778F5A-927B-4C7B-A2DC-7EE8CF5BD03D}"/>
              </a:ext>
            </a:extLst>
          </p:cNvPr>
          <p:cNvSpPr/>
          <p:nvPr/>
        </p:nvSpPr>
        <p:spPr>
          <a:xfrm>
            <a:off x="1856423" y="3079750"/>
            <a:ext cx="1027112" cy="52546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Speech Bubble: Rectangle with Corners Rounded 66">
            <a:extLst>
              <a:ext uri="{FF2B5EF4-FFF2-40B4-BE49-F238E27FC236}">
                <a16:creationId xmlns:a16="http://schemas.microsoft.com/office/drawing/2014/main" id="{84A635FA-311B-44C1-8AA4-F9645AE70169}"/>
              </a:ext>
            </a:extLst>
          </p:cNvPr>
          <p:cNvSpPr/>
          <p:nvPr/>
        </p:nvSpPr>
        <p:spPr>
          <a:xfrm>
            <a:off x="3532632" y="166687"/>
            <a:ext cx="5364159" cy="2759075"/>
          </a:xfrm>
          <a:prstGeom prst="wedgeRoundRectCallout">
            <a:avLst>
              <a:gd name="adj1" fmla="val -64913"/>
              <a:gd name="adj2" fmla="val 6431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Josh. 21:43-45:  </a:t>
            </a:r>
            <a:r>
              <a:rPr lang="en-US" dirty="0">
                <a:solidFill>
                  <a:schemeClr val="tx1"/>
                </a:solidFill>
                <a:latin typeface="Gill Sans MT" panose="020B0502020104020203" pitchFamily="34" charset="0"/>
              </a:rPr>
              <a:t>So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gave to Israel all the land of which He had sworn to give to their fathers, and they took possession of it and dwelt in it. 44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gave them rest all around, according to all that He had sworn to their fathers. And not a man of all their enemies stood against them;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delivered all their enemies into their hand. 45 Not a word failed of any good thing which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had spoken to the house of Israel.  All came to pass.</a:t>
            </a:r>
            <a:endParaRPr lang="en-US" dirty="0"/>
          </a:p>
        </p:txBody>
      </p:sp>
      <p:sp>
        <p:nvSpPr>
          <p:cNvPr id="77" name="Speech Bubble: Rectangle with Corners Rounded 76">
            <a:extLst>
              <a:ext uri="{FF2B5EF4-FFF2-40B4-BE49-F238E27FC236}">
                <a16:creationId xmlns:a16="http://schemas.microsoft.com/office/drawing/2014/main" id="{7BBDBE83-A8F2-42EA-805B-A15C80468CD0}"/>
              </a:ext>
            </a:extLst>
          </p:cNvPr>
          <p:cNvSpPr/>
          <p:nvPr/>
        </p:nvSpPr>
        <p:spPr>
          <a:xfrm>
            <a:off x="3416493" y="2283587"/>
            <a:ext cx="5364159" cy="2193925"/>
          </a:xfrm>
          <a:prstGeom prst="wedgeRoundRectCallout">
            <a:avLst>
              <a:gd name="adj1" fmla="val -64913"/>
              <a:gd name="adj2" fmla="val 6431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Psa. 105:9-10, 44:  </a:t>
            </a:r>
            <a:r>
              <a:rPr lang="en-US" dirty="0">
                <a:solidFill>
                  <a:schemeClr val="tx1"/>
                </a:solidFill>
                <a:latin typeface="Gill Sans MT" panose="020B0502020104020203" pitchFamily="34" charset="0"/>
              </a:rPr>
              <a:t>The covenant which He made with Abraham, and His oath to Isaac, 10 and confirmed it to Jacob for a statute, to Israel as an everlasting covenant, 11 Saying, “To you I will give the land of Canaan as the allotment of your inheritance,”</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44 He gave them the lands of the Gentiles, and they inherited the labor of the nations…</a:t>
            </a:r>
            <a:endParaRPr lang="en-US" dirty="0"/>
          </a:p>
        </p:txBody>
      </p:sp>
      <p:sp>
        <p:nvSpPr>
          <p:cNvPr id="76" name="Speech Bubble: Rectangle with Corners Rounded 75">
            <a:extLst>
              <a:ext uri="{FF2B5EF4-FFF2-40B4-BE49-F238E27FC236}">
                <a16:creationId xmlns:a16="http://schemas.microsoft.com/office/drawing/2014/main" id="{097DF86D-D382-47B2-BAC2-BA7DC4ECA506}"/>
              </a:ext>
            </a:extLst>
          </p:cNvPr>
          <p:cNvSpPr/>
          <p:nvPr/>
        </p:nvSpPr>
        <p:spPr>
          <a:xfrm>
            <a:off x="3264662" y="2048669"/>
            <a:ext cx="5364159" cy="2193925"/>
          </a:xfrm>
          <a:prstGeom prst="wedgeRoundRectCallout">
            <a:avLst>
              <a:gd name="adj1" fmla="val -64913"/>
              <a:gd name="adj2" fmla="val 6431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Jer. 32:21-23:  </a:t>
            </a:r>
            <a:r>
              <a:rPr lang="en-US" dirty="0">
                <a:solidFill>
                  <a:schemeClr val="tx1"/>
                </a:solidFill>
                <a:latin typeface="Gill Sans MT" panose="020B0502020104020203" pitchFamily="34" charset="0"/>
              </a:rPr>
              <a:t>You have brought Your people Israel out of the land of Egypt with signs and wonders, with a strong hand and an outstretched arm, and with great terror; 22 You have given them this land, of which You swore to their fathers to give them — “a land flowing with milk and honey.”  23 And they came in and took possession of it…</a:t>
            </a:r>
          </a:p>
        </p:txBody>
      </p:sp>
      <p:sp>
        <p:nvSpPr>
          <p:cNvPr id="78" name="Speech Bubble: Rectangle with Corners Rounded 77">
            <a:extLst>
              <a:ext uri="{FF2B5EF4-FFF2-40B4-BE49-F238E27FC236}">
                <a16:creationId xmlns:a16="http://schemas.microsoft.com/office/drawing/2014/main" id="{3D652C26-6EEB-412D-B2B2-774EA8CE6C3F}"/>
              </a:ext>
            </a:extLst>
          </p:cNvPr>
          <p:cNvSpPr/>
          <p:nvPr/>
        </p:nvSpPr>
        <p:spPr>
          <a:xfrm>
            <a:off x="3201352" y="778098"/>
            <a:ext cx="5364159" cy="5105400"/>
          </a:xfrm>
          <a:prstGeom prst="wedgeRoundRectCallout">
            <a:avLst>
              <a:gd name="adj1" fmla="val -65594"/>
              <a:gd name="adj2" fmla="val 3417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Neh. 9:5-8:  </a:t>
            </a:r>
            <a:r>
              <a:rPr lang="en-US" dirty="0">
                <a:solidFill>
                  <a:schemeClr val="tx1"/>
                </a:solidFill>
                <a:latin typeface="Gill Sans MT" panose="020B0502020104020203" pitchFamily="34" charset="0"/>
              </a:rPr>
              <a:t>And the Levites…said:  “Stand up and bless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your God forever and ever!</a:t>
            </a:r>
          </a:p>
          <a:p>
            <a:pPr algn="just"/>
            <a:r>
              <a:rPr lang="en-US" dirty="0">
                <a:solidFill>
                  <a:schemeClr val="tx1"/>
                </a:solidFill>
                <a:latin typeface="Gill Sans MT" panose="020B0502020104020203" pitchFamily="34" charset="0"/>
              </a:rPr>
              <a:t>“Blessed be Your glorious name, which is exalted above all blessing and praise! 6 You alone are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You have made heaven, the heaven of heavens, with all their host, the earth and everything on it, the seas and all that is in them, and You preserve them all. the host of heaven worships You. 7 “You are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Who chose Abram, and brought him out of Ur of the Chaldeans, and gave him the name Abraham;  8 You found his heart faithful before You, and made a covenant with him to give the land of the Canaanites, the Hittites, the Amorites, the Perizzites, the Jebusites, and the </a:t>
            </a:r>
            <a:r>
              <a:rPr lang="en-US" dirty="0" err="1">
                <a:solidFill>
                  <a:schemeClr val="tx1"/>
                </a:solidFill>
                <a:latin typeface="Gill Sans MT" panose="020B0502020104020203" pitchFamily="34" charset="0"/>
              </a:rPr>
              <a:t>Girgashites</a:t>
            </a:r>
            <a:r>
              <a:rPr lang="en-US" dirty="0">
                <a:solidFill>
                  <a:schemeClr val="tx1"/>
                </a:solidFill>
                <a:latin typeface="Gill Sans MT" panose="020B0502020104020203" pitchFamily="34" charset="0"/>
              </a:rPr>
              <a:t> — To give it to his descendants. You have performed Your words, for You are righteous.</a:t>
            </a:r>
          </a:p>
        </p:txBody>
      </p:sp>
      <p:sp>
        <p:nvSpPr>
          <p:cNvPr id="79" name="Speech Bubble: Rectangle with Corners Rounded 78">
            <a:extLst>
              <a:ext uri="{FF2B5EF4-FFF2-40B4-BE49-F238E27FC236}">
                <a16:creationId xmlns:a16="http://schemas.microsoft.com/office/drawing/2014/main" id="{92DFEA30-BEDB-4E98-8B28-C243CCB1776C}"/>
              </a:ext>
            </a:extLst>
          </p:cNvPr>
          <p:cNvSpPr/>
          <p:nvPr/>
        </p:nvSpPr>
        <p:spPr>
          <a:xfrm>
            <a:off x="3357945" y="3984086"/>
            <a:ext cx="5364159" cy="2087053"/>
          </a:xfrm>
          <a:prstGeom prst="wedgeRoundRectCallout">
            <a:avLst>
              <a:gd name="adj1" fmla="val -65935"/>
              <a:gd name="adj2" fmla="val 1314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23:37-38:  </a:t>
            </a:r>
            <a:r>
              <a:rPr lang="en-US" dirty="0">
                <a:solidFill>
                  <a:schemeClr val="tx1"/>
                </a:solidFill>
                <a:latin typeface="Gill Sans MT" panose="020B0502020104020203" pitchFamily="34" charset="0"/>
              </a:rPr>
              <a:t>“O Jerusalem, Jerusalem, the one who kills the prophets and stones those who are sent to her!  How often I wanted to gather your children together, as a hen gathers her chicks under her wings, but you were not willing! 38 See!  Your house is left to you desolate…”</a:t>
            </a:r>
          </a:p>
        </p:txBody>
      </p:sp>
      <p:sp>
        <p:nvSpPr>
          <p:cNvPr id="69" name="Speech Bubble: Rectangle with Corners Rounded 68">
            <a:extLst>
              <a:ext uri="{FF2B5EF4-FFF2-40B4-BE49-F238E27FC236}">
                <a16:creationId xmlns:a16="http://schemas.microsoft.com/office/drawing/2014/main" id="{860A2723-1B41-4F9E-9C57-2406DDA7B3E0}"/>
              </a:ext>
            </a:extLst>
          </p:cNvPr>
          <p:cNvSpPr/>
          <p:nvPr/>
        </p:nvSpPr>
        <p:spPr>
          <a:xfrm>
            <a:off x="3136785" y="168783"/>
            <a:ext cx="4041097" cy="4321781"/>
          </a:xfrm>
          <a:prstGeom prst="wedgeRoundRectCallout">
            <a:avLst>
              <a:gd name="adj1" fmla="val -68201"/>
              <a:gd name="adj2" fmla="val 4640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12:1-3:  </a:t>
            </a:r>
            <a:r>
              <a:rPr lang="en-US" dirty="0">
                <a:solidFill>
                  <a:schemeClr val="tx1"/>
                </a:solidFill>
                <a:latin typeface="Gill Sans MT" panose="020B0502020104020203" pitchFamily="34" charset="0"/>
              </a:rPr>
              <a:t>Now the Lord had said to Abram:</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“Get out of your country,</a:t>
            </a:r>
          </a:p>
          <a:p>
            <a:pPr algn="just"/>
            <a:r>
              <a:rPr lang="en-US" dirty="0">
                <a:solidFill>
                  <a:schemeClr val="tx1"/>
                </a:solidFill>
                <a:latin typeface="Gill Sans MT" panose="020B0502020104020203" pitchFamily="34" charset="0"/>
              </a:rPr>
              <a:t>From your family</a:t>
            </a:r>
          </a:p>
          <a:p>
            <a:pPr algn="just"/>
            <a:r>
              <a:rPr lang="en-US" dirty="0">
                <a:solidFill>
                  <a:schemeClr val="tx1"/>
                </a:solidFill>
                <a:latin typeface="Gill Sans MT" panose="020B0502020104020203" pitchFamily="34" charset="0"/>
              </a:rPr>
              <a:t>And from your father's house,</a:t>
            </a:r>
          </a:p>
          <a:p>
            <a:pPr algn="just"/>
            <a:r>
              <a:rPr lang="en-US" dirty="0">
                <a:solidFill>
                  <a:schemeClr val="tx1"/>
                </a:solidFill>
                <a:latin typeface="Gill Sans MT" panose="020B0502020104020203" pitchFamily="34" charset="0"/>
              </a:rPr>
              <a:t>To a </a:t>
            </a:r>
            <a:r>
              <a:rPr lang="en-US" b="1" u="sng" dirty="0">
                <a:solidFill>
                  <a:srgbClr val="FF0000"/>
                </a:solidFill>
                <a:latin typeface="Gill Sans MT" panose="020B0502020104020203" pitchFamily="34" charset="0"/>
              </a:rPr>
              <a:t>land</a:t>
            </a:r>
            <a:r>
              <a:rPr lang="en-US" dirty="0">
                <a:solidFill>
                  <a:schemeClr val="tx1"/>
                </a:solidFill>
                <a:latin typeface="Gill Sans MT" panose="020B0502020104020203" pitchFamily="34" charset="0"/>
              </a:rPr>
              <a:t> that I will show you. </a:t>
            </a:r>
          </a:p>
          <a:p>
            <a:pPr algn="just"/>
            <a:r>
              <a:rPr lang="en-US" dirty="0">
                <a:solidFill>
                  <a:schemeClr val="tx1"/>
                </a:solidFill>
                <a:latin typeface="Gill Sans MT" panose="020B0502020104020203" pitchFamily="34" charset="0"/>
              </a:rPr>
              <a:t>2 I will make you a great </a:t>
            </a:r>
            <a:r>
              <a:rPr lang="en-US" b="1" u="sng" dirty="0">
                <a:solidFill>
                  <a:srgbClr val="FF0000"/>
                </a:solidFill>
                <a:latin typeface="Gill Sans MT" panose="020B0502020104020203" pitchFamily="34" charset="0"/>
              </a:rPr>
              <a:t>nation</a:t>
            </a:r>
            <a:r>
              <a:rPr lang="en-US" dirty="0">
                <a:solidFill>
                  <a:schemeClr val="tx1"/>
                </a:solidFill>
                <a:latin typeface="Gill Sans MT" panose="020B0502020104020203" pitchFamily="34" charset="0"/>
              </a:rPr>
              <a:t>;</a:t>
            </a:r>
          </a:p>
          <a:p>
            <a:pPr algn="just"/>
            <a:r>
              <a:rPr lang="en-US" dirty="0">
                <a:solidFill>
                  <a:schemeClr val="tx1"/>
                </a:solidFill>
                <a:latin typeface="Gill Sans MT" panose="020B0502020104020203" pitchFamily="34" charset="0"/>
              </a:rPr>
              <a:t>I will bless you</a:t>
            </a:r>
          </a:p>
          <a:p>
            <a:pPr algn="just"/>
            <a:r>
              <a:rPr lang="en-US" dirty="0">
                <a:solidFill>
                  <a:schemeClr val="tx1"/>
                </a:solidFill>
                <a:latin typeface="Gill Sans MT" panose="020B0502020104020203" pitchFamily="34" charset="0"/>
              </a:rPr>
              <a:t>And make your name great;</a:t>
            </a:r>
          </a:p>
          <a:p>
            <a:pPr algn="just"/>
            <a:r>
              <a:rPr lang="en-US" dirty="0">
                <a:solidFill>
                  <a:schemeClr val="tx1"/>
                </a:solidFill>
                <a:latin typeface="Gill Sans MT" panose="020B0502020104020203" pitchFamily="34" charset="0"/>
              </a:rPr>
              <a:t>And you shall be a blessing. </a:t>
            </a:r>
          </a:p>
          <a:p>
            <a:pPr algn="just"/>
            <a:r>
              <a:rPr lang="en-US" dirty="0">
                <a:solidFill>
                  <a:schemeClr val="tx1"/>
                </a:solidFill>
                <a:latin typeface="Gill Sans MT" panose="020B0502020104020203" pitchFamily="34" charset="0"/>
              </a:rPr>
              <a:t>3 I will bless those who bless you,</a:t>
            </a:r>
          </a:p>
          <a:p>
            <a:pPr algn="just"/>
            <a:r>
              <a:rPr lang="en-US" dirty="0">
                <a:solidFill>
                  <a:schemeClr val="tx1"/>
                </a:solidFill>
                <a:latin typeface="Gill Sans MT" panose="020B0502020104020203" pitchFamily="34" charset="0"/>
              </a:rPr>
              <a:t>And I will curse him who curses you;</a:t>
            </a:r>
          </a:p>
          <a:p>
            <a:pPr algn="just"/>
            <a:r>
              <a:rPr lang="en-US" dirty="0">
                <a:solidFill>
                  <a:schemeClr val="tx1"/>
                </a:solidFill>
                <a:latin typeface="Gill Sans MT" panose="020B0502020104020203" pitchFamily="34" charset="0"/>
              </a:rPr>
              <a:t>And in you </a:t>
            </a:r>
            <a:r>
              <a:rPr lang="en-US" b="1" u="sng" dirty="0">
                <a:solidFill>
                  <a:srgbClr val="FF0000"/>
                </a:solidFill>
                <a:latin typeface="Gill Sans MT" panose="020B0502020104020203" pitchFamily="34" charset="0"/>
              </a:rPr>
              <a:t>all the families of the earth shall be blessed</a:t>
            </a:r>
            <a:r>
              <a:rPr lang="en-US" dirty="0">
                <a:solidFill>
                  <a:schemeClr val="tx1"/>
                </a:solidFill>
                <a:latin typeface="Gill Sans MT" panose="020B0502020104020203" pitchFamily="34" charset="0"/>
              </a:rPr>
              <a:t>.”</a:t>
            </a:r>
          </a:p>
        </p:txBody>
      </p:sp>
    </p:spTree>
    <p:extLst>
      <p:ext uri="{BB962C8B-B14F-4D97-AF65-F5344CB8AC3E}">
        <p14:creationId xmlns:p14="http://schemas.microsoft.com/office/powerpoint/2010/main" val="1267154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dissolve">
                                      <p:cBhvr>
                                        <p:cTn id="7" dur="500"/>
                                        <p:tgtEl>
                                          <p:spTgt spid="75"/>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8"/>
                                        </p:tgtEl>
                                        <p:attrNameLst>
                                          <p:attrName>style.visibility</p:attrName>
                                        </p:attrNameLst>
                                      </p:cBhvr>
                                      <p:to>
                                        <p:strVal val="visible"/>
                                      </p:to>
                                    </p:set>
                                    <p:animEffect transition="in" filter="dissolve">
                                      <p:cBhvr>
                                        <p:cTn id="11" dur="500"/>
                                        <p:tgtEl>
                                          <p:spTgt spid="68"/>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9"/>
                                        </p:tgtEl>
                                        <p:attrNameLst>
                                          <p:attrName>style.visibility</p:attrName>
                                        </p:attrNameLst>
                                      </p:cBhvr>
                                      <p:to>
                                        <p:strVal val="visible"/>
                                      </p:to>
                                    </p:set>
                                    <p:animEffect transition="in" filter="dissolve">
                                      <p:cBhvr>
                                        <p:cTn id="16" dur="500"/>
                                        <p:tgtEl>
                                          <p:spTgt spid="6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69"/>
                                        </p:tgtEl>
                                      </p:cBhvr>
                                    </p:animEffect>
                                    <p:set>
                                      <p:cBhvr>
                                        <p:cTn id="21" dur="1" fill="hold">
                                          <p:stCondLst>
                                            <p:cond delay="499"/>
                                          </p:stCondLst>
                                        </p:cTn>
                                        <p:tgtEl>
                                          <p:spTgt spid="69"/>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dissolve">
                                      <p:cBhvr>
                                        <p:cTn id="25" dur="500"/>
                                        <p:tgtEl>
                                          <p:spTgt spid="67"/>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67"/>
                                        </p:tgtEl>
                                      </p:cBhvr>
                                    </p:animEffect>
                                    <p:set>
                                      <p:cBhvr>
                                        <p:cTn id="30" dur="1" fill="hold">
                                          <p:stCondLst>
                                            <p:cond delay="499"/>
                                          </p:stCondLst>
                                        </p:cTn>
                                        <p:tgtEl>
                                          <p:spTgt spid="67"/>
                                        </p:tgtEl>
                                        <p:attrNameLst>
                                          <p:attrName>style.visibility</p:attrName>
                                        </p:attrNameLst>
                                      </p:cBhvr>
                                      <p:to>
                                        <p:strVal val="hidden"/>
                                      </p:to>
                                    </p:set>
                                  </p:childTnLst>
                                </p:cTn>
                              </p:par>
                              <p:par>
                                <p:cTn id="31" presetID="9" presetClass="exit" presetSubtype="0" fill="hold" grpId="1" nodeType="withEffect">
                                  <p:stCondLst>
                                    <p:cond delay="0"/>
                                  </p:stCondLst>
                                  <p:childTnLst>
                                    <p:animEffect transition="out" filter="dissolve">
                                      <p:cBhvr>
                                        <p:cTn id="32" dur="500"/>
                                        <p:tgtEl>
                                          <p:spTgt spid="68"/>
                                        </p:tgtEl>
                                      </p:cBhvr>
                                    </p:animEffect>
                                    <p:set>
                                      <p:cBhvr>
                                        <p:cTn id="33" dur="1" fill="hold">
                                          <p:stCondLst>
                                            <p:cond delay="499"/>
                                          </p:stCondLst>
                                        </p:cTn>
                                        <p:tgtEl>
                                          <p:spTgt spid="68"/>
                                        </p:tgtEl>
                                        <p:attrNameLst>
                                          <p:attrName>style.visibility</p:attrName>
                                        </p:attrNameLst>
                                      </p:cBhvr>
                                      <p:to>
                                        <p:strVal val="hidden"/>
                                      </p:to>
                                    </p:set>
                                  </p:childTnLst>
                                </p:cTn>
                              </p:par>
                              <p:par>
                                <p:cTn id="34" presetID="9" presetClass="exit" presetSubtype="0" fill="hold" grpId="1" nodeType="withEffect">
                                  <p:stCondLst>
                                    <p:cond delay="0"/>
                                  </p:stCondLst>
                                  <p:childTnLst>
                                    <p:animEffect transition="out" filter="dissolve">
                                      <p:cBhvr>
                                        <p:cTn id="35" dur="500"/>
                                        <p:tgtEl>
                                          <p:spTgt spid="75"/>
                                        </p:tgtEl>
                                      </p:cBhvr>
                                    </p:animEffect>
                                    <p:set>
                                      <p:cBhvr>
                                        <p:cTn id="36" dur="1" fill="hold">
                                          <p:stCondLst>
                                            <p:cond delay="499"/>
                                          </p:stCondLst>
                                        </p:cTn>
                                        <p:tgtEl>
                                          <p:spTgt spid="75"/>
                                        </p:tgtEl>
                                        <p:attrNameLst>
                                          <p:attrName>style.visibility</p:attrName>
                                        </p:attrNameLst>
                                      </p:cBhvr>
                                      <p:to>
                                        <p:strVal val="hidden"/>
                                      </p:to>
                                    </p:set>
                                  </p:childTnLst>
                                </p:cTn>
                              </p:par>
                            </p:childTnLst>
                          </p:cTn>
                        </p:par>
                        <p:par>
                          <p:cTn id="37" fill="hold">
                            <p:stCondLst>
                              <p:cond delay="500"/>
                            </p:stCondLst>
                            <p:childTnLst>
                              <p:par>
                                <p:cTn id="38" presetID="9" presetClass="entr" presetSubtype="0" fill="hold" grpId="0"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dissolve">
                                      <p:cBhvr>
                                        <p:cTn id="40" dur="500"/>
                                        <p:tgtEl>
                                          <p:spTgt spid="76"/>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76"/>
                                        </p:tgtEl>
                                      </p:cBhvr>
                                    </p:animEffect>
                                    <p:set>
                                      <p:cBhvr>
                                        <p:cTn id="45" dur="1" fill="hold">
                                          <p:stCondLst>
                                            <p:cond delay="499"/>
                                          </p:stCondLst>
                                        </p:cTn>
                                        <p:tgtEl>
                                          <p:spTgt spid="76"/>
                                        </p:tgtEl>
                                        <p:attrNameLst>
                                          <p:attrName>style.visibility</p:attrName>
                                        </p:attrNameLst>
                                      </p:cBhvr>
                                      <p:to>
                                        <p:strVal val="hidden"/>
                                      </p:to>
                                    </p:set>
                                  </p:childTnLst>
                                </p:cTn>
                              </p:par>
                            </p:childTnLst>
                          </p:cTn>
                        </p:par>
                        <p:par>
                          <p:cTn id="46" fill="hold">
                            <p:stCondLst>
                              <p:cond delay="500"/>
                            </p:stCondLst>
                            <p:childTnLst>
                              <p:par>
                                <p:cTn id="47" presetID="9" presetClass="entr" presetSubtype="0" fill="hold" grpId="0" nodeType="afterEffect">
                                  <p:stCondLst>
                                    <p:cond delay="0"/>
                                  </p:stCondLst>
                                  <p:childTnLst>
                                    <p:set>
                                      <p:cBhvr>
                                        <p:cTn id="48" dur="1" fill="hold">
                                          <p:stCondLst>
                                            <p:cond delay="0"/>
                                          </p:stCondLst>
                                        </p:cTn>
                                        <p:tgtEl>
                                          <p:spTgt spid="77"/>
                                        </p:tgtEl>
                                        <p:attrNameLst>
                                          <p:attrName>style.visibility</p:attrName>
                                        </p:attrNameLst>
                                      </p:cBhvr>
                                      <p:to>
                                        <p:strVal val="visible"/>
                                      </p:to>
                                    </p:set>
                                    <p:animEffect transition="in" filter="dissolve">
                                      <p:cBhvr>
                                        <p:cTn id="49" dur="500"/>
                                        <p:tgtEl>
                                          <p:spTgt spid="77"/>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xit" presetSubtype="0" fill="hold" grpId="1" nodeType="clickEffect">
                                  <p:stCondLst>
                                    <p:cond delay="0"/>
                                  </p:stCondLst>
                                  <p:childTnLst>
                                    <p:animEffect transition="out" filter="dissolve">
                                      <p:cBhvr>
                                        <p:cTn id="53" dur="500"/>
                                        <p:tgtEl>
                                          <p:spTgt spid="77"/>
                                        </p:tgtEl>
                                      </p:cBhvr>
                                    </p:animEffect>
                                    <p:set>
                                      <p:cBhvr>
                                        <p:cTn id="54" dur="1" fill="hold">
                                          <p:stCondLst>
                                            <p:cond delay="499"/>
                                          </p:stCondLst>
                                        </p:cTn>
                                        <p:tgtEl>
                                          <p:spTgt spid="77"/>
                                        </p:tgtEl>
                                        <p:attrNameLst>
                                          <p:attrName>style.visibility</p:attrName>
                                        </p:attrNameLst>
                                      </p:cBhvr>
                                      <p:to>
                                        <p:strVal val="hidden"/>
                                      </p:to>
                                    </p:se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78"/>
                                        </p:tgtEl>
                                        <p:attrNameLst>
                                          <p:attrName>style.visibility</p:attrName>
                                        </p:attrNameLst>
                                      </p:cBhvr>
                                      <p:to>
                                        <p:strVal val="visible"/>
                                      </p:to>
                                    </p:set>
                                    <p:animEffect transition="in" filter="dissolve">
                                      <p:cBhvr>
                                        <p:cTn id="58" dur="500"/>
                                        <p:tgtEl>
                                          <p:spTgt spid="78"/>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xit" presetSubtype="0" fill="hold" grpId="1" nodeType="clickEffect">
                                  <p:stCondLst>
                                    <p:cond delay="0"/>
                                  </p:stCondLst>
                                  <p:childTnLst>
                                    <p:animEffect transition="out" filter="dissolve">
                                      <p:cBhvr>
                                        <p:cTn id="62" dur="500"/>
                                        <p:tgtEl>
                                          <p:spTgt spid="78"/>
                                        </p:tgtEl>
                                      </p:cBhvr>
                                    </p:animEffect>
                                    <p:set>
                                      <p:cBhvr>
                                        <p:cTn id="63" dur="1" fill="hold">
                                          <p:stCondLst>
                                            <p:cond delay="499"/>
                                          </p:stCondLst>
                                        </p:cTn>
                                        <p:tgtEl>
                                          <p:spTgt spid="78"/>
                                        </p:tgtEl>
                                        <p:attrNameLst>
                                          <p:attrName>style.visibility</p:attrName>
                                        </p:attrNameLst>
                                      </p:cBhvr>
                                      <p:to>
                                        <p:strVal val="hidden"/>
                                      </p:to>
                                    </p:set>
                                  </p:childTnLst>
                                </p:cTn>
                              </p:par>
                            </p:childTnLst>
                          </p:cTn>
                        </p:par>
                        <p:par>
                          <p:cTn id="64" fill="hold">
                            <p:stCondLst>
                              <p:cond delay="500"/>
                            </p:stCondLst>
                            <p:childTnLst>
                              <p:par>
                                <p:cTn id="65" presetID="9" presetClass="entr" presetSubtype="0" fill="hold" grpId="0" nodeType="afterEffect">
                                  <p:stCondLst>
                                    <p:cond delay="0"/>
                                  </p:stCondLst>
                                  <p:childTnLst>
                                    <p:set>
                                      <p:cBhvr>
                                        <p:cTn id="66" dur="1" fill="hold">
                                          <p:stCondLst>
                                            <p:cond delay="0"/>
                                          </p:stCondLst>
                                        </p:cTn>
                                        <p:tgtEl>
                                          <p:spTgt spid="79"/>
                                        </p:tgtEl>
                                        <p:attrNameLst>
                                          <p:attrName>style.visibility</p:attrName>
                                        </p:attrNameLst>
                                      </p:cBhvr>
                                      <p:to>
                                        <p:strVal val="visible"/>
                                      </p:to>
                                    </p:set>
                                    <p:animEffect transition="in" filter="dissolve">
                                      <p:cBhvr>
                                        <p:cTn id="67"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8" grpId="1" animBg="1"/>
      <p:bldP spid="75" grpId="0" animBg="1"/>
      <p:bldP spid="75" grpId="1" animBg="1"/>
      <p:bldP spid="67" grpId="0" animBg="1"/>
      <p:bldP spid="67" grpId="1" animBg="1"/>
      <p:bldP spid="77" grpId="0" animBg="1"/>
      <p:bldP spid="77" grpId="1" animBg="1"/>
      <p:bldP spid="76" grpId="0" animBg="1"/>
      <p:bldP spid="76" grpId="1" animBg="1"/>
      <p:bldP spid="78" grpId="0" animBg="1"/>
      <p:bldP spid="78" grpId="1" animBg="1"/>
      <p:bldP spid="79" grpId="0" animBg="1"/>
      <p:bldP spid="69" grpId="0" animBg="1"/>
      <p:bldP spid="69"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ext Box 94">
            <a:extLst>
              <a:ext uri="{FF2B5EF4-FFF2-40B4-BE49-F238E27FC236}">
                <a16:creationId xmlns:a16="http://schemas.microsoft.com/office/drawing/2014/main" id="{D666FAD7-425B-48DE-A9C1-A17B69996D20}"/>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2" name="Text Box 105">
            <a:extLst>
              <a:ext uri="{FF2B5EF4-FFF2-40B4-BE49-F238E27FC236}">
                <a16:creationId xmlns:a16="http://schemas.microsoft.com/office/drawing/2014/main" id="{253A144E-E1B5-42EE-8919-C84016CDC995}"/>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80" name="Text Box 100">
            <a:extLst>
              <a:ext uri="{FF2B5EF4-FFF2-40B4-BE49-F238E27FC236}">
                <a16:creationId xmlns:a16="http://schemas.microsoft.com/office/drawing/2014/main" id="{EF77EF25-C691-461F-A173-D7635BF1DBBD}"/>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a:latin typeface="Gill Sans MT" panose="020B0502020104020203" pitchFamily="34" charset="0"/>
              </a:rPr>
              <a:t>Luke 24:44 -       Law</a:t>
            </a:r>
            <a:r>
              <a:rPr lang="en-US" altLang="en-US" sz="1400">
                <a:latin typeface="Gill Sans MT" panose="020B0502020104020203" pitchFamily="34" charset="0"/>
              </a:rPr>
              <a:t>	               </a:t>
            </a:r>
            <a:r>
              <a:rPr lang="en-US" altLang="en-US" sz="1400" i="1">
                <a:latin typeface="Gill Sans MT" panose="020B0502020104020203" pitchFamily="34" charset="0"/>
              </a:rPr>
              <a:t>Psalms</a:t>
            </a:r>
            <a:r>
              <a:rPr lang="en-US" altLang="en-US" sz="1400">
                <a:latin typeface="Gill Sans MT" panose="020B0502020104020203" pitchFamily="34" charset="0"/>
              </a:rPr>
              <a:t>                                  </a:t>
            </a:r>
            <a:r>
              <a:rPr lang="en-US" altLang="en-US" sz="1400" i="1">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Prophesied of Kingdom</a:t>
            </a:r>
            <a:endParaRPr lang="en-US" altLang="en-US" sz="8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Isa. 7:13-14</a:t>
            </a:r>
          </a:p>
          <a:p>
            <a:pPr eaLnBrk="1" hangingPunct="1">
              <a:spcBef>
                <a:spcPct val="0"/>
              </a:spcBef>
              <a:buFontTx/>
              <a:buNone/>
            </a:pPr>
            <a:r>
              <a:rPr lang="en-US" altLang="en-US" sz="110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1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8" name="Arrow: Left 67">
            <a:extLst>
              <a:ext uri="{FF2B5EF4-FFF2-40B4-BE49-F238E27FC236}">
                <a16:creationId xmlns:a16="http://schemas.microsoft.com/office/drawing/2014/main" id="{FA6ED1C9-9F19-4A58-A3D4-7F89CE2972B0}"/>
              </a:ext>
            </a:extLst>
          </p:cNvPr>
          <p:cNvSpPr/>
          <p:nvPr/>
        </p:nvSpPr>
        <p:spPr>
          <a:xfrm>
            <a:off x="2547303" y="5366767"/>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32A41F7D-76C7-481C-8CE5-54006FFFA4A8}"/>
              </a:ext>
            </a:extLst>
          </p:cNvPr>
          <p:cNvSpPr/>
          <p:nvPr/>
        </p:nvSpPr>
        <p:spPr>
          <a:xfrm>
            <a:off x="1651127" y="5391151"/>
            <a:ext cx="858711" cy="27643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Rounded Corners 71">
            <a:extLst>
              <a:ext uri="{FF2B5EF4-FFF2-40B4-BE49-F238E27FC236}">
                <a16:creationId xmlns:a16="http://schemas.microsoft.com/office/drawing/2014/main" id="{FD858292-5C89-48EB-B43B-B772799F216B}"/>
              </a:ext>
            </a:extLst>
          </p:cNvPr>
          <p:cNvSpPr/>
          <p:nvPr/>
        </p:nvSpPr>
        <p:spPr>
          <a:xfrm>
            <a:off x="2250854" y="3668760"/>
            <a:ext cx="858711" cy="27643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Arrow: Left 72">
            <a:extLst>
              <a:ext uri="{FF2B5EF4-FFF2-40B4-BE49-F238E27FC236}">
                <a16:creationId xmlns:a16="http://schemas.microsoft.com/office/drawing/2014/main" id="{F41CA101-D22D-467C-8901-AE7F8D6902DD}"/>
              </a:ext>
            </a:extLst>
          </p:cNvPr>
          <p:cNvSpPr/>
          <p:nvPr/>
        </p:nvSpPr>
        <p:spPr>
          <a:xfrm rot="18463215">
            <a:off x="2572365" y="314949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DC892A05-1C2E-41CA-AB6C-2164BBA34AE5}"/>
              </a:ext>
            </a:extLst>
          </p:cNvPr>
          <p:cNvGrpSpPr/>
          <p:nvPr/>
        </p:nvGrpSpPr>
        <p:grpSpPr>
          <a:xfrm>
            <a:off x="5600789" y="-208476"/>
            <a:ext cx="3556182" cy="4536501"/>
            <a:chOff x="-6705600" y="-246772"/>
            <a:chExt cx="3556182" cy="4536501"/>
          </a:xfrm>
        </p:grpSpPr>
        <p:sp>
          <p:nvSpPr>
            <p:cNvPr id="5" name="Rectangle 4">
              <a:extLst>
                <a:ext uri="{FF2B5EF4-FFF2-40B4-BE49-F238E27FC236}">
                  <a16:creationId xmlns:a16="http://schemas.microsoft.com/office/drawing/2014/main" id="{A3AC4C2B-094A-477B-959B-10FDA83C690B}"/>
                </a:ext>
              </a:extLst>
            </p:cNvPr>
            <p:cNvSpPr/>
            <p:nvPr/>
          </p:nvSpPr>
          <p:spPr>
            <a:xfrm>
              <a:off x="-6535130" y="58282"/>
              <a:ext cx="3221023" cy="39592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BC88013A-1785-4746-9720-3484398B298B}"/>
                </a:ext>
              </a:extLst>
            </p:cNvPr>
            <p:cNvPicPr>
              <a:picLocks noChangeAspect="1"/>
            </p:cNvPicPr>
            <p:nvPr/>
          </p:nvPicPr>
          <p:blipFill>
            <a:blip r:embed="rId4"/>
            <a:stretch>
              <a:fillRect/>
            </a:stretch>
          </p:blipFill>
          <p:spPr>
            <a:xfrm>
              <a:off x="-6705600" y="-246772"/>
              <a:ext cx="3556182" cy="4536501"/>
            </a:xfrm>
            <a:prstGeom prst="rect">
              <a:avLst/>
            </a:prstGeom>
          </p:spPr>
        </p:pic>
      </p:grpSp>
      <p:sp>
        <p:nvSpPr>
          <p:cNvPr id="79" name="Speech Bubble: Rectangle with Corners Rounded 78">
            <a:extLst>
              <a:ext uri="{FF2B5EF4-FFF2-40B4-BE49-F238E27FC236}">
                <a16:creationId xmlns:a16="http://schemas.microsoft.com/office/drawing/2014/main" id="{92DFEA30-BEDB-4E98-8B28-C243CCB1776C}"/>
              </a:ext>
            </a:extLst>
          </p:cNvPr>
          <p:cNvSpPr/>
          <p:nvPr/>
        </p:nvSpPr>
        <p:spPr>
          <a:xfrm>
            <a:off x="3019755" y="1411812"/>
            <a:ext cx="2732085" cy="1376901"/>
          </a:xfrm>
          <a:prstGeom prst="wedgeRoundRectCallout">
            <a:avLst>
              <a:gd name="adj1" fmla="val -67794"/>
              <a:gd name="adj2" fmla="val 23940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Judges 21:25:  </a:t>
            </a:r>
            <a:r>
              <a:rPr lang="en-US" dirty="0">
                <a:solidFill>
                  <a:schemeClr val="tx1"/>
                </a:solidFill>
                <a:latin typeface="Gill Sans MT" panose="020B0502020104020203" pitchFamily="34" charset="0"/>
              </a:rPr>
              <a:t>In those days there was no king in Israel; everyone did what was right in his own eyes.</a:t>
            </a:r>
          </a:p>
        </p:txBody>
      </p:sp>
    </p:spTree>
    <p:extLst>
      <p:ext uri="{BB962C8B-B14F-4D97-AF65-F5344CB8AC3E}">
        <p14:creationId xmlns:p14="http://schemas.microsoft.com/office/powerpoint/2010/main" val="2387110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dissolve">
                                      <p:cBhvr>
                                        <p:cTn id="7" dur="500"/>
                                        <p:tgtEl>
                                          <p:spTgt spid="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
                                        </p:tgtEl>
                                        <p:attrNameLst>
                                          <p:attrName>style.visibility</p:attrName>
                                        </p:attrNameLst>
                                      </p:cBhvr>
                                      <p:to>
                                        <p:strVal val="visible"/>
                                      </p:to>
                                    </p:set>
                                    <p:animEffect transition="in" filter="dissolve">
                                      <p:cBhvr>
                                        <p:cTn id="10" dur="500"/>
                                        <p:tgtEl>
                                          <p:spTgt spid="72"/>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dissolve">
                                      <p:cBhvr>
                                        <p:cTn id="13" dur="500"/>
                                        <p:tgtEl>
                                          <p:spTgt spid="71"/>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dissolve">
                                      <p:cBhvr>
                                        <p:cTn id="16" dur="500"/>
                                        <p:tgtEl>
                                          <p:spTgt spid="68"/>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dissolv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71" grpId="0" animBg="1"/>
      <p:bldP spid="72" grpId="0" animBg="1"/>
      <p:bldP spid="73" grpId="0" animBg="1"/>
      <p:bldP spid="79"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 Box 94">
            <a:extLst>
              <a:ext uri="{FF2B5EF4-FFF2-40B4-BE49-F238E27FC236}">
                <a16:creationId xmlns:a16="http://schemas.microsoft.com/office/drawing/2014/main" id="{AF8A04AF-98A3-4D9C-B225-BF082A467019}"/>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76" name="Text Box 105">
            <a:extLst>
              <a:ext uri="{FF2B5EF4-FFF2-40B4-BE49-F238E27FC236}">
                <a16:creationId xmlns:a16="http://schemas.microsoft.com/office/drawing/2014/main" id="{383256FD-F61B-47E3-B905-E77E9B924EC6}"/>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4" name="Text Box 100">
            <a:extLst>
              <a:ext uri="{FF2B5EF4-FFF2-40B4-BE49-F238E27FC236}">
                <a16:creationId xmlns:a16="http://schemas.microsoft.com/office/drawing/2014/main" id="{F43EE046-5169-4F01-AAE3-435D0997177C}"/>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a:latin typeface="Gill Sans MT" panose="020B0502020104020203" pitchFamily="34" charset="0"/>
              </a:rPr>
              <a:t>Luke 24:44 -       Law</a:t>
            </a:r>
            <a:r>
              <a:rPr lang="en-US" altLang="en-US" sz="1400">
                <a:latin typeface="Gill Sans MT" panose="020B0502020104020203" pitchFamily="34" charset="0"/>
              </a:rPr>
              <a:t>	               </a:t>
            </a:r>
            <a:r>
              <a:rPr lang="en-US" altLang="en-US" sz="1400" i="1">
                <a:latin typeface="Gill Sans MT" panose="020B0502020104020203" pitchFamily="34" charset="0"/>
              </a:rPr>
              <a:t>Psalms</a:t>
            </a:r>
            <a:r>
              <a:rPr lang="en-US" altLang="en-US" sz="1400">
                <a:latin typeface="Gill Sans MT" panose="020B0502020104020203" pitchFamily="34" charset="0"/>
              </a:rPr>
              <a:t>                                  </a:t>
            </a:r>
            <a:r>
              <a:rPr lang="en-US" altLang="en-US" sz="1400" i="1">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Prophesied of Kingdom</a:t>
            </a:r>
            <a:endParaRPr lang="en-US" altLang="en-US" sz="8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Isa. 7:13-14</a:t>
            </a:r>
          </a:p>
          <a:p>
            <a:pPr eaLnBrk="1" hangingPunct="1">
              <a:spcBef>
                <a:spcPct val="0"/>
              </a:spcBef>
              <a:buFontTx/>
              <a:buNone/>
            </a:pPr>
            <a:r>
              <a:rPr lang="en-US" altLang="en-US" sz="110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1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8" name="Arrow: Left 67">
            <a:extLst>
              <a:ext uri="{FF2B5EF4-FFF2-40B4-BE49-F238E27FC236}">
                <a16:creationId xmlns:a16="http://schemas.microsoft.com/office/drawing/2014/main" id="{FA6ED1C9-9F19-4A58-A3D4-7F89CE2972B0}"/>
              </a:ext>
            </a:extLst>
          </p:cNvPr>
          <p:cNvSpPr/>
          <p:nvPr/>
        </p:nvSpPr>
        <p:spPr>
          <a:xfrm rot="18641460">
            <a:off x="4480774" y="3220243"/>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32A41F7D-76C7-481C-8CE5-54006FFFA4A8}"/>
              </a:ext>
            </a:extLst>
          </p:cNvPr>
          <p:cNvSpPr/>
          <p:nvPr/>
        </p:nvSpPr>
        <p:spPr>
          <a:xfrm>
            <a:off x="3546959" y="3081130"/>
            <a:ext cx="802793" cy="60980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Rounded Corners 71">
            <a:extLst>
              <a:ext uri="{FF2B5EF4-FFF2-40B4-BE49-F238E27FC236}">
                <a16:creationId xmlns:a16="http://schemas.microsoft.com/office/drawing/2014/main" id="{FD858292-5C89-48EB-B43B-B772799F216B}"/>
              </a:ext>
            </a:extLst>
          </p:cNvPr>
          <p:cNvSpPr/>
          <p:nvPr/>
        </p:nvSpPr>
        <p:spPr>
          <a:xfrm>
            <a:off x="3737551" y="3696287"/>
            <a:ext cx="858711" cy="27643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Arrow: Left 72">
            <a:extLst>
              <a:ext uri="{FF2B5EF4-FFF2-40B4-BE49-F238E27FC236}">
                <a16:creationId xmlns:a16="http://schemas.microsoft.com/office/drawing/2014/main" id="{F41CA101-D22D-467C-8901-AE7F8D6902DD}"/>
              </a:ext>
            </a:extLst>
          </p:cNvPr>
          <p:cNvSpPr/>
          <p:nvPr/>
        </p:nvSpPr>
        <p:spPr>
          <a:xfrm rot="18463215">
            <a:off x="4173884" y="261212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Speech Bubble: Rectangle with Corners Rounded 78">
            <a:extLst>
              <a:ext uri="{FF2B5EF4-FFF2-40B4-BE49-F238E27FC236}">
                <a16:creationId xmlns:a16="http://schemas.microsoft.com/office/drawing/2014/main" id="{92DFEA30-BEDB-4E98-8B28-C243CCB1776C}"/>
              </a:ext>
            </a:extLst>
          </p:cNvPr>
          <p:cNvSpPr/>
          <p:nvPr/>
        </p:nvSpPr>
        <p:spPr>
          <a:xfrm>
            <a:off x="2747080" y="83234"/>
            <a:ext cx="6200775" cy="3607410"/>
          </a:xfrm>
          <a:prstGeom prst="wedgeRoundRectCallout">
            <a:avLst>
              <a:gd name="adj1" fmla="val -28571"/>
              <a:gd name="adj2" fmla="val 6798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Sam. 8:4-5, 19-22:  </a:t>
            </a:r>
            <a:r>
              <a:rPr lang="en-US" dirty="0">
                <a:solidFill>
                  <a:schemeClr val="tx1"/>
                </a:solidFill>
                <a:latin typeface="Gill Sans MT" panose="020B0502020104020203" pitchFamily="34" charset="0"/>
              </a:rPr>
              <a:t>Then all the elders of Israel gathered together and came to Samuel at Ramah, 5 and said to him, “Look, you are old, and your sons do not walk in your ways.  Now make us a king to judge us like all the nations.”</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19 Nevertheless the people refused to obey the voice of Samuel; and they said, “No, but we will have a king over us, 20 that we also may be like all the nations, and that our king may judge us and go out before us and fight our battles.”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21 And Samuel heard all the words of the people, and he repeated them in the hearing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22 So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said to Samuel, “Heed their voice, and make them a king.”</a:t>
            </a:r>
          </a:p>
        </p:txBody>
      </p:sp>
      <p:sp>
        <p:nvSpPr>
          <p:cNvPr id="67" name="Speech Bubble: Rectangle with Corners Rounded 66">
            <a:extLst>
              <a:ext uri="{FF2B5EF4-FFF2-40B4-BE49-F238E27FC236}">
                <a16:creationId xmlns:a16="http://schemas.microsoft.com/office/drawing/2014/main" id="{07C10312-578F-4EBD-873D-7C997CA2CE7A}"/>
              </a:ext>
            </a:extLst>
          </p:cNvPr>
          <p:cNvSpPr/>
          <p:nvPr/>
        </p:nvSpPr>
        <p:spPr>
          <a:xfrm>
            <a:off x="2814638" y="235656"/>
            <a:ext cx="6200775" cy="2111434"/>
          </a:xfrm>
          <a:prstGeom prst="wedgeRoundRectCallout">
            <a:avLst>
              <a:gd name="adj1" fmla="val -36932"/>
              <a:gd name="adj2" fmla="val 15370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Sam. 9:1-2:  </a:t>
            </a:r>
            <a:r>
              <a:rPr lang="en-US" dirty="0">
                <a:solidFill>
                  <a:schemeClr val="tx1"/>
                </a:solidFill>
                <a:latin typeface="Gill Sans MT" panose="020B0502020104020203" pitchFamily="34" charset="0"/>
              </a:rPr>
              <a:t>There was a man of Benjamin whose name was Kish the son of </a:t>
            </a:r>
            <a:r>
              <a:rPr lang="en-US" dirty="0" err="1">
                <a:solidFill>
                  <a:schemeClr val="tx1"/>
                </a:solidFill>
                <a:latin typeface="Gill Sans MT" panose="020B0502020104020203" pitchFamily="34" charset="0"/>
              </a:rPr>
              <a:t>Abiel</a:t>
            </a:r>
            <a:r>
              <a:rPr lang="en-US" dirty="0">
                <a:solidFill>
                  <a:schemeClr val="tx1"/>
                </a:solidFill>
                <a:latin typeface="Gill Sans MT" panose="020B0502020104020203" pitchFamily="34" charset="0"/>
              </a:rPr>
              <a:t>, the son of </a:t>
            </a:r>
            <a:r>
              <a:rPr lang="en-US" dirty="0" err="1">
                <a:solidFill>
                  <a:schemeClr val="tx1"/>
                </a:solidFill>
                <a:latin typeface="Gill Sans MT" panose="020B0502020104020203" pitchFamily="34" charset="0"/>
              </a:rPr>
              <a:t>Zeror</a:t>
            </a:r>
            <a:r>
              <a:rPr lang="en-US" dirty="0">
                <a:solidFill>
                  <a:schemeClr val="tx1"/>
                </a:solidFill>
                <a:latin typeface="Gill Sans MT" panose="020B0502020104020203" pitchFamily="34" charset="0"/>
              </a:rPr>
              <a:t>, the son of </a:t>
            </a:r>
            <a:r>
              <a:rPr lang="en-US" dirty="0" err="1">
                <a:solidFill>
                  <a:schemeClr val="tx1"/>
                </a:solidFill>
                <a:latin typeface="Gill Sans MT" panose="020B0502020104020203" pitchFamily="34" charset="0"/>
              </a:rPr>
              <a:t>Bechorath</a:t>
            </a:r>
            <a:r>
              <a:rPr lang="en-US" dirty="0">
                <a:solidFill>
                  <a:schemeClr val="tx1"/>
                </a:solidFill>
                <a:latin typeface="Gill Sans MT" panose="020B0502020104020203" pitchFamily="34" charset="0"/>
              </a:rPr>
              <a:t>, the son of </a:t>
            </a:r>
            <a:r>
              <a:rPr lang="en-US" dirty="0" err="1">
                <a:solidFill>
                  <a:schemeClr val="tx1"/>
                </a:solidFill>
                <a:latin typeface="Gill Sans MT" panose="020B0502020104020203" pitchFamily="34" charset="0"/>
              </a:rPr>
              <a:t>Aphiah</a:t>
            </a:r>
            <a:r>
              <a:rPr lang="en-US" dirty="0">
                <a:solidFill>
                  <a:schemeClr val="tx1"/>
                </a:solidFill>
                <a:latin typeface="Gill Sans MT" panose="020B0502020104020203" pitchFamily="34" charset="0"/>
              </a:rPr>
              <a:t>, a Benjamite, a mighty man of power. 2 And he had a choice and handsome son whose name was Saul.  There was not a more handsome person than he among the children of Israel.  From his shoulders upward he was taller than any of the people.</a:t>
            </a:r>
          </a:p>
        </p:txBody>
      </p:sp>
      <p:sp>
        <p:nvSpPr>
          <p:cNvPr id="70" name="Speech Bubble: Rectangle with Corners Rounded 69">
            <a:extLst>
              <a:ext uri="{FF2B5EF4-FFF2-40B4-BE49-F238E27FC236}">
                <a16:creationId xmlns:a16="http://schemas.microsoft.com/office/drawing/2014/main" id="{1D6D0E30-89B0-41BC-BA77-98935F40498B}"/>
              </a:ext>
            </a:extLst>
          </p:cNvPr>
          <p:cNvSpPr/>
          <p:nvPr/>
        </p:nvSpPr>
        <p:spPr>
          <a:xfrm>
            <a:off x="3069868" y="360205"/>
            <a:ext cx="5716945" cy="2678722"/>
          </a:xfrm>
          <a:prstGeom prst="wedgeRoundRectCallout">
            <a:avLst>
              <a:gd name="adj1" fmla="val -36780"/>
              <a:gd name="adj2" fmla="val 10549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Sam. 10:17-19:  </a:t>
            </a:r>
            <a:r>
              <a:rPr lang="en-US" dirty="0">
                <a:solidFill>
                  <a:schemeClr val="tx1"/>
                </a:solidFill>
                <a:latin typeface="Gill Sans MT" panose="020B0502020104020203" pitchFamily="34" charset="0"/>
              </a:rPr>
              <a:t>Then Samuel called the people together to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at Mizpah, 18 and said to the children of Israel, “Thus says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of Israel:  ‘I brought up Israel out of Egypt, and delivered you from the hand of the Egyptians and from the hand of all kingdoms and from those who oppressed you.’ 19 But you have today rejected your God, who Himself saved you from all your adversities and your tribulations; and you have said to Him,  ‘No, set a king over us!’</a:t>
            </a:r>
          </a:p>
        </p:txBody>
      </p:sp>
    </p:spTree>
    <p:extLst>
      <p:ext uri="{BB962C8B-B14F-4D97-AF65-F5344CB8AC3E}">
        <p14:creationId xmlns:p14="http://schemas.microsoft.com/office/powerpoint/2010/main" val="448489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dissolve">
                                      <p:cBhvr>
                                        <p:cTn id="7" dur="500"/>
                                        <p:tgtEl>
                                          <p:spTgt spid="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
                                        </p:tgtEl>
                                        <p:attrNameLst>
                                          <p:attrName>style.visibility</p:attrName>
                                        </p:attrNameLst>
                                      </p:cBhvr>
                                      <p:to>
                                        <p:strVal val="visible"/>
                                      </p:to>
                                    </p:set>
                                    <p:animEffect transition="in" filter="dissolve">
                                      <p:cBhvr>
                                        <p:cTn id="10" dur="500"/>
                                        <p:tgtEl>
                                          <p:spTgt spid="72"/>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dissolve">
                                      <p:cBhvr>
                                        <p:cTn id="13" dur="500"/>
                                        <p:tgtEl>
                                          <p:spTgt spid="71"/>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dissolve">
                                      <p:cBhvr>
                                        <p:cTn id="16" dur="500"/>
                                        <p:tgtEl>
                                          <p:spTgt spid="68"/>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79"/>
                                        </p:tgtEl>
                                        <p:attrNameLst>
                                          <p:attrName>style.visibility</p:attrName>
                                        </p:attrNameLst>
                                      </p:cBhvr>
                                      <p:to>
                                        <p:strVal val="visible"/>
                                      </p:to>
                                    </p:set>
                                    <p:animEffect transition="in" filter="dissolve">
                                      <p:cBhvr>
                                        <p:cTn id="21" dur="500"/>
                                        <p:tgtEl>
                                          <p:spTgt spid="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79"/>
                                        </p:tgtEl>
                                      </p:cBhvr>
                                    </p:animEffect>
                                    <p:set>
                                      <p:cBhvr>
                                        <p:cTn id="26" dur="1" fill="hold">
                                          <p:stCondLst>
                                            <p:cond delay="499"/>
                                          </p:stCondLst>
                                        </p:cTn>
                                        <p:tgtEl>
                                          <p:spTgt spid="79"/>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67"/>
                                        </p:tgtEl>
                                        <p:attrNameLst>
                                          <p:attrName>style.visibility</p:attrName>
                                        </p:attrNameLst>
                                      </p:cBhvr>
                                      <p:to>
                                        <p:strVal val="visible"/>
                                      </p:to>
                                    </p:set>
                                    <p:animEffect transition="in" filter="dissolve">
                                      <p:cBhvr>
                                        <p:cTn id="30" dur="500"/>
                                        <p:tgtEl>
                                          <p:spTgt spid="67"/>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67"/>
                                        </p:tgtEl>
                                      </p:cBhvr>
                                    </p:animEffect>
                                    <p:set>
                                      <p:cBhvr>
                                        <p:cTn id="35" dur="1" fill="hold">
                                          <p:stCondLst>
                                            <p:cond delay="499"/>
                                          </p:stCondLst>
                                        </p:cTn>
                                        <p:tgtEl>
                                          <p:spTgt spid="67"/>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70"/>
                                        </p:tgtEl>
                                        <p:attrNameLst>
                                          <p:attrName>style.visibility</p:attrName>
                                        </p:attrNameLst>
                                      </p:cBhvr>
                                      <p:to>
                                        <p:strVal val="visible"/>
                                      </p:to>
                                    </p:set>
                                    <p:animEffect transition="in" filter="dissolve">
                                      <p:cBhvr>
                                        <p:cTn id="39" dur="500"/>
                                        <p:tgtEl>
                                          <p:spTgt spid="70"/>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70"/>
                                        </p:tgtEl>
                                      </p:cBhvr>
                                    </p:animEffect>
                                    <p:set>
                                      <p:cBhvr>
                                        <p:cTn id="44" dur="1" fill="hold">
                                          <p:stCondLst>
                                            <p:cond delay="499"/>
                                          </p:stCondLst>
                                        </p:cTn>
                                        <p:tgtEl>
                                          <p:spTgt spid="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71" grpId="0" animBg="1"/>
      <p:bldP spid="72" grpId="0" animBg="1"/>
      <p:bldP spid="73" grpId="0" animBg="1"/>
      <p:bldP spid="79" grpId="0" animBg="1"/>
      <p:bldP spid="79" grpId="1" animBg="1"/>
      <p:bldP spid="67" grpId="0" animBg="1"/>
      <p:bldP spid="67" grpId="1" animBg="1"/>
      <p:bldP spid="70" grpId="0" animBg="1"/>
      <p:bldP spid="70"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ext Box 94">
            <a:extLst>
              <a:ext uri="{FF2B5EF4-FFF2-40B4-BE49-F238E27FC236}">
                <a16:creationId xmlns:a16="http://schemas.microsoft.com/office/drawing/2014/main" id="{16868A7B-577B-4947-A956-C2CD405446CD}"/>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0" name="Text Box 105">
            <a:extLst>
              <a:ext uri="{FF2B5EF4-FFF2-40B4-BE49-F238E27FC236}">
                <a16:creationId xmlns:a16="http://schemas.microsoft.com/office/drawing/2014/main" id="{0C7D4965-1935-41D3-9EC1-51A11D98B5DE}"/>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7" name="Text Box 100">
            <a:extLst>
              <a:ext uri="{FF2B5EF4-FFF2-40B4-BE49-F238E27FC236}">
                <a16:creationId xmlns:a16="http://schemas.microsoft.com/office/drawing/2014/main" id="{EEA1030A-8EB5-48BD-B9F6-C849B5DB63E3}"/>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a:latin typeface="Gill Sans MT" panose="020B0502020104020203" pitchFamily="34" charset="0"/>
              </a:rPr>
              <a:t>Luke 24:44 -       Law</a:t>
            </a:r>
            <a:r>
              <a:rPr lang="en-US" altLang="en-US" sz="1400">
                <a:latin typeface="Gill Sans MT" panose="020B0502020104020203" pitchFamily="34" charset="0"/>
              </a:rPr>
              <a:t>	               </a:t>
            </a:r>
            <a:r>
              <a:rPr lang="en-US" altLang="en-US" sz="1400" i="1">
                <a:latin typeface="Gill Sans MT" panose="020B0502020104020203" pitchFamily="34" charset="0"/>
              </a:rPr>
              <a:t>Psalms</a:t>
            </a:r>
            <a:r>
              <a:rPr lang="en-US" altLang="en-US" sz="1400">
                <a:latin typeface="Gill Sans MT" panose="020B0502020104020203" pitchFamily="34" charset="0"/>
              </a:rPr>
              <a:t>                                  </a:t>
            </a:r>
            <a:r>
              <a:rPr lang="en-US" altLang="en-US" sz="1400" i="1">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Prophesied of Kingdom</a:t>
            </a:r>
            <a:endParaRPr lang="en-US" altLang="en-US" sz="8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Isa. 7:13-14</a:t>
            </a:r>
          </a:p>
          <a:p>
            <a:pPr eaLnBrk="1" hangingPunct="1">
              <a:spcBef>
                <a:spcPct val="0"/>
              </a:spcBef>
              <a:buFontTx/>
              <a:buNone/>
            </a:pPr>
            <a:r>
              <a:rPr lang="en-US" altLang="en-US" sz="110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1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8" name="Arrow: Left 67">
            <a:extLst>
              <a:ext uri="{FF2B5EF4-FFF2-40B4-BE49-F238E27FC236}">
                <a16:creationId xmlns:a16="http://schemas.microsoft.com/office/drawing/2014/main" id="{FA6ED1C9-9F19-4A58-A3D4-7F89CE2972B0}"/>
              </a:ext>
            </a:extLst>
          </p:cNvPr>
          <p:cNvSpPr/>
          <p:nvPr/>
        </p:nvSpPr>
        <p:spPr>
          <a:xfrm rot="18641460">
            <a:off x="4480774" y="3220243"/>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32A41F7D-76C7-481C-8CE5-54006FFFA4A8}"/>
              </a:ext>
            </a:extLst>
          </p:cNvPr>
          <p:cNvSpPr/>
          <p:nvPr/>
        </p:nvSpPr>
        <p:spPr>
          <a:xfrm>
            <a:off x="3546959" y="3081130"/>
            <a:ext cx="802793" cy="60980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Rounded Corners 71">
            <a:extLst>
              <a:ext uri="{FF2B5EF4-FFF2-40B4-BE49-F238E27FC236}">
                <a16:creationId xmlns:a16="http://schemas.microsoft.com/office/drawing/2014/main" id="{FD858292-5C89-48EB-B43B-B772799F216B}"/>
              </a:ext>
            </a:extLst>
          </p:cNvPr>
          <p:cNvSpPr/>
          <p:nvPr/>
        </p:nvSpPr>
        <p:spPr>
          <a:xfrm>
            <a:off x="3737551" y="3696287"/>
            <a:ext cx="858711" cy="27643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Arrow: Left 72">
            <a:extLst>
              <a:ext uri="{FF2B5EF4-FFF2-40B4-BE49-F238E27FC236}">
                <a16:creationId xmlns:a16="http://schemas.microsoft.com/office/drawing/2014/main" id="{F41CA101-D22D-467C-8901-AE7F8D6902DD}"/>
              </a:ext>
            </a:extLst>
          </p:cNvPr>
          <p:cNvSpPr/>
          <p:nvPr/>
        </p:nvSpPr>
        <p:spPr>
          <a:xfrm rot="18463215">
            <a:off x="4173884" y="261212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Speech Bubble: Rectangle with Corners Rounded 65">
            <a:extLst>
              <a:ext uri="{FF2B5EF4-FFF2-40B4-BE49-F238E27FC236}">
                <a16:creationId xmlns:a16="http://schemas.microsoft.com/office/drawing/2014/main" id="{630977DA-3343-4702-A4D7-B14716AD1DE1}"/>
              </a:ext>
            </a:extLst>
          </p:cNvPr>
          <p:cNvSpPr/>
          <p:nvPr/>
        </p:nvSpPr>
        <p:spPr>
          <a:xfrm>
            <a:off x="3426270" y="480621"/>
            <a:ext cx="5184330" cy="2290470"/>
          </a:xfrm>
          <a:prstGeom prst="wedgeRoundRectCallout">
            <a:avLst>
              <a:gd name="adj1" fmla="val -31940"/>
              <a:gd name="adj2" fmla="val 13350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22:42-45:  </a:t>
            </a:r>
            <a:r>
              <a:rPr lang="en-US" dirty="0">
                <a:solidFill>
                  <a:schemeClr val="tx1"/>
                </a:solidFill>
                <a:latin typeface="Gill Sans MT" panose="020B0502020104020203" pitchFamily="34" charset="0"/>
              </a:rPr>
              <a:t>“What do you think about the Christ? Whose Son is He?”  They said to Him, “The Son of David.” 43 He said to them, “How then does David in the Spirit call Him ‘Lord,’ saying: 44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said to my Lord, “Sit at My right hand, Till I make Your enemies Your footstool’”? 45 If David then calls Him ‘Lord,’ how is He his Son?"</a:t>
            </a:r>
          </a:p>
        </p:txBody>
      </p:sp>
      <p:sp>
        <p:nvSpPr>
          <p:cNvPr id="69" name="Speech Bubble: Rectangle with Corners Rounded 68">
            <a:extLst>
              <a:ext uri="{FF2B5EF4-FFF2-40B4-BE49-F238E27FC236}">
                <a16:creationId xmlns:a16="http://schemas.microsoft.com/office/drawing/2014/main" id="{10BD64D1-621A-45AA-A5F8-E812A5D7EEAE}"/>
              </a:ext>
            </a:extLst>
          </p:cNvPr>
          <p:cNvSpPr/>
          <p:nvPr/>
        </p:nvSpPr>
        <p:spPr>
          <a:xfrm>
            <a:off x="2359470" y="669111"/>
            <a:ext cx="5184330" cy="2290470"/>
          </a:xfrm>
          <a:prstGeom prst="wedgeRoundRectCallout">
            <a:avLst>
              <a:gd name="adj1" fmla="val -31940"/>
              <a:gd name="adj2" fmla="val 13350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2:30-31:  </a:t>
            </a:r>
            <a:r>
              <a:rPr lang="en-US" dirty="0">
                <a:solidFill>
                  <a:schemeClr val="tx1"/>
                </a:solidFill>
                <a:latin typeface="Gill Sans MT" panose="020B0502020104020203" pitchFamily="34" charset="0"/>
              </a:rPr>
              <a:t>Therefore, being a prophet, and knowing that God had sworn with an oath to him that of the fruit of his body, according to the flesh, He would raise up the Christ to sit on his throne,  31 he, foreseeing this, spoke concerning the resurrection of the Christ, that His soul was not left in Hades, nor did His flesh see corruption.</a:t>
            </a:r>
          </a:p>
        </p:txBody>
      </p:sp>
      <p:sp>
        <p:nvSpPr>
          <p:cNvPr id="74" name="Speech Bubble: Rectangle with Corners Rounded 73">
            <a:extLst>
              <a:ext uri="{FF2B5EF4-FFF2-40B4-BE49-F238E27FC236}">
                <a16:creationId xmlns:a16="http://schemas.microsoft.com/office/drawing/2014/main" id="{A65EA314-25F2-4A09-AD4C-FA084FAF7FB7}"/>
              </a:ext>
            </a:extLst>
          </p:cNvPr>
          <p:cNvSpPr/>
          <p:nvPr/>
        </p:nvSpPr>
        <p:spPr>
          <a:xfrm>
            <a:off x="3147221" y="104083"/>
            <a:ext cx="5793675" cy="3506654"/>
          </a:xfrm>
          <a:prstGeom prst="wedgeRoundRectCallout">
            <a:avLst>
              <a:gd name="adj1" fmla="val -34939"/>
              <a:gd name="adj2" fmla="val 8630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Sam. 7:12-16:  </a:t>
            </a:r>
            <a:r>
              <a:rPr lang="en-US" dirty="0">
                <a:solidFill>
                  <a:schemeClr val="tx1"/>
                </a:solidFill>
                <a:latin typeface="Gill Sans MT" panose="020B0502020104020203" pitchFamily="34" charset="0"/>
              </a:rPr>
              <a:t>“When your days are fulfilled and you rest with your fathers, I will set up your seed after you, who will come from your body, and I will establish his kingdom. 13 He shall build a house for My name, and I will establish the throne of his kingdom forever. 14 I will be his Father, and he shall be My son. If he commits iniquity, I will chasten him with the rod of men and with the blows of the sons of men. 15 But My mercy shall not depart from him, as I took it from Saul, whom I removed from before you. 16 And your house and your kingdom shall be established forever before you. Your throne shall be established forever.”</a:t>
            </a:r>
          </a:p>
        </p:txBody>
      </p:sp>
      <p:sp>
        <p:nvSpPr>
          <p:cNvPr id="75" name="Speech Bubble: Rectangle with Corners Rounded 74">
            <a:extLst>
              <a:ext uri="{FF2B5EF4-FFF2-40B4-BE49-F238E27FC236}">
                <a16:creationId xmlns:a16="http://schemas.microsoft.com/office/drawing/2014/main" id="{6CEF1296-7B2C-461D-8837-9D21CFB47669}"/>
              </a:ext>
            </a:extLst>
          </p:cNvPr>
          <p:cNvSpPr/>
          <p:nvPr/>
        </p:nvSpPr>
        <p:spPr>
          <a:xfrm>
            <a:off x="3733800" y="1590673"/>
            <a:ext cx="4538828" cy="1585914"/>
          </a:xfrm>
          <a:prstGeom prst="wedgeRoundRectCallout">
            <a:avLst>
              <a:gd name="adj1" fmla="val -36148"/>
              <a:gd name="adj2" fmla="val 16933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Psa. 89:3-4:  </a:t>
            </a:r>
            <a:r>
              <a:rPr lang="en-US" dirty="0">
                <a:solidFill>
                  <a:schemeClr val="tx1"/>
                </a:solidFill>
                <a:latin typeface="Gill Sans MT" panose="020B0502020104020203" pitchFamily="34" charset="0"/>
              </a:rPr>
              <a:t>“I have made a covenant with My chosen, I have sworn to My servant David: 4 ‘Your seed I will establish forever, and build up your throne to all generations.’”</a:t>
            </a:r>
          </a:p>
        </p:txBody>
      </p:sp>
      <p:sp>
        <p:nvSpPr>
          <p:cNvPr id="76" name="Speech Bubble: Rectangle with Corners Rounded 75">
            <a:extLst>
              <a:ext uri="{FF2B5EF4-FFF2-40B4-BE49-F238E27FC236}">
                <a16:creationId xmlns:a16="http://schemas.microsoft.com/office/drawing/2014/main" id="{439AC9BE-E56B-4484-B899-367D32B1CE28}"/>
              </a:ext>
            </a:extLst>
          </p:cNvPr>
          <p:cNvSpPr/>
          <p:nvPr/>
        </p:nvSpPr>
        <p:spPr>
          <a:xfrm>
            <a:off x="2620797" y="2287519"/>
            <a:ext cx="4538828" cy="1043343"/>
          </a:xfrm>
          <a:prstGeom prst="wedgeRoundRectCallout">
            <a:avLst>
              <a:gd name="adj1" fmla="val -35544"/>
              <a:gd name="adj2" fmla="val 23243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Psa. 132:11:  </a:t>
            </a:r>
            <a:r>
              <a:rPr lang="en-US" dirty="0">
                <a:solidFill>
                  <a:schemeClr val="tx1"/>
                </a:solidFill>
                <a:latin typeface="Gill Sans MT" panose="020B0502020104020203" pitchFamily="34" charset="0"/>
              </a:rPr>
              <a:t>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has sworn in truth to David; He will not turn from it:  “I will set upon your throne the fruit of your body.”</a:t>
            </a:r>
          </a:p>
        </p:txBody>
      </p:sp>
      <p:sp>
        <p:nvSpPr>
          <p:cNvPr id="70" name="Speech Bubble: Rectangle with Corners Rounded 69">
            <a:extLst>
              <a:ext uri="{FF2B5EF4-FFF2-40B4-BE49-F238E27FC236}">
                <a16:creationId xmlns:a16="http://schemas.microsoft.com/office/drawing/2014/main" id="{1D6D0E30-89B0-41BC-BA77-98935F40498B}"/>
              </a:ext>
            </a:extLst>
          </p:cNvPr>
          <p:cNvSpPr/>
          <p:nvPr/>
        </p:nvSpPr>
        <p:spPr>
          <a:xfrm>
            <a:off x="2400944" y="54995"/>
            <a:ext cx="6059483" cy="3278184"/>
          </a:xfrm>
          <a:prstGeom prst="wedgeRoundRectCallout">
            <a:avLst>
              <a:gd name="adj1" fmla="val -27086"/>
              <a:gd name="adj2" fmla="val 9279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Sam. 16:1:  </a:t>
            </a:r>
            <a:r>
              <a:rPr lang="en-US" dirty="0">
                <a:solidFill>
                  <a:schemeClr val="tx1"/>
                </a:solidFill>
                <a:latin typeface="Gill Sans MT" panose="020B0502020104020203" pitchFamily="34" charset="0"/>
              </a:rPr>
              <a:t>Now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said to Samuel, “How long will you mourn for Saul, seeing I have rejected him from reigning over Israel?  Fill your horn with oil, and go; I am sending you to Jesse the Bethlehemite. For I have provided Myself a king among his sons.”</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12 So he sent and brought him in.  Now he was ruddy, with bright eyes, and good-looking.  And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said, “Arise, anoint him; for this is the one!” 13 Then Samuel took the horn of oil and anointed him in the midst of his brothers; and the Spirit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came upon David from that day forward. So Samuel arose and went to Ramah.</a:t>
            </a:r>
          </a:p>
        </p:txBody>
      </p:sp>
    </p:spTree>
    <p:extLst>
      <p:ext uri="{BB962C8B-B14F-4D97-AF65-F5344CB8AC3E}">
        <p14:creationId xmlns:p14="http://schemas.microsoft.com/office/powerpoint/2010/main" val="3640271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70"/>
                                        </p:tgtEl>
                                      </p:cBhvr>
                                    </p:animEffect>
                                    <p:set>
                                      <p:cBhvr>
                                        <p:cTn id="12" dur="1" fill="hold">
                                          <p:stCondLst>
                                            <p:cond delay="499"/>
                                          </p:stCondLst>
                                        </p:cTn>
                                        <p:tgtEl>
                                          <p:spTgt spid="70"/>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dissolve">
                                      <p:cBhvr>
                                        <p:cTn id="16" dur="500"/>
                                        <p:tgtEl>
                                          <p:spTgt spid="6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66"/>
                                        </p:tgtEl>
                                      </p:cBhvr>
                                    </p:animEffect>
                                    <p:set>
                                      <p:cBhvr>
                                        <p:cTn id="21" dur="1" fill="hold">
                                          <p:stCondLst>
                                            <p:cond delay="499"/>
                                          </p:stCondLst>
                                        </p:cTn>
                                        <p:tgtEl>
                                          <p:spTgt spid="66"/>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dissolve">
                                      <p:cBhvr>
                                        <p:cTn id="25" dur="500"/>
                                        <p:tgtEl>
                                          <p:spTgt spid="69"/>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69"/>
                                        </p:tgtEl>
                                      </p:cBhvr>
                                    </p:animEffect>
                                    <p:set>
                                      <p:cBhvr>
                                        <p:cTn id="30" dur="1" fill="hold">
                                          <p:stCondLst>
                                            <p:cond delay="499"/>
                                          </p:stCondLst>
                                        </p:cTn>
                                        <p:tgtEl>
                                          <p:spTgt spid="69"/>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dissolve">
                                      <p:cBhvr>
                                        <p:cTn id="34" dur="500"/>
                                        <p:tgtEl>
                                          <p:spTgt spid="74"/>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74"/>
                                        </p:tgtEl>
                                      </p:cBhvr>
                                    </p:animEffect>
                                    <p:set>
                                      <p:cBhvr>
                                        <p:cTn id="39" dur="1" fill="hold">
                                          <p:stCondLst>
                                            <p:cond delay="499"/>
                                          </p:stCondLst>
                                        </p:cTn>
                                        <p:tgtEl>
                                          <p:spTgt spid="74"/>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75"/>
                                        </p:tgtEl>
                                        <p:attrNameLst>
                                          <p:attrName>style.visibility</p:attrName>
                                        </p:attrNameLst>
                                      </p:cBhvr>
                                      <p:to>
                                        <p:strVal val="visible"/>
                                      </p:to>
                                    </p:set>
                                    <p:animEffect transition="in" filter="dissolve">
                                      <p:cBhvr>
                                        <p:cTn id="43" dur="500"/>
                                        <p:tgtEl>
                                          <p:spTgt spid="75"/>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75"/>
                                        </p:tgtEl>
                                      </p:cBhvr>
                                    </p:animEffect>
                                    <p:set>
                                      <p:cBhvr>
                                        <p:cTn id="48" dur="1" fill="hold">
                                          <p:stCondLst>
                                            <p:cond delay="499"/>
                                          </p:stCondLst>
                                        </p:cTn>
                                        <p:tgtEl>
                                          <p:spTgt spid="75"/>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ssolve">
                                      <p:cBhvr>
                                        <p:cTn id="52"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6" grpId="1" animBg="1"/>
      <p:bldP spid="69" grpId="0" animBg="1"/>
      <p:bldP spid="69" grpId="1" animBg="1"/>
      <p:bldP spid="74" grpId="0" animBg="1"/>
      <p:bldP spid="74" grpId="1" animBg="1"/>
      <p:bldP spid="75" grpId="0" animBg="1"/>
      <p:bldP spid="75" grpId="1" animBg="1"/>
      <p:bldP spid="76" grpId="0" animBg="1"/>
      <p:bldP spid="70" grpId="0" animBg="1"/>
      <p:bldP spid="70" grpId="1"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Text Box 94">
            <a:extLst>
              <a:ext uri="{FF2B5EF4-FFF2-40B4-BE49-F238E27FC236}">
                <a16:creationId xmlns:a16="http://schemas.microsoft.com/office/drawing/2014/main" id="{7197488B-E9B8-4B2B-AE03-99F0E4C51D3C}"/>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7" name="Text Box 105">
            <a:extLst>
              <a:ext uri="{FF2B5EF4-FFF2-40B4-BE49-F238E27FC236}">
                <a16:creationId xmlns:a16="http://schemas.microsoft.com/office/drawing/2014/main" id="{044BED38-7DD7-4D55-98C9-58D999DB74A6}"/>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85" name="Text Box 100">
            <a:extLst>
              <a:ext uri="{FF2B5EF4-FFF2-40B4-BE49-F238E27FC236}">
                <a16:creationId xmlns:a16="http://schemas.microsoft.com/office/drawing/2014/main" id="{6AA2BFB9-CC3B-4F03-88DE-839AF2B7D43A}"/>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Prophesied of Kingdom</a:t>
            </a:r>
            <a:endParaRPr lang="en-US" altLang="en-US" sz="8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Isa. 7:13-14</a:t>
            </a:r>
          </a:p>
          <a:p>
            <a:pPr eaLnBrk="1" hangingPunct="1">
              <a:spcBef>
                <a:spcPct val="0"/>
              </a:spcBef>
              <a:buFontTx/>
              <a:buNone/>
            </a:pPr>
            <a:r>
              <a:rPr lang="en-US" altLang="en-US" sz="110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8" name="Arrow: Left 67">
            <a:extLst>
              <a:ext uri="{FF2B5EF4-FFF2-40B4-BE49-F238E27FC236}">
                <a16:creationId xmlns:a16="http://schemas.microsoft.com/office/drawing/2014/main" id="{FA6ED1C9-9F19-4A58-A3D4-7F89CE2972B0}"/>
              </a:ext>
            </a:extLst>
          </p:cNvPr>
          <p:cNvSpPr/>
          <p:nvPr/>
        </p:nvSpPr>
        <p:spPr>
          <a:xfrm rot="18641460">
            <a:off x="4480774" y="3220243"/>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32A41F7D-76C7-481C-8CE5-54006FFFA4A8}"/>
              </a:ext>
            </a:extLst>
          </p:cNvPr>
          <p:cNvSpPr/>
          <p:nvPr/>
        </p:nvSpPr>
        <p:spPr>
          <a:xfrm>
            <a:off x="3546959" y="3081130"/>
            <a:ext cx="802793" cy="60980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Rounded Corners 71">
            <a:extLst>
              <a:ext uri="{FF2B5EF4-FFF2-40B4-BE49-F238E27FC236}">
                <a16:creationId xmlns:a16="http://schemas.microsoft.com/office/drawing/2014/main" id="{FD858292-5C89-48EB-B43B-B772799F216B}"/>
              </a:ext>
            </a:extLst>
          </p:cNvPr>
          <p:cNvSpPr/>
          <p:nvPr/>
        </p:nvSpPr>
        <p:spPr>
          <a:xfrm>
            <a:off x="3737551" y="3696287"/>
            <a:ext cx="858711" cy="27643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Arrow: Left 72">
            <a:extLst>
              <a:ext uri="{FF2B5EF4-FFF2-40B4-BE49-F238E27FC236}">
                <a16:creationId xmlns:a16="http://schemas.microsoft.com/office/drawing/2014/main" id="{F41CA101-D22D-467C-8901-AE7F8D6902DD}"/>
              </a:ext>
            </a:extLst>
          </p:cNvPr>
          <p:cNvSpPr/>
          <p:nvPr/>
        </p:nvSpPr>
        <p:spPr>
          <a:xfrm rot="18463215">
            <a:off x="4173884" y="261212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Speech Bubble: Rectangle with Corners Rounded 76">
            <a:extLst>
              <a:ext uri="{FF2B5EF4-FFF2-40B4-BE49-F238E27FC236}">
                <a16:creationId xmlns:a16="http://schemas.microsoft.com/office/drawing/2014/main" id="{9E68319D-591C-49AB-98C1-6A87B5E9C5A6}"/>
              </a:ext>
            </a:extLst>
          </p:cNvPr>
          <p:cNvSpPr/>
          <p:nvPr/>
        </p:nvSpPr>
        <p:spPr>
          <a:xfrm>
            <a:off x="3597274" y="78314"/>
            <a:ext cx="5318126" cy="3494086"/>
          </a:xfrm>
          <a:prstGeom prst="wedgeRoundRectCallout">
            <a:avLst>
              <a:gd name="adj1" fmla="val -36748"/>
              <a:gd name="adj2" fmla="val 10871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Kgs. 12:3-4, 20:  </a:t>
            </a:r>
            <a:r>
              <a:rPr lang="en-US" dirty="0">
                <a:solidFill>
                  <a:schemeClr val="tx1"/>
                </a:solidFill>
                <a:latin typeface="Gill Sans MT" panose="020B0502020104020203" pitchFamily="34" charset="0"/>
              </a:rPr>
              <a:t>Then Jeroboam and the whole assembly of Israel came and spoke to Rehoboam, saying, 4 “Your father made our yoke heavy; now therefore, lighten the burdensome service of your father, and his heavy yoke which he put on us, and we will serve you.”</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20 Now it came to pass when all Israel heard that Jeroboam had come back, they sent for him and called him to the congregation, and made him king over all Israel. There was none who followed the house of David, but the tribe of Judah only.</a:t>
            </a:r>
          </a:p>
        </p:txBody>
      </p:sp>
      <p:sp>
        <p:nvSpPr>
          <p:cNvPr id="79" name="Speech Bubble: Rectangle with Corners Rounded 78">
            <a:extLst>
              <a:ext uri="{FF2B5EF4-FFF2-40B4-BE49-F238E27FC236}">
                <a16:creationId xmlns:a16="http://schemas.microsoft.com/office/drawing/2014/main" id="{19F9BAB6-1F94-46EC-B880-59EEB44E8C6C}"/>
              </a:ext>
            </a:extLst>
          </p:cNvPr>
          <p:cNvSpPr/>
          <p:nvPr/>
        </p:nvSpPr>
        <p:spPr>
          <a:xfrm>
            <a:off x="2309321" y="776345"/>
            <a:ext cx="5318126" cy="3082449"/>
          </a:xfrm>
          <a:prstGeom prst="wedgeRoundRectCallout">
            <a:avLst>
              <a:gd name="adj1" fmla="val -32106"/>
              <a:gd name="adj2" fmla="val 13066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Kgs. 25:1-3:  </a:t>
            </a:r>
            <a:r>
              <a:rPr lang="en-US" dirty="0">
                <a:solidFill>
                  <a:schemeClr val="tx1"/>
                </a:solidFill>
                <a:latin typeface="Gill Sans MT" panose="020B0502020104020203" pitchFamily="34" charset="0"/>
              </a:rPr>
              <a:t>Now it came to pass in the ninth year of his reign, in the tenth month, on the tenth day of the month, that Nebuchadnezzar king of Babylon and all his army came against Jerusalem and encamped against it; and they built a siege wall against it all around. 2 So the city was besieged until the eleventh year of King Zedekiah. 3 By the ninth day of the fourth month the famine had become so severe in the city that there was no food for the people of the land.</a:t>
            </a:r>
          </a:p>
        </p:txBody>
      </p:sp>
      <p:sp>
        <p:nvSpPr>
          <p:cNvPr id="80" name="Speech Bubble: Rectangle with Corners Rounded 79">
            <a:extLst>
              <a:ext uri="{FF2B5EF4-FFF2-40B4-BE49-F238E27FC236}">
                <a16:creationId xmlns:a16="http://schemas.microsoft.com/office/drawing/2014/main" id="{F7398B50-6010-47BB-AF1D-D4D531AA6A1A}"/>
              </a:ext>
            </a:extLst>
          </p:cNvPr>
          <p:cNvSpPr/>
          <p:nvPr/>
        </p:nvSpPr>
        <p:spPr>
          <a:xfrm>
            <a:off x="3711827" y="654209"/>
            <a:ext cx="5089019" cy="2012632"/>
          </a:xfrm>
          <a:prstGeom prst="wedgeRoundRectCallout">
            <a:avLst>
              <a:gd name="adj1" fmla="val -59058"/>
              <a:gd name="adj2" fmla="val 23152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Kgs. 25:11:  </a:t>
            </a:r>
            <a:r>
              <a:rPr lang="en-US" dirty="0">
                <a:solidFill>
                  <a:schemeClr val="tx1"/>
                </a:solidFill>
                <a:latin typeface="Gill Sans MT" panose="020B0502020104020203" pitchFamily="34" charset="0"/>
              </a:rPr>
              <a:t>Then </a:t>
            </a:r>
            <a:r>
              <a:rPr lang="en-US" dirty="0" err="1">
                <a:solidFill>
                  <a:schemeClr val="tx1"/>
                </a:solidFill>
                <a:latin typeface="Gill Sans MT" panose="020B0502020104020203" pitchFamily="34" charset="0"/>
              </a:rPr>
              <a:t>Nebuzaradan</a:t>
            </a:r>
            <a:r>
              <a:rPr lang="en-US" dirty="0">
                <a:solidFill>
                  <a:schemeClr val="tx1"/>
                </a:solidFill>
                <a:latin typeface="Gill Sans MT" panose="020B0502020104020203" pitchFamily="34" charset="0"/>
              </a:rPr>
              <a:t> the captain of the guard carried away captive the rest of the people who remained in the city and the defectors who had deserted to the king of Babylon, with the rest of the multitude.</a:t>
            </a:r>
          </a:p>
        </p:txBody>
      </p:sp>
      <p:sp>
        <p:nvSpPr>
          <p:cNvPr id="82" name="Speech Bubble: Rectangle with Corners Rounded 81">
            <a:extLst>
              <a:ext uri="{FF2B5EF4-FFF2-40B4-BE49-F238E27FC236}">
                <a16:creationId xmlns:a16="http://schemas.microsoft.com/office/drawing/2014/main" id="{4D3AF9B4-5D15-4523-845D-7E3DC686DA6F}"/>
              </a:ext>
            </a:extLst>
          </p:cNvPr>
          <p:cNvSpPr/>
          <p:nvPr/>
        </p:nvSpPr>
        <p:spPr>
          <a:xfrm>
            <a:off x="3745928" y="538924"/>
            <a:ext cx="5112195" cy="2090737"/>
          </a:xfrm>
          <a:prstGeom prst="wedgeRoundRectCallout">
            <a:avLst>
              <a:gd name="adj1" fmla="val -43785"/>
              <a:gd name="adj2" fmla="val 22809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Chron. 36:20-21:  </a:t>
            </a:r>
            <a:r>
              <a:rPr lang="en-US" dirty="0">
                <a:solidFill>
                  <a:schemeClr val="tx1"/>
                </a:solidFill>
                <a:latin typeface="Gill Sans MT" panose="020B0502020104020203" pitchFamily="34" charset="0"/>
              </a:rPr>
              <a:t>And those who escaped from the sword he carried away to Babylon, where they became servants to him and his sons until the rule of the kingdom of Persia, 21 to fulfill the word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by the mouth of Jeremiah, until the land had enjoyed her Sabbaths. As long as she lay desolate she kept Sabbath, to fulfill seventy years.</a:t>
            </a:r>
          </a:p>
        </p:txBody>
      </p:sp>
      <p:sp>
        <p:nvSpPr>
          <p:cNvPr id="84" name="Speech Bubble: Rectangle with Corners Rounded 83">
            <a:extLst>
              <a:ext uri="{FF2B5EF4-FFF2-40B4-BE49-F238E27FC236}">
                <a16:creationId xmlns:a16="http://schemas.microsoft.com/office/drawing/2014/main" id="{17BEE9CF-38B5-444F-9ECC-BB658D094A00}"/>
              </a:ext>
            </a:extLst>
          </p:cNvPr>
          <p:cNvSpPr/>
          <p:nvPr/>
        </p:nvSpPr>
        <p:spPr>
          <a:xfrm>
            <a:off x="1590927" y="307898"/>
            <a:ext cx="7324473" cy="4019342"/>
          </a:xfrm>
          <a:prstGeom prst="wedgeRoundRectCallout">
            <a:avLst>
              <a:gd name="adj1" fmla="val -28322"/>
              <a:gd name="adj2" fmla="val 10408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Ezra 1:1-4:  </a:t>
            </a:r>
            <a:r>
              <a:rPr lang="en-US" dirty="0">
                <a:solidFill>
                  <a:schemeClr val="tx1"/>
                </a:solidFill>
                <a:latin typeface="Gill Sans MT" panose="020B0502020104020203" pitchFamily="34" charset="0"/>
              </a:rPr>
              <a:t>Now in the first year of Cyrus king of Persia, that the word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by the mouth of Jeremiah might be fulfilled,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stirred up the spirit of Cyrus king of Persia, so that he made a proclamation throughout all his kingdom, and also put it in writing, saying, 2 Thus says Cyrus king of Persia:</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“All the kingdoms of the earth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of heaven has given me. And He has commanded me to build Him a house at Jerusalem which is in Judah. 3 Who is among you of all His people?  May his God be with him, and let him go up to Jerusalem which is in Judah, and build the house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of Israel (He is God), which is in Jerusalem. 4 And whoever is left in any place where he dwells, let the men of his place help him with silver and gold, with goods and livestock, besides the freewill offerings for the house of God which is in Jerusalem.”</a:t>
            </a:r>
          </a:p>
        </p:txBody>
      </p:sp>
      <p:sp>
        <p:nvSpPr>
          <p:cNvPr id="78" name="Speech Bubble: Rectangle with Corners Rounded 77">
            <a:extLst>
              <a:ext uri="{FF2B5EF4-FFF2-40B4-BE49-F238E27FC236}">
                <a16:creationId xmlns:a16="http://schemas.microsoft.com/office/drawing/2014/main" id="{3D5D9BA6-52F9-4D6E-8E90-484BD1BFBC35}"/>
              </a:ext>
            </a:extLst>
          </p:cNvPr>
          <p:cNvSpPr/>
          <p:nvPr/>
        </p:nvSpPr>
        <p:spPr>
          <a:xfrm>
            <a:off x="3468589" y="1060450"/>
            <a:ext cx="5318126" cy="1969908"/>
          </a:xfrm>
          <a:prstGeom prst="wedgeRoundRectCallout">
            <a:avLst>
              <a:gd name="adj1" fmla="val -29354"/>
              <a:gd name="adj2" fmla="val 19130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Kgs. 17:5-6:  </a:t>
            </a:r>
            <a:r>
              <a:rPr lang="en-US" dirty="0">
                <a:solidFill>
                  <a:schemeClr val="tx1"/>
                </a:solidFill>
                <a:latin typeface="Gill Sans MT" panose="020B0502020104020203" pitchFamily="34" charset="0"/>
              </a:rPr>
              <a:t>Now the king of Assyria went throughout all the land, and went up to Samaria and besieged it for three years. 6 In the ninth year of Hoshea, the king of Assyria took Samaria and carried Israel away to Assyria, and placed them in </a:t>
            </a:r>
            <a:r>
              <a:rPr lang="en-US" dirty="0" err="1">
                <a:solidFill>
                  <a:schemeClr val="tx1"/>
                </a:solidFill>
                <a:latin typeface="Gill Sans MT" panose="020B0502020104020203" pitchFamily="34" charset="0"/>
              </a:rPr>
              <a:t>Halah</a:t>
            </a:r>
            <a:r>
              <a:rPr lang="en-US" dirty="0">
                <a:solidFill>
                  <a:schemeClr val="tx1"/>
                </a:solidFill>
                <a:latin typeface="Gill Sans MT" panose="020B0502020104020203" pitchFamily="34" charset="0"/>
              </a:rPr>
              <a:t> and by the </a:t>
            </a:r>
            <a:r>
              <a:rPr lang="en-US" dirty="0" err="1">
                <a:solidFill>
                  <a:schemeClr val="tx1"/>
                </a:solidFill>
                <a:latin typeface="Gill Sans MT" panose="020B0502020104020203" pitchFamily="34" charset="0"/>
              </a:rPr>
              <a:t>Habor</a:t>
            </a:r>
            <a:r>
              <a:rPr lang="en-US" dirty="0">
                <a:solidFill>
                  <a:schemeClr val="tx1"/>
                </a:solidFill>
                <a:latin typeface="Gill Sans MT" panose="020B0502020104020203" pitchFamily="34" charset="0"/>
              </a:rPr>
              <a:t>, the River of </a:t>
            </a:r>
            <a:r>
              <a:rPr lang="en-US" dirty="0" err="1">
                <a:solidFill>
                  <a:schemeClr val="tx1"/>
                </a:solidFill>
                <a:latin typeface="Gill Sans MT" panose="020B0502020104020203" pitchFamily="34" charset="0"/>
              </a:rPr>
              <a:t>Gozan</a:t>
            </a:r>
            <a:r>
              <a:rPr lang="en-US" dirty="0">
                <a:solidFill>
                  <a:schemeClr val="tx1"/>
                </a:solidFill>
                <a:latin typeface="Gill Sans MT" panose="020B0502020104020203" pitchFamily="34" charset="0"/>
              </a:rPr>
              <a:t>, and in the cities of the Medes.</a:t>
            </a:r>
          </a:p>
        </p:txBody>
      </p:sp>
      <p:sp>
        <p:nvSpPr>
          <p:cNvPr id="76" name="Speech Bubble: Rectangle with Corners Rounded 75">
            <a:extLst>
              <a:ext uri="{FF2B5EF4-FFF2-40B4-BE49-F238E27FC236}">
                <a16:creationId xmlns:a16="http://schemas.microsoft.com/office/drawing/2014/main" id="{439AC9BE-E56B-4484-B899-367D32B1CE28}"/>
              </a:ext>
            </a:extLst>
          </p:cNvPr>
          <p:cNvSpPr/>
          <p:nvPr/>
        </p:nvSpPr>
        <p:spPr>
          <a:xfrm>
            <a:off x="3440112" y="340409"/>
            <a:ext cx="5318126" cy="2266154"/>
          </a:xfrm>
          <a:prstGeom prst="wedgeRoundRectCallout">
            <a:avLst>
              <a:gd name="adj1" fmla="val -38295"/>
              <a:gd name="adj2" fmla="val 17433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Kgs. 1:28:  </a:t>
            </a:r>
            <a:r>
              <a:rPr lang="en-US" dirty="0">
                <a:solidFill>
                  <a:schemeClr val="tx1"/>
                </a:solidFill>
                <a:latin typeface="Gill Sans MT" panose="020B0502020104020203" pitchFamily="34" charset="0"/>
              </a:rPr>
              <a:t>Then King David answered and said… 29 And the king took an oath and said, “As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lives, who has redeemed my life from every distress, 30 just as I swore to you by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God of Israel, saying, ‘Assuredly Solomon your son shall be king after me, and he shall sit on my throne in my place,’ so I certainly will do this day.”</a:t>
            </a:r>
          </a:p>
        </p:txBody>
      </p:sp>
    </p:spTree>
    <p:extLst>
      <p:ext uri="{BB962C8B-B14F-4D97-AF65-F5344CB8AC3E}">
        <p14:creationId xmlns:p14="http://schemas.microsoft.com/office/powerpoint/2010/main" val="2791848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dissolve">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76"/>
                                        </p:tgtEl>
                                      </p:cBhvr>
                                    </p:animEffect>
                                    <p:set>
                                      <p:cBhvr>
                                        <p:cTn id="12" dur="1" fill="hold">
                                          <p:stCondLst>
                                            <p:cond delay="499"/>
                                          </p:stCondLst>
                                        </p:cTn>
                                        <p:tgtEl>
                                          <p:spTgt spid="76"/>
                                        </p:tgtEl>
                                        <p:attrNameLst>
                                          <p:attrName>style.visibility</p:attrName>
                                        </p:attrNameLst>
                                      </p:cBhvr>
                                      <p:to>
                                        <p:strVal val="hidden"/>
                                      </p:to>
                                    </p:set>
                                  </p:childTnLst>
                                </p:cTn>
                              </p:par>
                            </p:childTnLst>
                          </p:cTn>
                        </p:par>
                        <p:par>
                          <p:cTn id="13" fill="hold">
                            <p:stCondLst>
                              <p:cond delay="500"/>
                            </p:stCondLst>
                            <p:childTnLst>
                              <p:par>
                                <p:cTn id="14" presetID="9" presetClass="exit" presetSubtype="0" fill="hold" grpId="0" nodeType="afterEffect">
                                  <p:stCondLst>
                                    <p:cond delay="0"/>
                                  </p:stCondLst>
                                  <p:childTnLst>
                                    <p:animEffect transition="out" filter="dissolve">
                                      <p:cBhvr>
                                        <p:cTn id="15" dur="500"/>
                                        <p:tgtEl>
                                          <p:spTgt spid="73"/>
                                        </p:tgtEl>
                                      </p:cBhvr>
                                    </p:animEffect>
                                    <p:set>
                                      <p:cBhvr>
                                        <p:cTn id="16" dur="1" fill="hold">
                                          <p:stCondLst>
                                            <p:cond delay="499"/>
                                          </p:stCondLst>
                                        </p:cTn>
                                        <p:tgtEl>
                                          <p:spTgt spid="73"/>
                                        </p:tgtEl>
                                        <p:attrNameLst>
                                          <p:attrName>style.visibility</p:attrName>
                                        </p:attrNameLst>
                                      </p:cBhvr>
                                      <p:to>
                                        <p:strVal val="hidden"/>
                                      </p:to>
                                    </p:set>
                                  </p:childTnLst>
                                </p:cTn>
                              </p:par>
                            </p:childTnLst>
                          </p:cTn>
                        </p:par>
                        <p:par>
                          <p:cTn id="17" fill="hold">
                            <p:stCondLst>
                              <p:cond delay="1000"/>
                            </p:stCondLst>
                            <p:childTnLst>
                              <p:par>
                                <p:cTn id="18" presetID="9" presetClass="exit" presetSubtype="0" fill="hold" grpId="0" nodeType="afterEffect">
                                  <p:stCondLst>
                                    <p:cond delay="0"/>
                                  </p:stCondLst>
                                  <p:childTnLst>
                                    <p:animEffect transition="out" filter="dissolve">
                                      <p:cBhvr>
                                        <p:cTn id="19" dur="500"/>
                                        <p:tgtEl>
                                          <p:spTgt spid="68"/>
                                        </p:tgtEl>
                                      </p:cBhvr>
                                    </p:animEffect>
                                    <p:set>
                                      <p:cBhvr>
                                        <p:cTn id="20" dur="1" fill="hold">
                                          <p:stCondLst>
                                            <p:cond delay="499"/>
                                          </p:stCondLst>
                                        </p:cTn>
                                        <p:tgtEl>
                                          <p:spTgt spid="68"/>
                                        </p:tgtEl>
                                        <p:attrNameLst>
                                          <p:attrName>style.visibility</p:attrName>
                                        </p:attrNameLst>
                                      </p:cBhvr>
                                      <p:to>
                                        <p:strVal val="hidden"/>
                                      </p:to>
                                    </p:set>
                                  </p:childTnLst>
                                </p:cTn>
                              </p:par>
                            </p:childTnLst>
                          </p:cTn>
                        </p:par>
                        <p:par>
                          <p:cTn id="21" fill="hold">
                            <p:stCondLst>
                              <p:cond delay="1500"/>
                            </p:stCondLst>
                            <p:childTnLst>
                              <p:par>
                                <p:cTn id="22" presetID="9" presetClass="exit" presetSubtype="0" fill="hold" grpId="0" nodeType="afterEffect">
                                  <p:stCondLst>
                                    <p:cond delay="0"/>
                                  </p:stCondLst>
                                  <p:childTnLst>
                                    <p:animEffect transition="out" filter="dissolve">
                                      <p:cBhvr>
                                        <p:cTn id="23" dur="500"/>
                                        <p:tgtEl>
                                          <p:spTgt spid="71"/>
                                        </p:tgtEl>
                                      </p:cBhvr>
                                    </p:animEffect>
                                    <p:set>
                                      <p:cBhvr>
                                        <p:cTn id="24" dur="1" fill="hold">
                                          <p:stCondLst>
                                            <p:cond delay="499"/>
                                          </p:stCondLst>
                                        </p:cTn>
                                        <p:tgtEl>
                                          <p:spTgt spid="71"/>
                                        </p:tgtEl>
                                        <p:attrNameLst>
                                          <p:attrName>style.visibility</p:attrName>
                                        </p:attrNameLst>
                                      </p:cBhvr>
                                      <p:to>
                                        <p:strVal val="hidden"/>
                                      </p:to>
                                    </p:set>
                                  </p:childTnLst>
                                </p:cTn>
                              </p:par>
                            </p:childTnLst>
                          </p:cTn>
                        </p:par>
                        <p:par>
                          <p:cTn id="25" fill="hold">
                            <p:stCondLst>
                              <p:cond delay="2000"/>
                            </p:stCondLst>
                            <p:childTnLst>
                              <p:par>
                                <p:cTn id="26" presetID="9" presetClass="exit" presetSubtype="0" fill="hold" grpId="0" nodeType="afterEffect">
                                  <p:stCondLst>
                                    <p:cond delay="0"/>
                                  </p:stCondLst>
                                  <p:childTnLst>
                                    <p:animEffect transition="out" filter="dissolve">
                                      <p:cBhvr>
                                        <p:cTn id="27" dur="500"/>
                                        <p:tgtEl>
                                          <p:spTgt spid="72"/>
                                        </p:tgtEl>
                                      </p:cBhvr>
                                    </p:animEffect>
                                    <p:set>
                                      <p:cBhvr>
                                        <p:cTn id="28" dur="1" fill="hold">
                                          <p:stCondLst>
                                            <p:cond delay="499"/>
                                          </p:stCondLst>
                                        </p:cTn>
                                        <p:tgtEl>
                                          <p:spTgt spid="72"/>
                                        </p:tgtEl>
                                        <p:attrNameLst>
                                          <p:attrName>style.visibility</p:attrName>
                                        </p:attrNameLst>
                                      </p:cBhvr>
                                      <p:to>
                                        <p:strVal val="hidden"/>
                                      </p:to>
                                    </p:set>
                                  </p:childTnLst>
                                </p:cTn>
                              </p:par>
                            </p:childTnLst>
                          </p:cTn>
                        </p:par>
                        <p:par>
                          <p:cTn id="29" fill="hold">
                            <p:stCondLst>
                              <p:cond delay="2500"/>
                            </p:stCondLst>
                            <p:childTnLst>
                              <p:par>
                                <p:cTn id="30" presetID="9" presetClass="entr" presetSubtype="0" fill="hold" grpId="0" nodeType="afterEffect">
                                  <p:stCondLst>
                                    <p:cond delay="0"/>
                                  </p:stCondLst>
                                  <p:childTnLst>
                                    <p:set>
                                      <p:cBhvr>
                                        <p:cTn id="31" dur="1" fill="hold">
                                          <p:stCondLst>
                                            <p:cond delay="0"/>
                                          </p:stCondLst>
                                        </p:cTn>
                                        <p:tgtEl>
                                          <p:spTgt spid="77"/>
                                        </p:tgtEl>
                                        <p:attrNameLst>
                                          <p:attrName>style.visibility</p:attrName>
                                        </p:attrNameLst>
                                      </p:cBhvr>
                                      <p:to>
                                        <p:strVal val="visible"/>
                                      </p:to>
                                    </p:set>
                                    <p:animEffect transition="in" filter="dissolve">
                                      <p:cBhvr>
                                        <p:cTn id="32" dur="500"/>
                                        <p:tgtEl>
                                          <p:spTgt spid="7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grpId="1" nodeType="clickEffect">
                                  <p:stCondLst>
                                    <p:cond delay="0"/>
                                  </p:stCondLst>
                                  <p:childTnLst>
                                    <p:animEffect transition="out" filter="dissolve">
                                      <p:cBhvr>
                                        <p:cTn id="36" dur="500"/>
                                        <p:tgtEl>
                                          <p:spTgt spid="77"/>
                                        </p:tgtEl>
                                      </p:cBhvr>
                                    </p:animEffect>
                                    <p:set>
                                      <p:cBhvr>
                                        <p:cTn id="37" dur="1" fill="hold">
                                          <p:stCondLst>
                                            <p:cond delay="499"/>
                                          </p:stCondLst>
                                        </p:cTn>
                                        <p:tgtEl>
                                          <p:spTgt spid="77"/>
                                        </p:tgtEl>
                                        <p:attrNameLst>
                                          <p:attrName>style.visibility</p:attrName>
                                        </p:attrNameLst>
                                      </p:cBhvr>
                                      <p:to>
                                        <p:strVal val="hidden"/>
                                      </p:to>
                                    </p:se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8"/>
                                        </p:tgtEl>
                                        <p:attrNameLst>
                                          <p:attrName>style.visibility</p:attrName>
                                        </p:attrNameLst>
                                      </p:cBhvr>
                                      <p:to>
                                        <p:strVal val="visible"/>
                                      </p:to>
                                    </p:set>
                                    <p:animEffect transition="in" filter="dissolve">
                                      <p:cBhvr>
                                        <p:cTn id="41" dur="500"/>
                                        <p:tgtEl>
                                          <p:spTgt spid="7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xit" presetSubtype="0" fill="hold" grpId="1" nodeType="clickEffect">
                                  <p:stCondLst>
                                    <p:cond delay="0"/>
                                  </p:stCondLst>
                                  <p:childTnLst>
                                    <p:animEffect transition="out" filter="dissolve">
                                      <p:cBhvr>
                                        <p:cTn id="45" dur="500"/>
                                        <p:tgtEl>
                                          <p:spTgt spid="78"/>
                                        </p:tgtEl>
                                      </p:cBhvr>
                                    </p:animEffect>
                                    <p:set>
                                      <p:cBhvr>
                                        <p:cTn id="46" dur="1" fill="hold">
                                          <p:stCondLst>
                                            <p:cond delay="499"/>
                                          </p:stCondLst>
                                        </p:cTn>
                                        <p:tgtEl>
                                          <p:spTgt spid="78"/>
                                        </p:tgtEl>
                                        <p:attrNameLst>
                                          <p:attrName>style.visibility</p:attrName>
                                        </p:attrNameLst>
                                      </p:cBhvr>
                                      <p:to>
                                        <p:strVal val="hidden"/>
                                      </p:to>
                                    </p:set>
                                  </p:childTnLst>
                                </p:cTn>
                              </p:par>
                            </p:childTnLst>
                          </p:cTn>
                        </p:par>
                        <p:par>
                          <p:cTn id="47" fill="hold">
                            <p:stCondLst>
                              <p:cond delay="500"/>
                            </p:stCondLst>
                            <p:childTnLst>
                              <p:par>
                                <p:cTn id="48" presetID="9" presetClass="entr" presetSubtype="0" fill="hold" grpId="0" nodeType="afterEffect">
                                  <p:stCondLst>
                                    <p:cond delay="0"/>
                                  </p:stCondLst>
                                  <p:childTnLst>
                                    <p:set>
                                      <p:cBhvr>
                                        <p:cTn id="49" dur="1" fill="hold">
                                          <p:stCondLst>
                                            <p:cond delay="0"/>
                                          </p:stCondLst>
                                        </p:cTn>
                                        <p:tgtEl>
                                          <p:spTgt spid="79"/>
                                        </p:tgtEl>
                                        <p:attrNameLst>
                                          <p:attrName>style.visibility</p:attrName>
                                        </p:attrNameLst>
                                      </p:cBhvr>
                                      <p:to>
                                        <p:strVal val="visible"/>
                                      </p:to>
                                    </p:set>
                                    <p:animEffect transition="in" filter="dissolve">
                                      <p:cBhvr>
                                        <p:cTn id="50" dur="500"/>
                                        <p:tgtEl>
                                          <p:spTgt spid="79"/>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grpId="1" nodeType="clickEffect">
                                  <p:stCondLst>
                                    <p:cond delay="0"/>
                                  </p:stCondLst>
                                  <p:childTnLst>
                                    <p:animEffect transition="out" filter="dissolve">
                                      <p:cBhvr>
                                        <p:cTn id="54" dur="500"/>
                                        <p:tgtEl>
                                          <p:spTgt spid="79"/>
                                        </p:tgtEl>
                                      </p:cBhvr>
                                    </p:animEffect>
                                    <p:set>
                                      <p:cBhvr>
                                        <p:cTn id="55" dur="1" fill="hold">
                                          <p:stCondLst>
                                            <p:cond delay="499"/>
                                          </p:stCondLst>
                                        </p:cTn>
                                        <p:tgtEl>
                                          <p:spTgt spid="79"/>
                                        </p:tgtEl>
                                        <p:attrNameLst>
                                          <p:attrName>style.visibility</p:attrName>
                                        </p:attrNameLst>
                                      </p:cBhvr>
                                      <p:to>
                                        <p:strVal val="hidden"/>
                                      </p:to>
                                    </p:set>
                                  </p:childTnLst>
                                </p:cTn>
                              </p:par>
                            </p:childTnLst>
                          </p:cTn>
                        </p:par>
                        <p:par>
                          <p:cTn id="56" fill="hold">
                            <p:stCondLst>
                              <p:cond delay="500"/>
                            </p:stCondLst>
                            <p:childTnLst>
                              <p:par>
                                <p:cTn id="57" presetID="9" presetClass="entr" presetSubtype="0" fill="hold" grpId="0" nodeType="afterEffect">
                                  <p:stCondLst>
                                    <p:cond delay="0"/>
                                  </p:stCondLst>
                                  <p:childTnLst>
                                    <p:set>
                                      <p:cBhvr>
                                        <p:cTn id="58" dur="1" fill="hold">
                                          <p:stCondLst>
                                            <p:cond delay="0"/>
                                          </p:stCondLst>
                                        </p:cTn>
                                        <p:tgtEl>
                                          <p:spTgt spid="80"/>
                                        </p:tgtEl>
                                        <p:attrNameLst>
                                          <p:attrName>style.visibility</p:attrName>
                                        </p:attrNameLst>
                                      </p:cBhvr>
                                      <p:to>
                                        <p:strVal val="visible"/>
                                      </p:to>
                                    </p:set>
                                    <p:animEffect transition="in" filter="dissolve">
                                      <p:cBhvr>
                                        <p:cTn id="59" dur="500"/>
                                        <p:tgtEl>
                                          <p:spTgt spid="80"/>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xit" presetSubtype="0" fill="hold" grpId="1" nodeType="clickEffect">
                                  <p:stCondLst>
                                    <p:cond delay="0"/>
                                  </p:stCondLst>
                                  <p:childTnLst>
                                    <p:animEffect transition="out" filter="dissolve">
                                      <p:cBhvr>
                                        <p:cTn id="63" dur="500"/>
                                        <p:tgtEl>
                                          <p:spTgt spid="80"/>
                                        </p:tgtEl>
                                      </p:cBhvr>
                                    </p:animEffect>
                                    <p:set>
                                      <p:cBhvr>
                                        <p:cTn id="64" dur="1" fill="hold">
                                          <p:stCondLst>
                                            <p:cond delay="499"/>
                                          </p:stCondLst>
                                        </p:cTn>
                                        <p:tgtEl>
                                          <p:spTgt spid="80"/>
                                        </p:tgtEl>
                                        <p:attrNameLst>
                                          <p:attrName>style.visibility</p:attrName>
                                        </p:attrNameLst>
                                      </p:cBhvr>
                                      <p:to>
                                        <p:strVal val="hidden"/>
                                      </p:to>
                                    </p:se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82"/>
                                        </p:tgtEl>
                                        <p:attrNameLst>
                                          <p:attrName>style.visibility</p:attrName>
                                        </p:attrNameLst>
                                      </p:cBhvr>
                                      <p:to>
                                        <p:strVal val="visible"/>
                                      </p:to>
                                    </p:set>
                                    <p:animEffect transition="in" filter="dissolve">
                                      <p:cBhvr>
                                        <p:cTn id="68" dur="500"/>
                                        <p:tgtEl>
                                          <p:spTgt spid="82"/>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xit" presetSubtype="0" fill="hold" grpId="1" nodeType="clickEffect">
                                  <p:stCondLst>
                                    <p:cond delay="0"/>
                                  </p:stCondLst>
                                  <p:childTnLst>
                                    <p:animEffect transition="out" filter="dissolve">
                                      <p:cBhvr>
                                        <p:cTn id="72" dur="500"/>
                                        <p:tgtEl>
                                          <p:spTgt spid="82"/>
                                        </p:tgtEl>
                                      </p:cBhvr>
                                    </p:animEffect>
                                    <p:set>
                                      <p:cBhvr>
                                        <p:cTn id="73" dur="1" fill="hold">
                                          <p:stCondLst>
                                            <p:cond delay="499"/>
                                          </p:stCondLst>
                                        </p:cTn>
                                        <p:tgtEl>
                                          <p:spTgt spid="82"/>
                                        </p:tgtEl>
                                        <p:attrNameLst>
                                          <p:attrName>style.visibility</p:attrName>
                                        </p:attrNameLst>
                                      </p:cBhvr>
                                      <p:to>
                                        <p:strVal val="hidden"/>
                                      </p:to>
                                    </p:set>
                                  </p:childTnLst>
                                </p:cTn>
                              </p:par>
                            </p:childTnLst>
                          </p:cTn>
                        </p:par>
                        <p:par>
                          <p:cTn id="74" fill="hold">
                            <p:stCondLst>
                              <p:cond delay="500"/>
                            </p:stCondLst>
                            <p:childTnLst>
                              <p:par>
                                <p:cTn id="75" presetID="9" presetClass="entr" presetSubtype="0" fill="hold" grpId="0" nodeType="afterEffect">
                                  <p:stCondLst>
                                    <p:cond delay="0"/>
                                  </p:stCondLst>
                                  <p:childTnLst>
                                    <p:set>
                                      <p:cBhvr>
                                        <p:cTn id="76" dur="1" fill="hold">
                                          <p:stCondLst>
                                            <p:cond delay="0"/>
                                          </p:stCondLst>
                                        </p:cTn>
                                        <p:tgtEl>
                                          <p:spTgt spid="84"/>
                                        </p:tgtEl>
                                        <p:attrNameLst>
                                          <p:attrName>style.visibility</p:attrName>
                                        </p:attrNameLst>
                                      </p:cBhvr>
                                      <p:to>
                                        <p:strVal val="visible"/>
                                      </p:to>
                                    </p:set>
                                    <p:animEffect transition="in" filter="dissolve">
                                      <p:cBhvr>
                                        <p:cTn id="77"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71" grpId="0" animBg="1"/>
      <p:bldP spid="72" grpId="0" animBg="1"/>
      <p:bldP spid="73" grpId="0" animBg="1"/>
      <p:bldP spid="77" grpId="0" animBg="1"/>
      <p:bldP spid="77" grpId="1" animBg="1"/>
      <p:bldP spid="79" grpId="0" animBg="1"/>
      <p:bldP spid="79" grpId="1" animBg="1"/>
      <p:bldP spid="80" grpId="0" animBg="1"/>
      <p:bldP spid="80" grpId="1" animBg="1"/>
      <p:bldP spid="82" grpId="0" animBg="1"/>
      <p:bldP spid="82" grpId="1" animBg="1"/>
      <p:bldP spid="84" grpId="0" animBg="1"/>
      <p:bldP spid="78" grpId="0" animBg="1"/>
      <p:bldP spid="78" grpId="1" animBg="1"/>
      <p:bldP spid="76" grpId="0" animBg="1"/>
      <p:bldP spid="76"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1499A2A-4C8E-437F-91E8-4B58C66796DD}"/>
              </a:ext>
            </a:extLst>
          </p:cNvPr>
          <p:cNvSpPr txBox="1"/>
          <p:nvPr/>
        </p:nvSpPr>
        <p:spPr>
          <a:xfrm>
            <a:off x="1324464" y="1617698"/>
            <a:ext cx="6522940" cy="3631763"/>
          </a:xfrm>
          <a:prstGeom prst="rect">
            <a:avLst/>
          </a:prstGeom>
          <a:noFill/>
        </p:spPr>
        <p:txBody>
          <a:bodyPr wrap="none" rtlCol="0">
            <a:spAutoFit/>
          </a:bodyPr>
          <a:lstStyle/>
          <a:p>
            <a:pPr algn="ctr"/>
            <a:r>
              <a:rPr lang="en-US" sz="11500" dirty="0">
                <a:solidFill>
                  <a:schemeClr val="bg1"/>
                </a:solidFill>
                <a:latin typeface="Berlin Sans FB" panose="020E0602020502020306" pitchFamily="34" charset="0"/>
              </a:rPr>
              <a:t>Start Here</a:t>
            </a:r>
          </a:p>
          <a:p>
            <a:pPr algn="ctr"/>
            <a:r>
              <a:rPr lang="en-US" sz="11500" dirty="0">
                <a:solidFill>
                  <a:schemeClr val="bg1"/>
                </a:solidFill>
                <a:latin typeface="Berlin Sans FB" panose="020E0602020502020306" pitchFamily="34" charset="0"/>
              </a:rPr>
              <a:t>10/28/2018</a:t>
            </a:r>
          </a:p>
        </p:txBody>
      </p:sp>
    </p:spTree>
    <p:extLst>
      <p:ext uri="{BB962C8B-B14F-4D97-AF65-F5344CB8AC3E}">
        <p14:creationId xmlns:p14="http://schemas.microsoft.com/office/powerpoint/2010/main" val="147178014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Text Box 43">
            <a:extLst>
              <a:ext uri="{FF2B5EF4-FFF2-40B4-BE49-F238E27FC236}">
                <a16:creationId xmlns:a16="http://schemas.microsoft.com/office/drawing/2014/main" id="{073F2BB2-4DE7-4CFA-A3AA-4E1FDE4141DA}"/>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9" name="Text Box 10">
            <a:extLst>
              <a:ext uri="{FF2B5EF4-FFF2-40B4-BE49-F238E27FC236}">
                <a16:creationId xmlns:a16="http://schemas.microsoft.com/office/drawing/2014/main" id="{468F0A63-732A-4D85-AE0E-D82FA589A848}"/>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75" name="Text Box 47">
            <a:extLst>
              <a:ext uri="{FF2B5EF4-FFF2-40B4-BE49-F238E27FC236}">
                <a16:creationId xmlns:a16="http://schemas.microsoft.com/office/drawing/2014/main" id="{F058B425-4F56-4FCD-AF4B-D04D3C108AF5}"/>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3" name="Text Box 9">
            <a:extLst>
              <a:ext uri="{FF2B5EF4-FFF2-40B4-BE49-F238E27FC236}">
                <a16:creationId xmlns:a16="http://schemas.microsoft.com/office/drawing/2014/main" id="{29DF7369-3E3C-4AE1-8E05-331EF358CCD7}"/>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78" name="Text Box 45">
            <a:extLst>
              <a:ext uri="{FF2B5EF4-FFF2-40B4-BE49-F238E27FC236}">
                <a16:creationId xmlns:a16="http://schemas.microsoft.com/office/drawing/2014/main" id="{710C99B9-A316-4045-8CD8-0E9E4AAC4219}"/>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66800"/>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0"/>
            <a:ext cx="6248400" cy="933450"/>
            <a:chOff x="912" y="2832"/>
            <a:chExt cx="3936" cy="588"/>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a:latin typeface="Gill Sans MT" panose="020B0502020104020203" pitchFamily="34" charset="0"/>
                </a:rPr>
                <a:t>Kingdom at Hand</a:t>
              </a:r>
            </a:p>
            <a:p>
              <a:pPr eaLnBrk="1" hangingPunct="1">
                <a:spcBef>
                  <a:spcPct val="0"/>
                </a:spcBef>
                <a:buFontTx/>
                <a:buNone/>
              </a:pPr>
              <a:r>
                <a:rPr lang="en-US" altLang="en-US" sz="1100">
                  <a:latin typeface="Gill Sans MT" panose="020B0502020104020203" pitchFamily="34" charset="0"/>
                </a:rPr>
                <a:t>Gal. 4:4</a:t>
              </a:r>
            </a:p>
            <a:p>
              <a:pPr eaLnBrk="1" hangingPunct="1">
                <a:spcBef>
                  <a:spcPct val="0"/>
                </a:spcBef>
                <a:buFontTx/>
                <a:buNone/>
              </a:pPr>
              <a:r>
                <a:rPr lang="en-US" altLang="en-US" sz="1100">
                  <a:latin typeface="Gill Sans MT" panose="020B0502020104020203" pitchFamily="34" charset="0"/>
                </a:rPr>
                <a:t>Luke 19:10</a:t>
              </a:r>
            </a:p>
            <a:p>
              <a:pPr eaLnBrk="1" hangingPunct="1">
                <a:spcBef>
                  <a:spcPct val="0"/>
                </a:spcBef>
                <a:buFontTx/>
                <a:buNone/>
              </a:pPr>
              <a:r>
                <a:rPr lang="en-US" altLang="en-US" sz="1100">
                  <a:latin typeface="Gill Sans MT" panose="020B0502020104020203" pitchFamily="34" charset="0"/>
                </a:rPr>
                <a:t>Mt. 16:18</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Speech Bubble: Rectangle with Corners Rounded 1">
            <a:extLst>
              <a:ext uri="{FF2B5EF4-FFF2-40B4-BE49-F238E27FC236}">
                <a16:creationId xmlns:a16="http://schemas.microsoft.com/office/drawing/2014/main" id="{A7724378-C851-469E-830B-0C955BD8CF01}"/>
              </a:ext>
            </a:extLst>
          </p:cNvPr>
          <p:cNvSpPr/>
          <p:nvPr/>
        </p:nvSpPr>
        <p:spPr>
          <a:xfrm>
            <a:off x="2183892" y="106362"/>
            <a:ext cx="3673474" cy="2484438"/>
          </a:xfrm>
          <a:prstGeom prst="wedgeRoundRectCallout">
            <a:avLst>
              <a:gd name="adj1" fmla="val -85801"/>
              <a:gd name="adj2" fmla="val 14163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2:16-17:  </a:t>
            </a:r>
            <a:r>
              <a:rPr lang="en-US" dirty="0">
                <a:solidFill>
                  <a:schemeClr val="tx1"/>
                </a:solidFill>
                <a:latin typeface="Gill Sans MT" panose="020B0502020104020203" pitchFamily="34" charset="0"/>
              </a:rPr>
              <a:t>And the Lord God commanded the man, saying, “Of every tree of the garden you may freely eat; 17 but of the tree of the knowledge of good and evil you shall not eat, for in the day that you eat of it you shall surely die.”</a:t>
            </a:r>
          </a:p>
        </p:txBody>
      </p:sp>
      <p:sp>
        <p:nvSpPr>
          <p:cNvPr id="72" name="Speech Bubble: Rectangle with Corners Rounded 71">
            <a:extLst>
              <a:ext uri="{FF2B5EF4-FFF2-40B4-BE49-F238E27FC236}">
                <a16:creationId xmlns:a16="http://schemas.microsoft.com/office/drawing/2014/main" id="{A10D7138-5720-4D6A-AEEF-967B95F3E1F7}"/>
              </a:ext>
            </a:extLst>
          </p:cNvPr>
          <p:cNvSpPr/>
          <p:nvPr/>
        </p:nvSpPr>
        <p:spPr>
          <a:xfrm>
            <a:off x="682311" y="954591"/>
            <a:ext cx="4210050" cy="1911349"/>
          </a:xfrm>
          <a:prstGeom prst="wedgeRoundRectCallout">
            <a:avLst>
              <a:gd name="adj1" fmla="val -55965"/>
              <a:gd name="adj2" fmla="val 19856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3:15:  </a:t>
            </a:r>
            <a:endParaRPr lang="en-US" dirty="0">
              <a:solidFill>
                <a:schemeClr val="tx1"/>
              </a:solidFill>
              <a:latin typeface="Gill Sans MT" panose="020B0502020104020203" pitchFamily="34" charset="0"/>
            </a:endParaRPr>
          </a:p>
          <a:p>
            <a:pPr marL="228600" algn="just"/>
            <a:r>
              <a:rPr lang="en-US" dirty="0">
                <a:solidFill>
                  <a:schemeClr val="tx1"/>
                </a:solidFill>
                <a:latin typeface="Gill Sans MT" panose="020B0502020104020203" pitchFamily="34" charset="0"/>
              </a:rPr>
              <a:t>“And I will put enmity</a:t>
            </a:r>
          </a:p>
          <a:p>
            <a:pPr marL="228600" algn="just"/>
            <a:r>
              <a:rPr lang="en-US" dirty="0">
                <a:solidFill>
                  <a:schemeClr val="tx1"/>
                </a:solidFill>
                <a:latin typeface="Gill Sans MT" panose="020B0502020104020203" pitchFamily="34" charset="0"/>
              </a:rPr>
              <a:t>Between you and the woman,</a:t>
            </a:r>
          </a:p>
          <a:p>
            <a:pPr marL="228600" algn="just"/>
            <a:r>
              <a:rPr lang="en-US" dirty="0">
                <a:solidFill>
                  <a:schemeClr val="tx1"/>
                </a:solidFill>
                <a:latin typeface="Gill Sans MT" panose="020B0502020104020203" pitchFamily="34" charset="0"/>
              </a:rPr>
              <a:t>And between your seed and her Seed;</a:t>
            </a:r>
          </a:p>
          <a:p>
            <a:pPr marL="228600" algn="just"/>
            <a:r>
              <a:rPr lang="en-US" dirty="0">
                <a:solidFill>
                  <a:schemeClr val="tx1"/>
                </a:solidFill>
                <a:latin typeface="Gill Sans MT" panose="020B0502020104020203" pitchFamily="34" charset="0"/>
              </a:rPr>
              <a:t>He shall bruise your head,</a:t>
            </a:r>
          </a:p>
          <a:p>
            <a:pPr marL="228600" algn="just"/>
            <a:r>
              <a:rPr lang="en-US" dirty="0">
                <a:solidFill>
                  <a:schemeClr val="tx1"/>
                </a:solidFill>
                <a:latin typeface="Gill Sans MT" panose="020B0502020104020203" pitchFamily="34" charset="0"/>
              </a:rPr>
              <a:t>And you shall bruise His heel.”</a:t>
            </a:r>
          </a:p>
        </p:txBody>
      </p:sp>
      <p:sp>
        <p:nvSpPr>
          <p:cNvPr id="81" name="Text Box 50">
            <a:extLst>
              <a:ext uri="{FF2B5EF4-FFF2-40B4-BE49-F238E27FC236}">
                <a16:creationId xmlns:a16="http://schemas.microsoft.com/office/drawing/2014/main" id="{BFDC62A3-2195-4302-992D-BB1430F4E523}"/>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84" name="Text Box 52">
            <a:extLst>
              <a:ext uri="{FF2B5EF4-FFF2-40B4-BE49-F238E27FC236}">
                <a16:creationId xmlns:a16="http://schemas.microsoft.com/office/drawing/2014/main" id="{77F10D2F-61EF-4D77-82AE-5B504A178A35}"/>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76" name="Speech Bubble: Rectangle with Corners Rounded 75">
            <a:extLst>
              <a:ext uri="{FF2B5EF4-FFF2-40B4-BE49-F238E27FC236}">
                <a16:creationId xmlns:a16="http://schemas.microsoft.com/office/drawing/2014/main" id="{A74755B8-5835-48AA-ACC6-B0ED37711FC2}"/>
              </a:ext>
            </a:extLst>
          </p:cNvPr>
          <p:cNvSpPr/>
          <p:nvPr/>
        </p:nvSpPr>
        <p:spPr>
          <a:xfrm>
            <a:off x="1133972" y="2333029"/>
            <a:ext cx="4544193" cy="1088233"/>
          </a:xfrm>
          <a:prstGeom prst="wedgeRoundRectCallout">
            <a:avLst>
              <a:gd name="adj1" fmla="val -55965"/>
              <a:gd name="adj2" fmla="val 19856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3:23:  </a:t>
            </a:r>
            <a:r>
              <a:rPr lang="en-US" dirty="0">
                <a:solidFill>
                  <a:schemeClr val="tx1"/>
                </a:solidFill>
                <a:latin typeface="Gill Sans MT" panose="020B0502020104020203" pitchFamily="34" charset="0"/>
              </a:rPr>
              <a:t>for all have sinned and fall short of the glory of God, </a:t>
            </a:r>
          </a:p>
          <a:p>
            <a:pPr algn="just"/>
            <a:endParaRPr lang="en-US" sz="800" dirty="0">
              <a:solidFill>
                <a:schemeClr val="tx1"/>
              </a:solidFill>
              <a:latin typeface="Gill Sans MT" panose="020B0502020104020203" pitchFamily="34" charset="0"/>
            </a:endParaRPr>
          </a:p>
          <a:p>
            <a:pPr algn="just"/>
            <a:r>
              <a:rPr lang="en-US" b="1" dirty="0">
                <a:solidFill>
                  <a:schemeClr val="tx1"/>
                </a:solidFill>
                <a:latin typeface="Gill Sans MT" panose="020B0502020104020203" pitchFamily="34" charset="0"/>
              </a:rPr>
              <a:t>Rom. 6:23:</a:t>
            </a:r>
            <a:r>
              <a:rPr lang="en-US" dirty="0">
                <a:solidFill>
                  <a:schemeClr val="tx1"/>
                </a:solidFill>
                <a:latin typeface="Gill Sans MT" panose="020B0502020104020203" pitchFamily="34" charset="0"/>
              </a:rPr>
              <a:t>  For the wages of sin is death…</a:t>
            </a:r>
          </a:p>
        </p:txBody>
      </p:sp>
      <p:sp>
        <p:nvSpPr>
          <p:cNvPr id="87" name="Speech Bubble: Rectangle with Corners Rounded 86">
            <a:extLst>
              <a:ext uri="{FF2B5EF4-FFF2-40B4-BE49-F238E27FC236}">
                <a16:creationId xmlns:a16="http://schemas.microsoft.com/office/drawing/2014/main" id="{8C695D53-7FA3-4B99-AC69-D7B5B3362F79}"/>
              </a:ext>
            </a:extLst>
          </p:cNvPr>
          <p:cNvSpPr/>
          <p:nvPr/>
        </p:nvSpPr>
        <p:spPr>
          <a:xfrm>
            <a:off x="3584934" y="215914"/>
            <a:ext cx="5073650" cy="3974294"/>
          </a:xfrm>
          <a:prstGeom prst="wedgeRoundRectCallout">
            <a:avLst>
              <a:gd name="adj1" fmla="val -101606"/>
              <a:gd name="adj2" fmla="val 8936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12:1-3:  </a:t>
            </a:r>
            <a:r>
              <a:rPr lang="en-US" dirty="0">
                <a:solidFill>
                  <a:schemeClr val="tx1"/>
                </a:solidFill>
                <a:latin typeface="Gill Sans MT" panose="020B0502020104020203" pitchFamily="34" charset="0"/>
              </a:rPr>
              <a:t>Now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had said to Abram:</a:t>
            </a:r>
          </a:p>
          <a:p>
            <a:pPr algn="just"/>
            <a:endParaRPr lang="en-US" sz="400" dirty="0">
              <a:solidFill>
                <a:schemeClr val="tx1"/>
              </a:solidFill>
              <a:latin typeface="Gill Sans MT" panose="020B0502020104020203" pitchFamily="34" charset="0"/>
            </a:endParaRPr>
          </a:p>
          <a:p>
            <a:pPr marL="228600" algn="just"/>
            <a:r>
              <a:rPr lang="en-US" dirty="0">
                <a:solidFill>
                  <a:schemeClr val="tx1"/>
                </a:solidFill>
                <a:latin typeface="Gill Sans MT" panose="020B0502020104020203" pitchFamily="34" charset="0"/>
              </a:rPr>
              <a:t>“Get out of your country,</a:t>
            </a:r>
          </a:p>
          <a:p>
            <a:pPr marL="228600" algn="just"/>
            <a:r>
              <a:rPr lang="en-US" dirty="0">
                <a:solidFill>
                  <a:schemeClr val="tx1"/>
                </a:solidFill>
                <a:latin typeface="Gill Sans MT" panose="020B0502020104020203" pitchFamily="34" charset="0"/>
              </a:rPr>
              <a:t>From your family</a:t>
            </a:r>
          </a:p>
          <a:p>
            <a:pPr marL="228600" algn="just"/>
            <a:r>
              <a:rPr lang="en-US" dirty="0">
                <a:solidFill>
                  <a:schemeClr val="tx1"/>
                </a:solidFill>
                <a:latin typeface="Gill Sans MT" panose="020B0502020104020203" pitchFamily="34" charset="0"/>
              </a:rPr>
              <a:t>And from your father's house,</a:t>
            </a:r>
          </a:p>
          <a:p>
            <a:pPr marL="228600" algn="just"/>
            <a:r>
              <a:rPr lang="en-US" dirty="0">
                <a:solidFill>
                  <a:schemeClr val="tx1"/>
                </a:solidFill>
                <a:latin typeface="Gill Sans MT" panose="020B0502020104020203" pitchFamily="34" charset="0"/>
              </a:rPr>
              <a:t>To a land that I will show you. </a:t>
            </a:r>
          </a:p>
          <a:p>
            <a:pPr marL="228600" algn="just"/>
            <a:r>
              <a:rPr lang="en-US" dirty="0">
                <a:solidFill>
                  <a:schemeClr val="tx1"/>
                </a:solidFill>
                <a:latin typeface="Gill Sans MT" panose="020B0502020104020203" pitchFamily="34" charset="0"/>
              </a:rPr>
              <a:t>2 I will make you a great nation;</a:t>
            </a:r>
          </a:p>
          <a:p>
            <a:pPr marL="228600" algn="just"/>
            <a:r>
              <a:rPr lang="en-US" dirty="0">
                <a:solidFill>
                  <a:schemeClr val="tx1"/>
                </a:solidFill>
                <a:latin typeface="Gill Sans MT" panose="020B0502020104020203" pitchFamily="34" charset="0"/>
              </a:rPr>
              <a:t>I will bless you</a:t>
            </a:r>
          </a:p>
          <a:p>
            <a:pPr marL="228600" algn="just"/>
            <a:r>
              <a:rPr lang="en-US" dirty="0">
                <a:solidFill>
                  <a:schemeClr val="tx1"/>
                </a:solidFill>
                <a:latin typeface="Gill Sans MT" panose="020B0502020104020203" pitchFamily="34" charset="0"/>
              </a:rPr>
              <a:t>And make your name great;</a:t>
            </a:r>
          </a:p>
          <a:p>
            <a:pPr marL="228600" algn="just"/>
            <a:r>
              <a:rPr lang="en-US" dirty="0">
                <a:solidFill>
                  <a:schemeClr val="tx1"/>
                </a:solidFill>
                <a:latin typeface="Gill Sans MT" panose="020B0502020104020203" pitchFamily="34" charset="0"/>
              </a:rPr>
              <a:t>And you shall be a blessing. </a:t>
            </a:r>
          </a:p>
          <a:p>
            <a:pPr marL="228600" algn="just"/>
            <a:r>
              <a:rPr lang="en-US" dirty="0">
                <a:solidFill>
                  <a:schemeClr val="tx1"/>
                </a:solidFill>
                <a:latin typeface="Gill Sans MT" panose="020B0502020104020203" pitchFamily="34" charset="0"/>
              </a:rPr>
              <a:t>3 I will bless those who bless you,</a:t>
            </a:r>
          </a:p>
          <a:p>
            <a:pPr marL="228600" algn="just"/>
            <a:r>
              <a:rPr lang="en-US" dirty="0">
                <a:solidFill>
                  <a:schemeClr val="tx1"/>
                </a:solidFill>
                <a:latin typeface="Gill Sans MT" panose="020B0502020104020203" pitchFamily="34" charset="0"/>
              </a:rPr>
              <a:t>And I will curse him who curses you;</a:t>
            </a:r>
          </a:p>
          <a:p>
            <a:pPr marL="228600" algn="just"/>
            <a:r>
              <a:rPr lang="en-US" dirty="0">
                <a:solidFill>
                  <a:schemeClr val="tx1"/>
                </a:solidFill>
                <a:latin typeface="Gill Sans MT" panose="020B0502020104020203" pitchFamily="34" charset="0"/>
              </a:rPr>
              <a:t>And in you all the families of the earth shall be blessed.”</a:t>
            </a:r>
          </a:p>
        </p:txBody>
      </p:sp>
      <p:sp>
        <p:nvSpPr>
          <p:cNvPr id="80" name="Speech Bubble: Rectangle with Corners Rounded 79">
            <a:extLst>
              <a:ext uri="{FF2B5EF4-FFF2-40B4-BE49-F238E27FC236}">
                <a16:creationId xmlns:a16="http://schemas.microsoft.com/office/drawing/2014/main" id="{17FC9568-0BD3-40DE-ADFF-6DE0DEDA6DE7}"/>
              </a:ext>
            </a:extLst>
          </p:cNvPr>
          <p:cNvSpPr/>
          <p:nvPr/>
        </p:nvSpPr>
        <p:spPr>
          <a:xfrm>
            <a:off x="3113150" y="792162"/>
            <a:ext cx="5926955" cy="3278188"/>
          </a:xfrm>
          <a:prstGeom prst="wedgeRoundRectCallout">
            <a:avLst>
              <a:gd name="adj1" fmla="val -86847"/>
              <a:gd name="adj2" fmla="val 10840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Deut. 7:7-9:  </a:t>
            </a:r>
            <a:r>
              <a:rPr lang="en-US" dirty="0">
                <a:solidFill>
                  <a:schemeClr val="tx1"/>
                </a:solidFill>
                <a:latin typeface="Gill Sans MT" panose="020B0502020104020203" pitchFamily="34" charset="0"/>
              </a:rPr>
              <a:t>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did not set His love on you nor choose you because you were more in number than any other people, for you were the least of all peoples; 8 but because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loves you, and because He would keep the oath which He swore to your fathers,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has brought you out with a mighty hand, and redeemed you from the house of bondage, from the hand of Pharaoh king of Egypt. 9 “Therefore know that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your God, He is God, the faithful God who keeps covenant and mercy for a thousand generations with those who love Him and keep His commandments…”</a:t>
            </a:r>
          </a:p>
        </p:txBody>
      </p:sp>
      <p:sp>
        <p:nvSpPr>
          <p:cNvPr id="88" name="Speech Bubble: Rectangle with Corners Rounded 87">
            <a:extLst>
              <a:ext uri="{FF2B5EF4-FFF2-40B4-BE49-F238E27FC236}">
                <a16:creationId xmlns:a16="http://schemas.microsoft.com/office/drawing/2014/main" id="{F4BAAD10-F376-4922-A4BB-7B27B43752AD}"/>
              </a:ext>
            </a:extLst>
          </p:cNvPr>
          <p:cNvSpPr/>
          <p:nvPr/>
        </p:nvSpPr>
        <p:spPr>
          <a:xfrm>
            <a:off x="1967711" y="2760081"/>
            <a:ext cx="4711695" cy="790870"/>
          </a:xfrm>
          <a:prstGeom prst="wedgeRoundRectCallout">
            <a:avLst>
              <a:gd name="adj1" fmla="val -75473"/>
              <a:gd name="adj2" fmla="val 28952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Rev. 20:15:  </a:t>
            </a:r>
            <a:r>
              <a:rPr lang="en-US" dirty="0">
                <a:solidFill>
                  <a:schemeClr val="tx1"/>
                </a:solidFill>
                <a:latin typeface="Gill Sans MT" panose="020B0502020104020203" pitchFamily="34" charset="0"/>
              </a:rPr>
              <a:t>And anyone not found written in the Book of Life was cast into the lake of fire. </a:t>
            </a:r>
          </a:p>
        </p:txBody>
      </p:sp>
      <p:sp>
        <p:nvSpPr>
          <p:cNvPr id="85" name="Speech Bubble: Rectangle with Corners Rounded 84">
            <a:extLst>
              <a:ext uri="{FF2B5EF4-FFF2-40B4-BE49-F238E27FC236}">
                <a16:creationId xmlns:a16="http://schemas.microsoft.com/office/drawing/2014/main" id="{26515A75-280E-4C01-87DA-4530699254FC}"/>
              </a:ext>
            </a:extLst>
          </p:cNvPr>
          <p:cNvSpPr/>
          <p:nvPr/>
        </p:nvSpPr>
        <p:spPr>
          <a:xfrm>
            <a:off x="2244316" y="1309914"/>
            <a:ext cx="4711695" cy="1159939"/>
          </a:xfrm>
          <a:prstGeom prst="wedgeRoundRectCallout">
            <a:avLst>
              <a:gd name="adj1" fmla="val -75473"/>
              <a:gd name="adj2" fmla="val 28952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Isa. 59:2:  </a:t>
            </a:r>
            <a:r>
              <a:rPr lang="en-US" dirty="0">
                <a:solidFill>
                  <a:schemeClr val="tx1"/>
                </a:solidFill>
                <a:latin typeface="Gill Sans MT" panose="020B0502020104020203" pitchFamily="34" charset="0"/>
              </a:rPr>
              <a:t>But your iniquities have separated you from your God; And your sins have hidden His face from you, So that He will not hear.</a:t>
            </a:r>
          </a:p>
        </p:txBody>
      </p:sp>
      <p:sp>
        <p:nvSpPr>
          <p:cNvPr id="74" name="Speech Bubble: Rectangle with Corners Rounded 73">
            <a:extLst>
              <a:ext uri="{FF2B5EF4-FFF2-40B4-BE49-F238E27FC236}">
                <a16:creationId xmlns:a16="http://schemas.microsoft.com/office/drawing/2014/main" id="{E55F257B-BF66-4272-8166-27E6A19DB880}"/>
              </a:ext>
            </a:extLst>
          </p:cNvPr>
          <p:cNvSpPr/>
          <p:nvPr/>
        </p:nvSpPr>
        <p:spPr>
          <a:xfrm>
            <a:off x="1907765" y="3202710"/>
            <a:ext cx="5384796" cy="782637"/>
          </a:xfrm>
          <a:prstGeom prst="wedgeRoundRectCallout">
            <a:avLst>
              <a:gd name="adj1" fmla="val -75473"/>
              <a:gd name="adj2" fmla="val 28952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22:18:  </a:t>
            </a:r>
            <a:r>
              <a:rPr lang="en-US" dirty="0">
                <a:solidFill>
                  <a:schemeClr val="tx1"/>
                </a:solidFill>
                <a:latin typeface="Gill Sans MT" panose="020B0502020104020203" pitchFamily="34" charset="0"/>
              </a:rPr>
              <a:t>In your seed all the nations of the earth shall be blessed, because you have obeyed My voice.</a:t>
            </a:r>
          </a:p>
        </p:txBody>
      </p:sp>
      <p:sp>
        <p:nvSpPr>
          <p:cNvPr id="3" name="Arrow: Left 2">
            <a:extLst>
              <a:ext uri="{FF2B5EF4-FFF2-40B4-BE49-F238E27FC236}">
                <a16:creationId xmlns:a16="http://schemas.microsoft.com/office/drawing/2014/main" id="{F8380B1B-875B-475C-AADB-67EBB271A59C}"/>
              </a:ext>
            </a:extLst>
          </p:cNvPr>
          <p:cNvSpPr/>
          <p:nvPr/>
        </p:nvSpPr>
        <p:spPr>
          <a:xfrm>
            <a:off x="921830" y="6110290"/>
            <a:ext cx="681038" cy="307975"/>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 Box 54">
            <a:extLst>
              <a:ext uri="{FF2B5EF4-FFF2-40B4-BE49-F238E27FC236}">
                <a16:creationId xmlns:a16="http://schemas.microsoft.com/office/drawing/2014/main" id="{914EAAAD-9F53-4FA7-9044-189947B8E391}"/>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Tree>
    <p:extLst>
      <p:ext uri="{BB962C8B-B14F-4D97-AF65-F5344CB8AC3E}">
        <p14:creationId xmlns:p14="http://schemas.microsoft.com/office/powerpoint/2010/main" val="3353434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76"/>
                                        </p:tgtEl>
                                        <p:attrNameLst>
                                          <p:attrName>style.visibility</p:attrName>
                                        </p:attrNameLst>
                                      </p:cBhvr>
                                      <p:to>
                                        <p:strVal val="visible"/>
                                      </p:to>
                                    </p:set>
                                    <p:animEffect transition="in" filter="dissolve">
                                      <p:cBhvr>
                                        <p:cTn id="16" dur="500"/>
                                        <p:tgtEl>
                                          <p:spTgt spid="7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76"/>
                                        </p:tgtEl>
                                      </p:cBhvr>
                                    </p:animEffect>
                                    <p:set>
                                      <p:cBhvr>
                                        <p:cTn id="21" dur="1" fill="hold">
                                          <p:stCondLst>
                                            <p:cond delay="499"/>
                                          </p:stCondLst>
                                        </p:cTn>
                                        <p:tgtEl>
                                          <p:spTgt spid="76"/>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85"/>
                                        </p:tgtEl>
                                        <p:attrNameLst>
                                          <p:attrName>style.visibility</p:attrName>
                                        </p:attrNameLst>
                                      </p:cBhvr>
                                      <p:to>
                                        <p:strVal val="visible"/>
                                      </p:to>
                                    </p:set>
                                    <p:animEffect transition="in" filter="dissolve">
                                      <p:cBhvr>
                                        <p:cTn id="25" dur="500"/>
                                        <p:tgtEl>
                                          <p:spTgt spid="85"/>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85"/>
                                        </p:tgtEl>
                                      </p:cBhvr>
                                    </p:animEffect>
                                    <p:set>
                                      <p:cBhvr>
                                        <p:cTn id="30" dur="1" fill="hold">
                                          <p:stCondLst>
                                            <p:cond delay="499"/>
                                          </p:stCondLst>
                                        </p:cTn>
                                        <p:tgtEl>
                                          <p:spTgt spid="85"/>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88"/>
                                        </p:tgtEl>
                                        <p:attrNameLst>
                                          <p:attrName>style.visibility</p:attrName>
                                        </p:attrNameLst>
                                      </p:cBhvr>
                                      <p:to>
                                        <p:strVal val="visible"/>
                                      </p:to>
                                    </p:set>
                                    <p:animEffect transition="in" filter="dissolve">
                                      <p:cBhvr>
                                        <p:cTn id="34" dur="500"/>
                                        <p:tgtEl>
                                          <p:spTgt spid="88"/>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88"/>
                                        </p:tgtEl>
                                      </p:cBhvr>
                                    </p:animEffect>
                                    <p:set>
                                      <p:cBhvr>
                                        <p:cTn id="39" dur="1" fill="hold">
                                          <p:stCondLst>
                                            <p:cond delay="499"/>
                                          </p:stCondLst>
                                        </p:cTn>
                                        <p:tgtEl>
                                          <p:spTgt spid="88"/>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72"/>
                                        </p:tgtEl>
                                        <p:attrNameLst>
                                          <p:attrName>style.visibility</p:attrName>
                                        </p:attrNameLst>
                                      </p:cBhvr>
                                      <p:to>
                                        <p:strVal val="visible"/>
                                      </p:to>
                                    </p:set>
                                    <p:animEffect transition="in" filter="dissolve">
                                      <p:cBhvr>
                                        <p:cTn id="43" dur="500"/>
                                        <p:tgtEl>
                                          <p:spTgt spid="72"/>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72"/>
                                        </p:tgtEl>
                                      </p:cBhvr>
                                    </p:animEffect>
                                    <p:set>
                                      <p:cBhvr>
                                        <p:cTn id="48" dur="1" fill="hold">
                                          <p:stCondLst>
                                            <p:cond delay="499"/>
                                          </p:stCondLst>
                                        </p:cTn>
                                        <p:tgtEl>
                                          <p:spTgt spid="72"/>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87"/>
                                        </p:tgtEl>
                                        <p:attrNameLst>
                                          <p:attrName>style.visibility</p:attrName>
                                        </p:attrNameLst>
                                      </p:cBhvr>
                                      <p:to>
                                        <p:strVal val="visible"/>
                                      </p:to>
                                    </p:set>
                                    <p:animEffect transition="in" filter="dissolve">
                                      <p:cBhvr>
                                        <p:cTn id="52" dur="500"/>
                                        <p:tgtEl>
                                          <p:spTgt spid="87"/>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xit" presetSubtype="0" fill="hold" grpId="1" nodeType="clickEffect">
                                  <p:stCondLst>
                                    <p:cond delay="0"/>
                                  </p:stCondLst>
                                  <p:childTnLst>
                                    <p:animEffect transition="out" filter="dissolve">
                                      <p:cBhvr>
                                        <p:cTn id="56" dur="500"/>
                                        <p:tgtEl>
                                          <p:spTgt spid="87"/>
                                        </p:tgtEl>
                                      </p:cBhvr>
                                    </p:animEffect>
                                    <p:set>
                                      <p:cBhvr>
                                        <p:cTn id="57" dur="1" fill="hold">
                                          <p:stCondLst>
                                            <p:cond delay="499"/>
                                          </p:stCondLst>
                                        </p:cTn>
                                        <p:tgtEl>
                                          <p:spTgt spid="87"/>
                                        </p:tgtEl>
                                        <p:attrNameLst>
                                          <p:attrName>style.visibility</p:attrName>
                                        </p:attrNameLst>
                                      </p:cBhvr>
                                      <p:to>
                                        <p:strVal val="hidden"/>
                                      </p:to>
                                    </p:set>
                                  </p:childTnLst>
                                </p:cTn>
                              </p:par>
                            </p:childTnLst>
                          </p:cTn>
                        </p:par>
                        <p:par>
                          <p:cTn id="58" fill="hold">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dissolve">
                                      <p:cBhvr>
                                        <p:cTn id="61" dur="500"/>
                                        <p:tgtEl>
                                          <p:spTgt spid="74"/>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xit" presetSubtype="0" fill="hold" grpId="1" nodeType="clickEffect">
                                  <p:stCondLst>
                                    <p:cond delay="0"/>
                                  </p:stCondLst>
                                  <p:childTnLst>
                                    <p:animEffect transition="out" filter="dissolve">
                                      <p:cBhvr>
                                        <p:cTn id="65" dur="500"/>
                                        <p:tgtEl>
                                          <p:spTgt spid="74"/>
                                        </p:tgtEl>
                                      </p:cBhvr>
                                    </p:animEffect>
                                    <p:set>
                                      <p:cBhvr>
                                        <p:cTn id="66" dur="1" fill="hold">
                                          <p:stCondLst>
                                            <p:cond delay="499"/>
                                          </p:stCondLst>
                                        </p:cTn>
                                        <p:tgtEl>
                                          <p:spTgt spid="74"/>
                                        </p:tgtEl>
                                        <p:attrNameLst>
                                          <p:attrName>style.visibility</p:attrName>
                                        </p:attrNameLst>
                                      </p:cBhvr>
                                      <p:to>
                                        <p:strVal val="hidden"/>
                                      </p:to>
                                    </p:set>
                                  </p:childTnLst>
                                </p:cTn>
                              </p:par>
                            </p:childTnLst>
                          </p:cTn>
                        </p:par>
                        <p:par>
                          <p:cTn id="67" fill="hold">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80"/>
                                        </p:tgtEl>
                                        <p:attrNameLst>
                                          <p:attrName>style.visibility</p:attrName>
                                        </p:attrNameLst>
                                      </p:cBhvr>
                                      <p:to>
                                        <p:strVal val="visible"/>
                                      </p:to>
                                    </p:set>
                                    <p:animEffect transition="in" filter="dissolve">
                                      <p:cBhvr>
                                        <p:cTn id="70" dur="500"/>
                                        <p:tgtEl>
                                          <p:spTgt spid="80"/>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xit" presetSubtype="0" fill="hold" grpId="1" nodeType="clickEffect">
                                  <p:stCondLst>
                                    <p:cond delay="0"/>
                                  </p:stCondLst>
                                  <p:childTnLst>
                                    <p:animEffect transition="out" filter="dissolve">
                                      <p:cBhvr>
                                        <p:cTn id="74" dur="500"/>
                                        <p:tgtEl>
                                          <p:spTgt spid="80"/>
                                        </p:tgtEl>
                                      </p:cBhvr>
                                    </p:animEffect>
                                    <p:set>
                                      <p:cBhvr>
                                        <p:cTn id="75" dur="1" fill="hold">
                                          <p:stCondLst>
                                            <p:cond delay="499"/>
                                          </p:stCondLst>
                                        </p:cTn>
                                        <p:tgtEl>
                                          <p:spTgt spid="80"/>
                                        </p:tgtEl>
                                        <p:attrNameLst>
                                          <p:attrName>style.visibility</p:attrName>
                                        </p:attrNameLst>
                                      </p:cBhvr>
                                      <p:to>
                                        <p:strVal val="hidden"/>
                                      </p:to>
                                    </p:set>
                                  </p:childTnLst>
                                </p:cTn>
                              </p:par>
                            </p:childTnLst>
                          </p:cTn>
                        </p:par>
                        <p:par>
                          <p:cTn id="76" fill="hold">
                            <p:stCondLst>
                              <p:cond delay="500"/>
                            </p:stCondLst>
                            <p:childTnLst>
                              <p:par>
                                <p:cTn id="77" presetID="9" presetClass="entr" presetSubtype="0" fill="hold" grpId="0" nodeType="after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dissolve">
                                      <p:cBhvr>
                                        <p:cTn id="7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72" grpId="0" animBg="1"/>
      <p:bldP spid="72" grpId="1" animBg="1"/>
      <p:bldP spid="76" grpId="0" animBg="1"/>
      <p:bldP spid="76" grpId="1" animBg="1"/>
      <p:bldP spid="87" grpId="0" animBg="1"/>
      <p:bldP spid="87" grpId="1" animBg="1"/>
      <p:bldP spid="80" grpId="0" animBg="1"/>
      <p:bldP spid="80" grpId="1" animBg="1"/>
      <p:bldP spid="88" grpId="0" animBg="1"/>
      <p:bldP spid="88" grpId="1" animBg="1"/>
      <p:bldP spid="85" grpId="0" animBg="1"/>
      <p:bldP spid="85" grpId="1" animBg="1"/>
      <p:bldP spid="74" grpId="0" animBg="1"/>
      <p:bldP spid="74" grpId="1" animBg="1"/>
      <p:bldP spid="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 Box 43">
            <a:extLst>
              <a:ext uri="{FF2B5EF4-FFF2-40B4-BE49-F238E27FC236}">
                <a16:creationId xmlns:a16="http://schemas.microsoft.com/office/drawing/2014/main" id="{76117BBA-A3CC-4D75-9D6B-4E8D00D3FB15}"/>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8" name="Text Box 52">
            <a:extLst>
              <a:ext uri="{FF2B5EF4-FFF2-40B4-BE49-F238E27FC236}">
                <a16:creationId xmlns:a16="http://schemas.microsoft.com/office/drawing/2014/main" id="{55ED5525-0FBB-41B7-89CA-F2F2B108A136}"/>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86" name="Text Box 9">
            <a:extLst>
              <a:ext uri="{FF2B5EF4-FFF2-40B4-BE49-F238E27FC236}">
                <a16:creationId xmlns:a16="http://schemas.microsoft.com/office/drawing/2014/main" id="{ACF8F8DD-C197-4C4B-9348-DDEE001AD4F3}"/>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4" name="Text Box 50">
            <a:extLst>
              <a:ext uri="{FF2B5EF4-FFF2-40B4-BE49-F238E27FC236}">
                <a16:creationId xmlns:a16="http://schemas.microsoft.com/office/drawing/2014/main" id="{FA33D63A-C750-4C9E-B9AC-57DFE541E101}"/>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 name="Text Box 45">
            <a:extLst>
              <a:ext uri="{FF2B5EF4-FFF2-40B4-BE49-F238E27FC236}">
                <a16:creationId xmlns:a16="http://schemas.microsoft.com/office/drawing/2014/main" id="{817006FE-DD43-4BEE-9B9C-E68CE88953D0}"/>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79" name="Text Box 47">
            <a:extLst>
              <a:ext uri="{FF2B5EF4-FFF2-40B4-BE49-F238E27FC236}">
                <a16:creationId xmlns:a16="http://schemas.microsoft.com/office/drawing/2014/main" id="{F3769ED3-DFA5-493B-A8E6-6AEABBE289F4}"/>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2" name="Text Box 10">
            <a:extLst>
              <a:ext uri="{FF2B5EF4-FFF2-40B4-BE49-F238E27FC236}">
                <a16:creationId xmlns:a16="http://schemas.microsoft.com/office/drawing/2014/main" id="{B91E674E-B5F4-4CAB-A634-4D505F96AF32}"/>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1" name="Text Box 54">
            <a:extLst>
              <a:ext uri="{FF2B5EF4-FFF2-40B4-BE49-F238E27FC236}">
                <a16:creationId xmlns:a16="http://schemas.microsoft.com/office/drawing/2014/main" id="{AF3A0AA8-2A72-4B5F-BC72-CEC338B3E19B}"/>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
        <p:nvSpPr>
          <p:cNvPr id="80" name="Text Box 51">
            <a:extLst>
              <a:ext uri="{FF2B5EF4-FFF2-40B4-BE49-F238E27FC236}">
                <a16:creationId xmlns:a16="http://schemas.microsoft.com/office/drawing/2014/main" id="{AAF34978-DBFF-4511-97F7-7CF503616481}"/>
              </a:ext>
            </a:extLst>
          </p:cNvPr>
          <p:cNvSpPr txBox="1">
            <a:spLocks noChangeArrowheads="1"/>
          </p:cNvSpPr>
          <p:nvPr/>
        </p:nvSpPr>
        <p:spPr bwMode="auto">
          <a:xfrm>
            <a:off x="6015038" y="4648202"/>
            <a:ext cx="887413" cy="1258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dirty="0">
                <a:latin typeface="Gill Sans MT" panose="020B0502020104020203" pitchFamily="34" charset="0"/>
              </a:rPr>
              <a:t>Kingdom at Hand</a:t>
            </a:r>
          </a:p>
          <a:p>
            <a:pPr eaLnBrk="1" hangingPunct="1">
              <a:spcBef>
                <a:spcPct val="0"/>
              </a:spcBef>
              <a:buFontTx/>
              <a:buNone/>
            </a:pPr>
            <a:r>
              <a:rPr lang="en-US" altLang="en-US" sz="1100" dirty="0">
                <a:latin typeface="Gill Sans MT" panose="020B0502020104020203" pitchFamily="34" charset="0"/>
              </a:rPr>
              <a:t>Gal. 4:4</a:t>
            </a:r>
          </a:p>
          <a:p>
            <a:pPr eaLnBrk="1" hangingPunct="1">
              <a:spcBef>
                <a:spcPct val="0"/>
              </a:spcBef>
              <a:buFontTx/>
              <a:buNone/>
            </a:pPr>
            <a:r>
              <a:rPr lang="en-US" altLang="en-US" sz="1100" dirty="0">
                <a:latin typeface="Gill Sans MT" panose="020B0502020104020203" pitchFamily="34" charset="0"/>
              </a:rPr>
              <a:t>Luke 19:10</a:t>
            </a:r>
          </a:p>
          <a:p>
            <a:pPr eaLnBrk="1" hangingPunct="1">
              <a:spcBef>
                <a:spcPct val="0"/>
              </a:spcBef>
              <a:buFontTx/>
              <a:buNone/>
            </a:pPr>
            <a:r>
              <a:rPr lang="en-US" altLang="en-US" sz="1100" dirty="0">
                <a:latin typeface="Gill Sans MT" panose="020B0502020104020203" pitchFamily="34" charset="0"/>
              </a:rPr>
              <a:t>Mt. 16:18</a:t>
            </a:r>
          </a:p>
        </p:txBody>
      </p:sp>
    </p:spTree>
    <p:extLst>
      <p:ext uri="{BB962C8B-B14F-4D97-AF65-F5344CB8AC3E}">
        <p14:creationId xmlns:p14="http://schemas.microsoft.com/office/powerpoint/2010/main" val="287270922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ext Box 37">
            <a:extLst>
              <a:ext uri="{FF2B5EF4-FFF2-40B4-BE49-F238E27FC236}">
                <a16:creationId xmlns:a16="http://schemas.microsoft.com/office/drawing/2014/main" id="{0CB09AFE-4D5E-4900-9EE3-328DA1EABBF9}"/>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6" name="Text Box 42">
            <a:extLst>
              <a:ext uri="{FF2B5EF4-FFF2-40B4-BE49-F238E27FC236}">
                <a16:creationId xmlns:a16="http://schemas.microsoft.com/office/drawing/2014/main" id="{F7CE85EF-5B0B-4467-9CCD-90957E50EF73}"/>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75" name="Text Box 46">
            <a:extLst>
              <a:ext uri="{FF2B5EF4-FFF2-40B4-BE49-F238E27FC236}">
                <a16:creationId xmlns:a16="http://schemas.microsoft.com/office/drawing/2014/main" id="{C3C27C7A-2E02-4AF3-A3AD-9DE4042B5C6A}"/>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73" name="Text Box 44">
            <a:extLst>
              <a:ext uri="{FF2B5EF4-FFF2-40B4-BE49-F238E27FC236}">
                <a16:creationId xmlns:a16="http://schemas.microsoft.com/office/drawing/2014/main" id="{BCA2A3C8-D4C6-40DD-9CA3-F7B767207DC5}"/>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74" name="Text Box 45">
            <a:extLst>
              <a:ext uri="{FF2B5EF4-FFF2-40B4-BE49-F238E27FC236}">
                <a16:creationId xmlns:a16="http://schemas.microsoft.com/office/drawing/2014/main" id="{B5A33269-8A59-427E-8801-63315D1C8108}"/>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71" name="Text Box 40">
            <a:extLst>
              <a:ext uri="{FF2B5EF4-FFF2-40B4-BE49-F238E27FC236}">
                <a16:creationId xmlns:a16="http://schemas.microsoft.com/office/drawing/2014/main" id="{9241295C-E835-45A2-B58A-46D97BA026DA}"/>
              </a:ext>
            </a:extLst>
          </p:cNvPr>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512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Male</a:t>
            </a:r>
          </a:p>
          <a:p>
            <a:pPr eaLnBrk="1" hangingPunct="1">
              <a:spcBef>
                <a:spcPct val="50000"/>
              </a:spcBef>
              <a:buFontTx/>
              <a:buNone/>
            </a:pPr>
            <a:r>
              <a:rPr lang="en-US" altLang="en-US" sz="110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Detailed Account</a:t>
            </a:r>
          </a:p>
          <a:p>
            <a:pPr eaLnBrk="1" hangingPunct="1">
              <a:spcBef>
                <a:spcPct val="50000"/>
              </a:spcBef>
              <a:buFontTx/>
              <a:buNone/>
            </a:pPr>
            <a:r>
              <a:rPr lang="en-US" altLang="en-US" sz="110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302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72" name="Text Box 41">
            <a:extLst>
              <a:ext uri="{FF2B5EF4-FFF2-40B4-BE49-F238E27FC236}">
                <a16:creationId xmlns:a16="http://schemas.microsoft.com/office/drawing/2014/main" id="{927FFF47-370F-4A69-A188-61C6F22012AD}"/>
              </a:ext>
            </a:extLst>
          </p:cNvPr>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77" name="Text Box 55">
            <a:extLst>
              <a:ext uri="{FF2B5EF4-FFF2-40B4-BE49-F238E27FC236}">
                <a16:creationId xmlns:a16="http://schemas.microsoft.com/office/drawing/2014/main" id="{7AFE9421-58CB-410F-8111-606212A60A9B}"/>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82" name="Rectangle: Rounded Corners 81">
            <a:extLst>
              <a:ext uri="{FF2B5EF4-FFF2-40B4-BE49-F238E27FC236}">
                <a16:creationId xmlns:a16="http://schemas.microsoft.com/office/drawing/2014/main" id="{3EEF671F-559C-4BAD-BB30-88C9560F5941}"/>
              </a:ext>
            </a:extLst>
          </p:cNvPr>
          <p:cNvSpPr/>
          <p:nvPr/>
        </p:nvSpPr>
        <p:spPr>
          <a:xfrm>
            <a:off x="3697712" y="2573604"/>
            <a:ext cx="858711" cy="30828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Arrow: Left 82">
            <a:extLst>
              <a:ext uri="{FF2B5EF4-FFF2-40B4-BE49-F238E27FC236}">
                <a16:creationId xmlns:a16="http://schemas.microsoft.com/office/drawing/2014/main" id="{89C1BBE2-F981-402F-8922-95B79603A19F}"/>
              </a:ext>
            </a:extLst>
          </p:cNvPr>
          <p:cNvSpPr/>
          <p:nvPr/>
        </p:nvSpPr>
        <p:spPr>
          <a:xfrm rot="18463215">
            <a:off x="4475462" y="210581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Speech Bubble: Rectangle with Corners Rounded 83">
            <a:extLst>
              <a:ext uri="{FF2B5EF4-FFF2-40B4-BE49-F238E27FC236}">
                <a16:creationId xmlns:a16="http://schemas.microsoft.com/office/drawing/2014/main" id="{122A4F1B-F32D-414F-B2FD-CD15DCDB4C1A}"/>
              </a:ext>
            </a:extLst>
          </p:cNvPr>
          <p:cNvSpPr/>
          <p:nvPr/>
        </p:nvSpPr>
        <p:spPr>
          <a:xfrm>
            <a:off x="187036" y="538988"/>
            <a:ext cx="5806275" cy="1012000"/>
          </a:xfrm>
          <a:prstGeom prst="wedgeRoundRectCallout">
            <a:avLst>
              <a:gd name="adj1" fmla="val 16140"/>
              <a:gd name="adj2" fmla="val 14791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3:15:  </a:t>
            </a:r>
            <a:r>
              <a:rPr lang="en-US" dirty="0">
                <a:solidFill>
                  <a:schemeClr val="tx1"/>
                </a:solidFill>
                <a:latin typeface="Gill Sans MT" panose="020B0502020104020203" pitchFamily="34" charset="0"/>
              </a:rPr>
              <a:t> “And I will put enmity between you and the woman, and between your seed and her Seed; He shall bruise your head, and you shall bruise His heel.”</a:t>
            </a:r>
          </a:p>
        </p:txBody>
      </p:sp>
      <p:sp>
        <p:nvSpPr>
          <p:cNvPr id="86" name="Rectangle: Rounded Corners 85">
            <a:extLst>
              <a:ext uri="{FF2B5EF4-FFF2-40B4-BE49-F238E27FC236}">
                <a16:creationId xmlns:a16="http://schemas.microsoft.com/office/drawing/2014/main" id="{68E35EC2-5633-487C-95CE-D1AB1F054C2B}"/>
              </a:ext>
            </a:extLst>
          </p:cNvPr>
          <p:cNvSpPr/>
          <p:nvPr/>
        </p:nvSpPr>
        <p:spPr>
          <a:xfrm>
            <a:off x="5792299" y="3168915"/>
            <a:ext cx="858711" cy="43629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Arrow: Left 86">
            <a:extLst>
              <a:ext uri="{FF2B5EF4-FFF2-40B4-BE49-F238E27FC236}">
                <a16:creationId xmlns:a16="http://schemas.microsoft.com/office/drawing/2014/main" id="{70DC54A8-31A6-417F-8611-774AF35DA725}"/>
              </a:ext>
            </a:extLst>
          </p:cNvPr>
          <p:cNvSpPr/>
          <p:nvPr/>
        </p:nvSpPr>
        <p:spPr>
          <a:xfrm rot="18463215">
            <a:off x="6570049" y="270113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Rounded Corners 87">
            <a:extLst>
              <a:ext uri="{FF2B5EF4-FFF2-40B4-BE49-F238E27FC236}">
                <a16:creationId xmlns:a16="http://schemas.microsoft.com/office/drawing/2014/main" id="{C657A6E7-4807-40DE-B178-4E9AB1308D0F}"/>
              </a:ext>
            </a:extLst>
          </p:cNvPr>
          <p:cNvSpPr/>
          <p:nvPr/>
        </p:nvSpPr>
        <p:spPr>
          <a:xfrm>
            <a:off x="5859906" y="4447993"/>
            <a:ext cx="1427160" cy="111460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Arrow: Left 88">
            <a:extLst>
              <a:ext uri="{FF2B5EF4-FFF2-40B4-BE49-F238E27FC236}">
                <a16:creationId xmlns:a16="http://schemas.microsoft.com/office/drawing/2014/main" id="{31540542-1EE2-46ED-A756-02D3B8F546AE}"/>
              </a:ext>
            </a:extLst>
          </p:cNvPr>
          <p:cNvSpPr/>
          <p:nvPr/>
        </p:nvSpPr>
        <p:spPr>
          <a:xfrm rot="18463215">
            <a:off x="7104060" y="399047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Rounded Corners 90">
            <a:extLst>
              <a:ext uri="{FF2B5EF4-FFF2-40B4-BE49-F238E27FC236}">
                <a16:creationId xmlns:a16="http://schemas.microsoft.com/office/drawing/2014/main" id="{5B2299F4-BD68-4B69-B2FC-DEC2EEB7E279}"/>
              </a:ext>
            </a:extLst>
          </p:cNvPr>
          <p:cNvSpPr/>
          <p:nvPr/>
        </p:nvSpPr>
        <p:spPr>
          <a:xfrm>
            <a:off x="7305675" y="3326261"/>
            <a:ext cx="641958" cy="43135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Arrow: Left 91">
            <a:extLst>
              <a:ext uri="{FF2B5EF4-FFF2-40B4-BE49-F238E27FC236}">
                <a16:creationId xmlns:a16="http://schemas.microsoft.com/office/drawing/2014/main" id="{74BF6609-8138-49D1-931D-6B142C1D3DED}"/>
              </a:ext>
            </a:extLst>
          </p:cNvPr>
          <p:cNvSpPr/>
          <p:nvPr/>
        </p:nvSpPr>
        <p:spPr>
          <a:xfrm rot="13230195">
            <a:off x="7159906" y="463755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10770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dissolve">
                                      <p:cBhvr>
                                        <p:cTn id="7" dur="500"/>
                                        <p:tgtEl>
                                          <p:spTgt spid="8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2"/>
                                        </p:tgtEl>
                                        <p:attrNameLst>
                                          <p:attrName>style.visibility</p:attrName>
                                        </p:attrNameLst>
                                      </p:cBhvr>
                                      <p:to>
                                        <p:strVal val="visible"/>
                                      </p:to>
                                    </p:set>
                                    <p:animEffect transition="in" filter="dissolve">
                                      <p:cBhvr>
                                        <p:cTn id="10" dur="500"/>
                                        <p:tgtEl>
                                          <p:spTgt spid="82"/>
                                        </p:tgtEl>
                                      </p:cBhvr>
                                    </p:animEffec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84"/>
                                        </p:tgtEl>
                                        <p:attrNameLst>
                                          <p:attrName>style.visibility</p:attrName>
                                        </p:attrNameLst>
                                      </p:cBhvr>
                                      <p:to>
                                        <p:strVal val="visible"/>
                                      </p:to>
                                    </p:set>
                                    <p:animEffect transition="in" filter="dissolve">
                                      <p:cBhvr>
                                        <p:cTn id="14" dur="500"/>
                                        <p:tgtEl>
                                          <p:spTgt spid="84"/>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xit" presetSubtype="0" fill="hold" grpId="1" nodeType="clickEffect">
                                  <p:stCondLst>
                                    <p:cond delay="0"/>
                                  </p:stCondLst>
                                  <p:childTnLst>
                                    <p:animEffect transition="out" filter="dissolve">
                                      <p:cBhvr>
                                        <p:cTn id="18" dur="500"/>
                                        <p:tgtEl>
                                          <p:spTgt spid="83"/>
                                        </p:tgtEl>
                                      </p:cBhvr>
                                    </p:animEffect>
                                    <p:set>
                                      <p:cBhvr>
                                        <p:cTn id="19" dur="1" fill="hold">
                                          <p:stCondLst>
                                            <p:cond delay="499"/>
                                          </p:stCondLst>
                                        </p:cTn>
                                        <p:tgtEl>
                                          <p:spTgt spid="83"/>
                                        </p:tgtEl>
                                        <p:attrNameLst>
                                          <p:attrName>style.visibility</p:attrName>
                                        </p:attrNameLst>
                                      </p:cBhvr>
                                      <p:to>
                                        <p:strVal val="hidden"/>
                                      </p:to>
                                    </p:set>
                                  </p:childTnLst>
                                </p:cTn>
                              </p:par>
                              <p:par>
                                <p:cTn id="20" presetID="9" presetClass="exit" presetSubtype="0" fill="hold" grpId="1" nodeType="withEffect">
                                  <p:stCondLst>
                                    <p:cond delay="0"/>
                                  </p:stCondLst>
                                  <p:childTnLst>
                                    <p:animEffect transition="out" filter="dissolve">
                                      <p:cBhvr>
                                        <p:cTn id="21" dur="500"/>
                                        <p:tgtEl>
                                          <p:spTgt spid="82"/>
                                        </p:tgtEl>
                                      </p:cBhvr>
                                    </p:animEffect>
                                    <p:set>
                                      <p:cBhvr>
                                        <p:cTn id="22" dur="1" fill="hold">
                                          <p:stCondLst>
                                            <p:cond delay="499"/>
                                          </p:stCondLst>
                                        </p:cTn>
                                        <p:tgtEl>
                                          <p:spTgt spid="82"/>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84"/>
                                        </p:tgtEl>
                                      </p:cBhvr>
                                    </p:animEffect>
                                    <p:set>
                                      <p:cBhvr>
                                        <p:cTn id="25" dur="1" fill="hold">
                                          <p:stCondLst>
                                            <p:cond delay="499"/>
                                          </p:stCondLst>
                                        </p:cTn>
                                        <p:tgtEl>
                                          <p:spTgt spid="84"/>
                                        </p:tgtEl>
                                        <p:attrNameLst>
                                          <p:attrName>style.visibility</p:attrName>
                                        </p:attrNameLst>
                                      </p:cBhvr>
                                      <p:to>
                                        <p:strVal val="hidden"/>
                                      </p:to>
                                    </p:set>
                                  </p:childTnLst>
                                </p:cTn>
                              </p:par>
                            </p:childTnLst>
                          </p:cTn>
                        </p:par>
                        <p:par>
                          <p:cTn id="26" fill="hold">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dissolve">
                                      <p:cBhvr>
                                        <p:cTn id="29" dur="500"/>
                                        <p:tgtEl>
                                          <p:spTgt spid="87"/>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86"/>
                                        </p:tgtEl>
                                        <p:attrNameLst>
                                          <p:attrName>style.visibility</p:attrName>
                                        </p:attrNameLst>
                                      </p:cBhvr>
                                      <p:to>
                                        <p:strVal val="visible"/>
                                      </p:to>
                                    </p:set>
                                    <p:animEffect transition="in" filter="dissolve">
                                      <p:cBhvr>
                                        <p:cTn id="32" dur="500"/>
                                        <p:tgtEl>
                                          <p:spTgt spid="86"/>
                                        </p:tgtEl>
                                      </p:cBhvr>
                                    </p:animEffect>
                                  </p:childTnLst>
                                </p:cTn>
                              </p:par>
                            </p:childTnLst>
                          </p:cTn>
                        </p:par>
                        <p:par>
                          <p:cTn id="33" fill="hold">
                            <p:stCondLst>
                              <p:cond delay="1000"/>
                            </p:stCondLst>
                            <p:childTnLst>
                              <p:par>
                                <p:cTn id="34" presetID="9" presetClass="entr" presetSubtype="0"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dissolve">
                                      <p:cBhvr>
                                        <p:cTn id="36" dur="500"/>
                                        <p:tgtEl>
                                          <p:spTgt spid="89"/>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dissolve">
                                      <p:cBhvr>
                                        <p:cTn id="39" dur="500"/>
                                        <p:tgtEl>
                                          <p:spTgt spid="88"/>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87"/>
                                        </p:tgtEl>
                                      </p:cBhvr>
                                    </p:animEffect>
                                    <p:set>
                                      <p:cBhvr>
                                        <p:cTn id="44" dur="1" fill="hold">
                                          <p:stCondLst>
                                            <p:cond delay="499"/>
                                          </p:stCondLst>
                                        </p:cTn>
                                        <p:tgtEl>
                                          <p:spTgt spid="87"/>
                                        </p:tgtEl>
                                        <p:attrNameLst>
                                          <p:attrName>style.visibility</p:attrName>
                                        </p:attrNameLst>
                                      </p:cBhvr>
                                      <p:to>
                                        <p:strVal val="hidden"/>
                                      </p:to>
                                    </p:set>
                                  </p:childTnLst>
                                </p:cTn>
                              </p:par>
                              <p:par>
                                <p:cTn id="45" presetID="9" presetClass="exit" presetSubtype="0" fill="hold" grpId="1" nodeType="withEffect">
                                  <p:stCondLst>
                                    <p:cond delay="0"/>
                                  </p:stCondLst>
                                  <p:childTnLst>
                                    <p:animEffect transition="out" filter="dissolve">
                                      <p:cBhvr>
                                        <p:cTn id="46" dur="500"/>
                                        <p:tgtEl>
                                          <p:spTgt spid="86"/>
                                        </p:tgtEl>
                                      </p:cBhvr>
                                    </p:animEffect>
                                    <p:set>
                                      <p:cBhvr>
                                        <p:cTn id="47" dur="1" fill="hold">
                                          <p:stCondLst>
                                            <p:cond delay="499"/>
                                          </p:stCondLst>
                                        </p:cTn>
                                        <p:tgtEl>
                                          <p:spTgt spid="86"/>
                                        </p:tgtEl>
                                        <p:attrNameLst>
                                          <p:attrName>style.visibility</p:attrName>
                                        </p:attrNameLst>
                                      </p:cBhvr>
                                      <p:to>
                                        <p:strVal val="hidden"/>
                                      </p:to>
                                    </p:set>
                                  </p:childTnLst>
                                </p:cTn>
                              </p:par>
                              <p:par>
                                <p:cTn id="48" presetID="9" presetClass="exit" presetSubtype="0" fill="hold" grpId="1" nodeType="withEffect">
                                  <p:stCondLst>
                                    <p:cond delay="0"/>
                                  </p:stCondLst>
                                  <p:childTnLst>
                                    <p:animEffect transition="out" filter="dissolve">
                                      <p:cBhvr>
                                        <p:cTn id="49" dur="500"/>
                                        <p:tgtEl>
                                          <p:spTgt spid="89"/>
                                        </p:tgtEl>
                                      </p:cBhvr>
                                    </p:animEffect>
                                    <p:set>
                                      <p:cBhvr>
                                        <p:cTn id="50" dur="1" fill="hold">
                                          <p:stCondLst>
                                            <p:cond delay="499"/>
                                          </p:stCondLst>
                                        </p:cTn>
                                        <p:tgtEl>
                                          <p:spTgt spid="89"/>
                                        </p:tgtEl>
                                        <p:attrNameLst>
                                          <p:attrName>style.visibility</p:attrName>
                                        </p:attrNameLst>
                                      </p:cBhvr>
                                      <p:to>
                                        <p:strVal val="hidden"/>
                                      </p:to>
                                    </p:set>
                                  </p:childTnLst>
                                </p:cTn>
                              </p:par>
                              <p:par>
                                <p:cTn id="51" presetID="9" presetClass="exit" presetSubtype="0" fill="hold" grpId="1" nodeType="withEffect">
                                  <p:stCondLst>
                                    <p:cond delay="0"/>
                                  </p:stCondLst>
                                  <p:childTnLst>
                                    <p:animEffect transition="out" filter="dissolve">
                                      <p:cBhvr>
                                        <p:cTn id="52" dur="500"/>
                                        <p:tgtEl>
                                          <p:spTgt spid="88"/>
                                        </p:tgtEl>
                                      </p:cBhvr>
                                    </p:animEffect>
                                    <p:set>
                                      <p:cBhvr>
                                        <p:cTn id="53" dur="1" fill="hold">
                                          <p:stCondLst>
                                            <p:cond delay="499"/>
                                          </p:stCondLst>
                                        </p:cTn>
                                        <p:tgtEl>
                                          <p:spTgt spid="88"/>
                                        </p:tgtEl>
                                        <p:attrNameLst>
                                          <p:attrName>style.visibility</p:attrName>
                                        </p:attrNameLst>
                                      </p:cBhvr>
                                      <p:to>
                                        <p:strVal val="hidden"/>
                                      </p:to>
                                    </p:set>
                                  </p:childTnLst>
                                </p:cTn>
                              </p:par>
                              <p:par>
                                <p:cTn id="54" presetID="9" presetClass="entr" presetSubtype="0"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dissolve">
                                      <p:cBhvr>
                                        <p:cTn id="56" dur="500"/>
                                        <p:tgtEl>
                                          <p:spTgt spid="91"/>
                                        </p:tgtEl>
                                      </p:cBhvr>
                                    </p:animEffect>
                                  </p:childTnLst>
                                </p:cTn>
                              </p:par>
                            </p:childTnLst>
                          </p:cTn>
                        </p:par>
                        <p:par>
                          <p:cTn id="57" fill="hold">
                            <p:stCondLst>
                              <p:cond delay="500"/>
                            </p:stCondLst>
                            <p:childTnLst>
                              <p:par>
                                <p:cTn id="58" presetID="9" presetClass="entr" presetSubtype="0" fill="hold" grpId="0" nodeType="afterEffect">
                                  <p:stCondLst>
                                    <p:cond delay="0"/>
                                  </p:stCondLst>
                                  <p:childTnLst>
                                    <p:set>
                                      <p:cBhvr>
                                        <p:cTn id="59" dur="1" fill="hold">
                                          <p:stCondLst>
                                            <p:cond delay="0"/>
                                          </p:stCondLst>
                                        </p:cTn>
                                        <p:tgtEl>
                                          <p:spTgt spid="92"/>
                                        </p:tgtEl>
                                        <p:attrNameLst>
                                          <p:attrName>style.visibility</p:attrName>
                                        </p:attrNameLst>
                                      </p:cBhvr>
                                      <p:to>
                                        <p:strVal val="visible"/>
                                      </p:to>
                                    </p:set>
                                    <p:animEffect transition="in" filter="dissolve">
                                      <p:cBhvr>
                                        <p:cTn id="60"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2" grpId="1" animBg="1"/>
      <p:bldP spid="83" grpId="0" animBg="1"/>
      <p:bldP spid="83" grpId="1" animBg="1"/>
      <p:bldP spid="84" grpId="0" animBg="1"/>
      <p:bldP spid="84" grpId="1" animBg="1"/>
      <p:bldP spid="86" grpId="0" animBg="1"/>
      <p:bldP spid="86" grpId="1" animBg="1"/>
      <p:bldP spid="87" grpId="0" animBg="1"/>
      <p:bldP spid="87" grpId="1" animBg="1"/>
      <p:bldP spid="88" grpId="0" animBg="1"/>
      <p:bldP spid="88" grpId="1" animBg="1"/>
      <p:bldP spid="89" grpId="0" animBg="1"/>
      <p:bldP spid="89" grpId="1" animBg="1"/>
      <p:bldP spid="91" grpId="0" animBg="1"/>
      <p:bldP spid="9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 Box 94">
            <a:extLst>
              <a:ext uri="{FF2B5EF4-FFF2-40B4-BE49-F238E27FC236}">
                <a16:creationId xmlns:a16="http://schemas.microsoft.com/office/drawing/2014/main" id="{1D7B1609-85DA-4269-B3C6-8AEA00C4F48E}"/>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3" name="Text Box 105">
            <a:extLst>
              <a:ext uri="{FF2B5EF4-FFF2-40B4-BE49-F238E27FC236}">
                <a16:creationId xmlns:a16="http://schemas.microsoft.com/office/drawing/2014/main" id="{883D78F4-DA8B-40D9-96E8-282FD3997D00}"/>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5" name="Text Box 100">
            <a:extLst>
              <a:ext uri="{FF2B5EF4-FFF2-40B4-BE49-F238E27FC236}">
                <a16:creationId xmlns:a16="http://schemas.microsoft.com/office/drawing/2014/main" id="{232D2410-C6DD-4126-AA17-9D5B743A329F}"/>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Prophesied of Kingdom</a:t>
            </a:r>
            <a:endParaRPr lang="en-US" altLang="en-US" sz="800" dirty="0">
              <a:latin typeface="Gill Sans MT" panose="020B0502020104020203" pitchFamily="34" charset="0"/>
            </a:endParaRPr>
          </a:p>
          <a:p>
            <a:pPr eaLnBrk="1" hangingPunct="1">
              <a:spcBef>
                <a:spcPct val="0"/>
              </a:spcBef>
              <a:buFontTx/>
              <a:buNone/>
            </a:pPr>
            <a:r>
              <a:rPr lang="en-US" altLang="en-US" sz="1100" dirty="0">
                <a:latin typeface="Gill Sans MT" panose="020B0502020104020203" pitchFamily="34" charset="0"/>
              </a:rPr>
              <a:t>Isa. 7:13-14</a:t>
            </a:r>
          </a:p>
          <a:p>
            <a:pPr eaLnBrk="1" hangingPunct="1">
              <a:spcBef>
                <a:spcPct val="0"/>
              </a:spcBef>
              <a:buFontTx/>
              <a:buNone/>
            </a:pPr>
            <a:r>
              <a:rPr lang="en-US" altLang="en-US" sz="1100" dirty="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7" name="Rectangle: Rounded Corners 66">
            <a:extLst>
              <a:ext uri="{FF2B5EF4-FFF2-40B4-BE49-F238E27FC236}">
                <a16:creationId xmlns:a16="http://schemas.microsoft.com/office/drawing/2014/main" id="{8421397E-56B3-421F-AB4F-C6A0087FC302}"/>
              </a:ext>
            </a:extLst>
          </p:cNvPr>
          <p:cNvSpPr/>
          <p:nvPr/>
        </p:nvSpPr>
        <p:spPr>
          <a:xfrm>
            <a:off x="45507" y="4419154"/>
            <a:ext cx="1607080" cy="22359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Arrow: Left 68">
            <a:extLst>
              <a:ext uri="{FF2B5EF4-FFF2-40B4-BE49-F238E27FC236}">
                <a16:creationId xmlns:a16="http://schemas.microsoft.com/office/drawing/2014/main" id="{59F83A3C-8FBB-4DEC-8D20-F537FB159F7A}"/>
              </a:ext>
            </a:extLst>
          </p:cNvPr>
          <p:cNvSpPr/>
          <p:nvPr/>
        </p:nvSpPr>
        <p:spPr>
          <a:xfrm rot="18463215">
            <a:off x="1162843" y="392618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B18704D7-E2CF-4B15-9FA1-A731581873E2}"/>
              </a:ext>
            </a:extLst>
          </p:cNvPr>
          <p:cNvSpPr/>
          <p:nvPr/>
        </p:nvSpPr>
        <p:spPr>
          <a:xfrm>
            <a:off x="24325" y="2509379"/>
            <a:ext cx="1055607" cy="52433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Arrow: Left 81">
            <a:extLst>
              <a:ext uri="{FF2B5EF4-FFF2-40B4-BE49-F238E27FC236}">
                <a16:creationId xmlns:a16="http://schemas.microsoft.com/office/drawing/2014/main" id="{55CDFB7C-AF7F-41F6-8D4C-55390AC39CB6}"/>
              </a:ext>
            </a:extLst>
          </p:cNvPr>
          <p:cNvSpPr/>
          <p:nvPr/>
        </p:nvSpPr>
        <p:spPr>
          <a:xfrm rot="18463215">
            <a:off x="876120" y="201935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Rounded Corners 83">
            <a:extLst>
              <a:ext uri="{FF2B5EF4-FFF2-40B4-BE49-F238E27FC236}">
                <a16:creationId xmlns:a16="http://schemas.microsoft.com/office/drawing/2014/main" id="{799D1D05-4E04-4BF0-9FC2-2AE415979339}"/>
              </a:ext>
            </a:extLst>
          </p:cNvPr>
          <p:cNvSpPr/>
          <p:nvPr/>
        </p:nvSpPr>
        <p:spPr>
          <a:xfrm>
            <a:off x="1197743" y="2608826"/>
            <a:ext cx="1244338" cy="30828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Arrow: Left 84">
            <a:extLst>
              <a:ext uri="{FF2B5EF4-FFF2-40B4-BE49-F238E27FC236}">
                <a16:creationId xmlns:a16="http://schemas.microsoft.com/office/drawing/2014/main" id="{1C9C2E3F-55F6-4D45-888B-67EA065BBAE3}"/>
              </a:ext>
            </a:extLst>
          </p:cNvPr>
          <p:cNvSpPr/>
          <p:nvPr/>
        </p:nvSpPr>
        <p:spPr>
          <a:xfrm rot="18463215">
            <a:off x="2315079" y="2115852"/>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Speech Bubble: Rectangle with Corners Rounded 85">
            <a:extLst>
              <a:ext uri="{FF2B5EF4-FFF2-40B4-BE49-F238E27FC236}">
                <a16:creationId xmlns:a16="http://schemas.microsoft.com/office/drawing/2014/main" id="{399207DA-EB10-4661-970E-86D20055B8BA}"/>
              </a:ext>
            </a:extLst>
          </p:cNvPr>
          <p:cNvSpPr/>
          <p:nvPr/>
        </p:nvSpPr>
        <p:spPr>
          <a:xfrm>
            <a:off x="1479442" y="4357687"/>
            <a:ext cx="7512158" cy="1978025"/>
          </a:xfrm>
          <a:prstGeom prst="wedgeRoundRectCallout">
            <a:avLst>
              <a:gd name="adj1" fmla="val -37565"/>
              <a:gd name="adj2" fmla="val -12151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Josh. 21:43-45:  </a:t>
            </a:r>
            <a:r>
              <a:rPr lang="en-US" dirty="0">
                <a:solidFill>
                  <a:schemeClr val="tx1"/>
                </a:solidFill>
                <a:latin typeface="Gill Sans MT" panose="020B0502020104020203" pitchFamily="34" charset="0"/>
              </a:rPr>
              <a:t> “So the Lord gave to Israel all the land of which He had sworn to give to their fathers, and they took possession of it and dwelt in it. 44 The Lord gave them rest all around, according to all that He had sworn to their fathers. And not a man of all their enemies stood against them; the Lord delivered all their enemies into their hand. 45 Not a word failed of any good thing which the Lord had spoken to the house of Israel.  All came to pass.”</a:t>
            </a:r>
          </a:p>
        </p:txBody>
      </p:sp>
      <p:sp>
        <p:nvSpPr>
          <p:cNvPr id="76" name="Speech Bubble: Rectangle with Corners Rounded 75">
            <a:extLst>
              <a:ext uri="{FF2B5EF4-FFF2-40B4-BE49-F238E27FC236}">
                <a16:creationId xmlns:a16="http://schemas.microsoft.com/office/drawing/2014/main" id="{74EA5689-E15B-4D0A-9F65-C1877A917291}"/>
              </a:ext>
            </a:extLst>
          </p:cNvPr>
          <p:cNvSpPr/>
          <p:nvPr/>
        </p:nvSpPr>
        <p:spPr>
          <a:xfrm>
            <a:off x="862699" y="2113855"/>
            <a:ext cx="7739278" cy="1866839"/>
          </a:xfrm>
          <a:prstGeom prst="wedgeRoundRectCallout">
            <a:avLst>
              <a:gd name="adj1" fmla="val -40668"/>
              <a:gd name="adj2" fmla="val 7193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3:19, 24-25:  </a:t>
            </a:r>
            <a:r>
              <a:rPr lang="en-US" dirty="0">
                <a:solidFill>
                  <a:schemeClr val="tx1"/>
                </a:solidFill>
                <a:latin typeface="Gill Sans MT" panose="020B0502020104020203" pitchFamily="34" charset="0"/>
              </a:rPr>
              <a:t> “What purpose then does the law serve?  It was added because of transgressions, till the Seed should come to whom the promise was made; and it was appointed through angels by the hand of a mediator.  …24 Therefore the law was our tutor to bring us to Christ, that we might be justified by faith. 25 But after faith has come, we are no longer under a tutor.”</a:t>
            </a:r>
          </a:p>
        </p:txBody>
      </p:sp>
    </p:spTree>
    <p:extLst>
      <p:ext uri="{BB962C8B-B14F-4D97-AF65-F5344CB8AC3E}">
        <p14:creationId xmlns:p14="http://schemas.microsoft.com/office/powerpoint/2010/main" val="441863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dissolve">
                                      <p:cBhvr>
                                        <p:cTn id="7" dur="500"/>
                                        <p:tgtEl>
                                          <p:spTgt spid="8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500"/>
                                        <p:tgtEl>
                                          <p:spTgt spid="8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82"/>
                                        </p:tgtEl>
                                      </p:cBhvr>
                                    </p:animEffect>
                                    <p:set>
                                      <p:cBhvr>
                                        <p:cTn id="15" dur="1" fill="hold">
                                          <p:stCondLst>
                                            <p:cond delay="499"/>
                                          </p:stCondLst>
                                        </p:cTn>
                                        <p:tgtEl>
                                          <p:spTgt spid="82"/>
                                        </p:tgtEl>
                                        <p:attrNameLst>
                                          <p:attrName>style.visibility</p:attrName>
                                        </p:attrNameLst>
                                      </p:cBhvr>
                                      <p:to>
                                        <p:strVal val="hidden"/>
                                      </p:to>
                                    </p:set>
                                  </p:childTnLst>
                                </p:cTn>
                              </p:par>
                              <p:par>
                                <p:cTn id="16" presetID="9" presetClass="exit" presetSubtype="0" fill="hold" grpId="1" nodeType="withEffect">
                                  <p:stCondLst>
                                    <p:cond delay="0"/>
                                  </p:stCondLst>
                                  <p:childTnLst>
                                    <p:animEffect transition="out" filter="dissolve">
                                      <p:cBhvr>
                                        <p:cTn id="17" dur="500"/>
                                        <p:tgtEl>
                                          <p:spTgt spid="81"/>
                                        </p:tgtEl>
                                      </p:cBhvr>
                                    </p:animEffect>
                                    <p:set>
                                      <p:cBhvr>
                                        <p:cTn id="18" dur="1" fill="hold">
                                          <p:stCondLst>
                                            <p:cond delay="499"/>
                                          </p:stCondLst>
                                        </p:cTn>
                                        <p:tgtEl>
                                          <p:spTgt spid="81"/>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dissolve">
                                      <p:cBhvr>
                                        <p:cTn id="23" dur="500"/>
                                        <p:tgtEl>
                                          <p:spTgt spid="69"/>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dissolve">
                                      <p:cBhvr>
                                        <p:cTn id="26" dur="500"/>
                                        <p:tgtEl>
                                          <p:spTgt spid="67"/>
                                        </p:tgtEl>
                                      </p:cBhvr>
                                    </p:animEffec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Effect transition="in" filter="dissolve">
                                      <p:cBhvr>
                                        <p:cTn id="30" dur="500"/>
                                        <p:tgtEl>
                                          <p:spTgt spid="7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69"/>
                                        </p:tgtEl>
                                      </p:cBhvr>
                                    </p:animEffect>
                                    <p:set>
                                      <p:cBhvr>
                                        <p:cTn id="35" dur="1" fill="hold">
                                          <p:stCondLst>
                                            <p:cond delay="499"/>
                                          </p:stCondLst>
                                        </p:cTn>
                                        <p:tgtEl>
                                          <p:spTgt spid="69"/>
                                        </p:tgtEl>
                                        <p:attrNameLst>
                                          <p:attrName>style.visibility</p:attrName>
                                        </p:attrNameLst>
                                      </p:cBhvr>
                                      <p:to>
                                        <p:strVal val="hidden"/>
                                      </p:to>
                                    </p:set>
                                  </p:childTnLst>
                                </p:cTn>
                              </p:par>
                              <p:par>
                                <p:cTn id="36" presetID="9" presetClass="exit" presetSubtype="0" fill="hold" grpId="1" nodeType="withEffect">
                                  <p:stCondLst>
                                    <p:cond delay="0"/>
                                  </p:stCondLst>
                                  <p:childTnLst>
                                    <p:animEffect transition="out" filter="dissolve">
                                      <p:cBhvr>
                                        <p:cTn id="37" dur="500"/>
                                        <p:tgtEl>
                                          <p:spTgt spid="67"/>
                                        </p:tgtEl>
                                      </p:cBhvr>
                                    </p:animEffect>
                                    <p:set>
                                      <p:cBhvr>
                                        <p:cTn id="38" dur="1" fill="hold">
                                          <p:stCondLst>
                                            <p:cond delay="499"/>
                                          </p:stCondLst>
                                        </p:cTn>
                                        <p:tgtEl>
                                          <p:spTgt spid="67"/>
                                        </p:tgtEl>
                                        <p:attrNameLst>
                                          <p:attrName>style.visibility</p:attrName>
                                        </p:attrNameLst>
                                      </p:cBhvr>
                                      <p:to>
                                        <p:strVal val="hidden"/>
                                      </p:to>
                                    </p:set>
                                  </p:childTnLst>
                                </p:cTn>
                              </p:par>
                              <p:par>
                                <p:cTn id="39" presetID="9" presetClass="exit" presetSubtype="0" fill="hold" grpId="1" nodeType="withEffect">
                                  <p:stCondLst>
                                    <p:cond delay="0"/>
                                  </p:stCondLst>
                                  <p:childTnLst>
                                    <p:animEffect transition="out" filter="dissolve">
                                      <p:cBhvr>
                                        <p:cTn id="40" dur="500"/>
                                        <p:tgtEl>
                                          <p:spTgt spid="76"/>
                                        </p:tgtEl>
                                      </p:cBhvr>
                                    </p:animEffect>
                                    <p:set>
                                      <p:cBhvr>
                                        <p:cTn id="41" dur="1" fill="hold">
                                          <p:stCondLst>
                                            <p:cond delay="499"/>
                                          </p:stCondLst>
                                        </p:cTn>
                                        <p:tgtEl>
                                          <p:spTgt spid="76"/>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85"/>
                                        </p:tgtEl>
                                        <p:attrNameLst>
                                          <p:attrName>style.visibility</p:attrName>
                                        </p:attrNameLst>
                                      </p:cBhvr>
                                      <p:to>
                                        <p:strVal val="visible"/>
                                      </p:to>
                                    </p:set>
                                    <p:animEffect transition="in" filter="dissolve">
                                      <p:cBhvr>
                                        <p:cTn id="46" dur="500"/>
                                        <p:tgtEl>
                                          <p:spTgt spid="8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animEffect transition="in" filter="dissolve">
                                      <p:cBhvr>
                                        <p:cTn id="49" dur="500"/>
                                        <p:tgtEl>
                                          <p:spTgt spid="84"/>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86"/>
                                        </p:tgtEl>
                                        <p:attrNameLst>
                                          <p:attrName>style.visibility</p:attrName>
                                        </p:attrNameLst>
                                      </p:cBhvr>
                                      <p:to>
                                        <p:strVal val="visible"/>
                                      </p:to>
                                    </p:set>
                                    <p:animEffect transition="in" filter="dissolve">
                                      <p:cBhvr>
                                        <p:cTn id="53" dur="500"/>
                                        <p:tgtEl>
                                          <p:spTgt spid="86"/>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xit" presetSubtype="0" fill="hold" grpId="1" nodeType="clickEffect">
                                  <p:stCondLst>
                                    <p:cond delay="0"/>
                                  </p:stCondLst>
                                  <p:childTnLst>
                                    <p:animEffect transition="out" filter="dissolve">
                                      <p:cBhvr>
                                        <p:cTn id="57" dur="500"/>
                                        <p:tgtEl>
                                          <p:spTgt spid="85"/>
                                        </p:tgtEl>
                                      </p:cBhvr>
                                    </p:animEffect>
                                    <p:set>
                                      <p:cBhvr>
                                        <p:cTn id="58" dur="1" fill="hold">
                                          <p:stCondLst>
                                            <p:cond delay="499"/>
                                          </p:stCondLst>
                                        </p:cTn>
                                        <p:tgtEl>
                                          <p:spTgt spid="85"/>
                                        </p:tgtEl>
                                        <p:attrNameLst>
                                          <p:attrName>style.visibility</p:attrName>
                                        </p:attrNameLst>
                                      </p:cBhvr>
                                      <p:to>
                                        <p:strVal val="hidden"/>
                                      </p:to>
                                    </p:set>
                                  </p:childTnLst>
                                </p:cTn>
                              </p:par>
                              <p:par>
                                <p:cTn id="59" presetID="9" presetClass="exit" presetSubtype="0" fill="hold" grpId="1" nodeType="withEffect">
                                  <p:stCondLst>
                                    <p:cond delay="0"/>
                                  </p:stCondLst>
                                  <p:childTnLst>
                                    <p:animEffect transition="out" filter="dissolve">
                                      <p:cBhvr>
                                        <p:cTn id="60" dur="500"/>
                                        <p:tgtEl>
                                          <p:spTgt spid="84"/>
                                        </p:tgtEl>
                                      </p:cBhvr>
                                    </p:animEffect>
                                    <p:set>
                                      <p:cBhvr>
                                        <p:cTn id="61" dur="1" fill="hold">
                                          <p:stCondLst>
                                            <p:cond delay="499"/>
                                          </p:stCondLst>
                                        </p:cTn>
                                        <p:tgtEl>
                                          <p:spTgt spid="84"/>
                                        </p:tgtEl>
                                        <p:attrNameLst>
                                          <p:attrName>style.visibility</p:attrName>
                                        </p:attrNameLst>
                                      </p:cBhvr>
                                      <p:to>
                                        <p:strVal val="hidden"/>
                                      </p:to>
                                    </p:set>
                                  </p:childTnLst>
                                </p:cTn>
                              </p:par>
                              <p:par>
                                <p:cTn id="62" presetID="9" presetClass="exit" presetSubtype="0" fill="hold" grpId="1" nodeType="withEffect">
                                  <p:stCondLst>
                                    <p:cond delay="0"/>
                                  </p:stCondLst>
                                  <p:childTnLst>
                                    <p:animEffect transition="out" filter="dissolve">
                                      <p:cBhvr>
                                        <p:cTn id="63" dur="500"/>
                                        <p:tgtEl>
                                          <p:spTgt spid="86"/>
                                        </p:tgtEl>
                                      </p:cBhvr>
                                    </p:animEffect>
                                    <p:set>
                                      <p:cBhvr>
                                        <p:cTn id="64" dur="1" fill="hold">
                                          <p:stCondLst>
                                            <p:cond delay="499"/>
                                          </p:stCondLst>
                                        </p:cTn>
                                        <p:tgtEl>
                                          <p:spTgt spid="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1" animBg="1"/>
      <p:bldP spid="69" grpId="0" animBg="1"/>
      <p:bldP spid="69" grpId="1" animBg="1"/>
      <p:bldP spid="81" grpId="0" animBg="1"/>
      <p:bldP spid="81" grpId="1" animBg="1"/>
      <p:bldP spid="82" grpId="0" animBg="1"/>
      <p:bldP spid="82" grpId="1" animBg="1"/>
      <p:bldP spid="84" grpId="0" animBg="1"/>
      <p:bldP spid="84" grpId="1" animBg="1"/>
      <p:bldP spid="85" grpId="0" animBg="1"/>
      <p:bldP spid="85" grpId="1" animBg="1"/>
      <p:bldP spid="86" grpId="0" animBg="1"/>
      <p:bldP spid="86" grpId="1" animBg="1"/>
      <p:bldP spid="76" grpId="0" animBg="1"/>
      <p:bldP spid="76" grpId="1"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 Box 94">
            <a:extLst>
              <a:ext uri="{FF2B5EF4-FFF2-40B4-BE49-F238E27FC236}">
                <a16:creationId xmlns:a16="http://schemas.microsoft.com/office/drawing/2014/main" id="{1D7B1609-85DA-4269-B3C6-8AEA00C4F48E}"/>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3" name="Text Box 105">
            <a:extLst>
              <a:ext uri="{FF2B5EF4-FFF2-40B4-BE49-F238E27FC236}">
                <a16:creationId xmlns:a16="http://schemas.microsoft.com/office/drawing/2014/main" id="{883D78F4-DA8B-40D9-96E8-282FD3997D00}"/>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5" name="Text Box 100">
            <a:extLst>
              <a:ext uri="{FF2B5EF4-FFF2-40B4-BE49-F238E27FC236}">
                <a16:creationId xmlns:a16="http://schemas.microsoft.com/office/drawing/2014/main" id="{232D2410-C6DD-4126-AA17-9D5B743A329F}"/>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Prophesied of Kingdom</a:t>
            </a:r>
            <a:endParaRPr lang="en-US" altLang="en-US" sz="800" dirty="0">
              <a:latin typeface="Gill Sans MT" panose="020B0502020104020203" pitchFamily="34" charset="0"/>
            </a:endParaRPr>
          </a:p>
          <a:p>
            <a:pPr eaLnBrk="1" hangingPunct="1">
              <a:spcBef>
                <a:spcPct val="0"/>
              </a:spcBef>
              <a:buFontTx/>
              <a:buNone/>
            </a:pPr>
            <a:r>
              <a:rPr lang="en-US" altLang="en-US" sz="1100" dirty="0">
                <a:latin typeface="Gill Sans MT" panose="020B0502020104020203" pitchFamily="34" charset="0"/>
              </a:rPr>
              <a:t>Isa. 7:13-14</a:t>
            </a:r>
          </a:p>
          <a:p>
            <a:pPr eaLnBrk="1" hangingPunct="1">
              <a:spcBef>
                <a:spcPct val="0"/>
              </a:spcBef>
              <a:buFontTx/>
              <a:buNone/>
            </a:pPr>
            <a:r>
              <a:rPr lang="en-US" altLang="en-US" sz="1100" dirty="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81" name="Rectangle: Rounded Corners 80">
            <a:extLst>
              <a:ext uri="{FF2B5EF4-FFF2-40B4-BE49-F238E27FC236}">
                <a16:creationId xmlns:a16="http://schemas.microsoft.com/office/drawing/2014/main" id="{B18704D7-E2CF-4B15-9FA1-A731581873E2}"/>
              </a:ext>
            </a:extLst>
          </p:cNvPr>
          <p:cNvSpPr/>
          <p:nvPr/>
        </p:nvSpPr>
        <p:spPr>
          <a:xfrm>
            <a:off x="3376335" y="3021013"/>
            <a:ext cx="936902" cy="66992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Arrow: Left 81">
            <a:extLst>
              <a:ext uri="{FF2B5EF4-FFF2-40B4-BE49-F238E27FC236}">
                <a16:creationId xmlns:a16="http://schemas.microsoft.com/office/drawing/2014/main" id="{55CDFB7C-AF7F-41F6-8D4C-55390AC39CB6}"/>
              </a:ext>
            </a:extLst>
          </p:cNvPr>
          <p:cNvSpPr/>
          <p:nvPr/>
        </p:nvSpPr>
        <p:spPr>
          <a:xfrm rot="18463215">
            <a:off x="4144964" y="256428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Rounded Corners 63">
            <a:extLst>
              <a:ext uri="{FF2B5EF4-FFF2-40B4-BE49-F238E27FC236}">
                <a16:creationId xmlns:a16="http://schemas.microsoft.com/office/drawing/2014/main" id="{07BB9D56-B916-4D48-9CCD-2A0723CACD40}"/>
              </a:ext>
            </a:extLst>
          </p:cNvPr>
          <p:cNvSpPr/>
          <p:nvPr/>
        </p:nvSpPr>
        <p:spPr>
          <a:xfrm>
            <a:off x="2975309" y="5763493"/>
            <a:ext cx="1898316" cy="93720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Arrow: Left 64">
            <a:extLst>
              <a:ext uri="{FF2B5EF4-FFF2-40B4-BE49-F238E27FC236}">
                <a16:creationId xmlns:a16="http://schemas.microsoft.com/office/drawing/2014/main" id="{1A2999DB-016F-46B1-B970-4239506940C7}"/>
              </a:ext>
            </a:extLst>
          </p:cNvPr>
          <p:cNvSpPr/>
          <p:nvPr/>
        </p:nvSpPr>
        <p:spPr>
          <a:xfrm rot="18463215">
            <a:off x="4688501" y="533566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23659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dissolve">
                                      <p:cBhvr>
                                        <p:cTn id="7" dur="500"/>
                                        <p:tgtEl>
                                          <p:spTgt spid="8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500"/>
                                        <p:tgtEl>
                                          <p:spTgt spid="8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82"/>
                                        </p:tgtEl>
                                      </p:cBhvr>
                                    </p:animEffect>
                                    <p:set>
                                      <p:cBhvr>
                                        <p:cTn id="15" dur="1" fill="hold">
                                          <p:stCondLst>
                                            <p:cond delay="499"/>
                                          </p:stCondLst>
                                        </p:cTn>
                                        <p:tgtEl>
                                          <p:spTgt spid="82"/>
                                        </p:tgtEl>
                                        <p:attrNameLst>
                                          <p:attrName>style.visibility</p:attrName>
                                        </p:attrNameLst>
                                      </p:cBhvr>
                                      <p:to>
                                        <p:strVal val="hidden"/>
                                      </p:to>
                                    </p:set>
                                  </p:childTnLst>
                                </p:cTn>
                              </p:par>
                              <p:par>
                                <p:cTn id="16" presetID="9" presetClass="exit" presetSubtype="0" fill="hold" grpId="1" nodeType="withEffect">
                                  <p:stCondLst>
                                    <p:cond delay="0"/>
                                  </p:stCondLst>
                                  <p:childTnLst>
                                    <p:animEffect transition="out" filter="dissolve">
                                      <p:cBhvr>
                                        <p:cTn id="17" dur="500"/>
                                        <p:tgtEl>
                                          <p:spTgt spid="81"/>
                                        </p:tgtEl>
                                      </p:cBhvr>
                                    </p:animEffect>
                                    <p:set>
                                      <p:cBhvr>
                                        <p:cTn id="18" dur="1" fill="hold">
                                          <p:stCondLst>
                                            <p:cond delay="499"/>
                                          </p:stCondLst>
                                        </p:cTn>
                                        <p:tgtEl>
                                          <p:spTgt spid="81"/>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5"/>
                                        </p:tgtEl>
                                        <p:attrNameLst>
                                          <p:attrName>style.visibility</p:attrName>
                                        </p:attrNameLst>
                                      </p:cBhvr>
                                      <p:to>
                                        <p:strVal val="visible"/>
                                      </p:to>
                                    </p:set>
                                    <p:animEffect transition="in" filter="dissolve">
                                      <p:cBhvr>
                                        <p:cTn id="23" dur="500"/>
                                        <p:tgtEl>
                                          <p:spTgt spid="6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dissolve">
                                      <p:cBhvr>
                                        <p:cTn id="26" dur="500"/>
                                        <p:tgtEl>
                                          <p:spTgt spid="64"/>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grpId="1" nodeType="clickEffect">
                                  <p:stCondLst>
                                    <p:cond delay="0"/>
                                  </p:stCondLst>
                                  <p:childTnLst>
                                    <p:animEffect transition="out" filter="dissolve">
                                      <p:cBhvr>
                                        <p:cTn id="30" dur="500"/>
                                        <p:tgtEl>
                                          <p:spTgt spid="65"/>
                                        </p:tgtEl>
                                      </p:cBhvr>
                                    </p:animEffect>
                                    <p:set>
                                      <p:cBhvr>
                                        <p:cTn id="31" dur="1" fill="hold">
                                          <p:stCondLst>
                                            <p:cond delay="499"/>
                                          </p:stCondLst>
                                        </p:cTn>
                                        <p:tgtEl>
                                          <p:spTgt spid="65"/>
                                        </p:tgtEl>
                                        <p:attrNameLst>
                                          <p:attrName>style.visibility</p:attrName>
                                        </p:attrNameLst>
                                      </p:cBhvr>
                                      <p:to>
                                        <p:strVal val="hidden"/>
                                      </p:to>
                                    </p:set>
                                  </p:childTnLst>
                                </p:cTn>
                              </p:par>
                              <p:par>
                                <p:cTn id="32" presetID="9" presetClass="exit" presetSubtype="0" fill="hold" grpId="1" nodeType="withEffect">
                                  <p:stCondLst>
                                    <p:cond delay="0"/>
                                  </p:stCondLst>
                                  <p:childTnLst>
                                    <p:animEffect transition="out" filter="dissolve">
                                      <p:cBhvr>
                                        <p:cTn id="33" dur="500"/>
                                        <p:tgtEl>
                                          <p:spTgt spid="64"/>
                                        </p:tgtEl>
                                      </p:cBhvr>
                                    </p:animEffect>
                                    <p:set>
                                      <p:cBhvr>
                                        <p:cTn id="34" dur="1" fill="hold">
                                          <p:stCondLst>
                                            <p:cond delay="499"/>
                                          </p:stCondLst>
                                        </p:cTn>
                                        <p:tgtEl>
                                          <p:spTgt spid="6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82" grpId="0" animBg="1"/>
      <p:bldP spid="82" grpId="1" animBg="1"/>
      <p:bldP spid="64" grpId="0" animBg="1"/>
      <p:bldP spid="64" grpId="1" animBg="1"/>
      <p:bldP spid="65" grpId="0" animBg="1"/>
      <p:bldP spid="65"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 Box 94">
            <a:extLst>
              <a:ext uri="{FF2B5EF4-FFF2-40B4-BE49-F238E27FC236}">
                <a16:creationId xmlns:a16="http://schemas.microsoft.com/office/drawing/2014/main" id="{1D7B1609-85DA-4269-B3C6-8AEA00C4F48E}"/>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3" name="Text Box 105">
            <a:extLst>
              <a:ext uri="{FF2B5EF4-FFF2-40B4-BE49-F238E27FC236}">
                <a16:creationId xmlns:a16="http://schemas.microsoft.com/office/drawing/2014/main" id="{883D78F4-DA8B-40D9-96E8-282FD3997D00}"/>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5" name="Text Box 100">
            <a:extLst>
              <a:ext uri="{FF2B5EF4-FFF2-40B4-BE49-F238E27FC236}">
                <a16:creationId xmlns:a16="http://schemas.microsoft.com/office/drawing/2014/main" id="{232D2410-C6DD-4126-AA17-9D5B743A329F}"/>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Prophesied of Kingdom</a:t>
            </a:r>
            <a:endParaRPr lang="en-US" altLang="en-US" sz="800" dirty="0">
              <a:latin typeface="Gill Sans MT" panose="020B0502020104020203" pitchFamily="34" charset="0"/>
            </a:endParaRPr>
          </a:p>
          <a:p>
            <a:pPr eaLnBrk="1" hangingPunct="1">
              <a:spcBef>
                <a:spcPct val="0"/>
              </a:spcBef>
              <a:buFontTx/>
              <a:buNone/>
            </a:pPr>
            <a:r>
              <a:rPr lang="en-US" altLang="en-US" sz="1100" dirty="0">
                <a:latin typeface="Gill Sans MT" panose="020B0502020104020203" pitchFamily="34" charset="0"/>
              </a:rPr>
              <a:t>Isa. 7:13-14</a:t>
            </a:r>
          </a:p>
          <a:p>
            <a:pPr eaLnBrk="1" hangingPunct="1">
              <a:spcBef>
                <a:spcPct val="0"/>
              </a:spcBef>
              <a:buFontTx/>
              <a:buNone/>
            </a:pPr>
            <a:r>
              <a:rPr lang="en-US" altLang="en-US" sz="1100" dirty="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8" name="Arrow: Left 67">
            <a:extLst>
              <a:ext uri="{FF2B5EF4-FFF2-40B4-BE49-F238E27FC236}">
                <a16:creationId xmlns:a16="http://schemas.microsoft.com/office/drawing/2014/main" id="{FA6ED1C9-9F19-4A58-A3D4-7F89CE2972B0}"/>
              </a:ext>
            </a:extLst>
          </p:cNvPr>
          <p:cNvSpPr/>
          <p:nvPr/>
        </p:nvSpPr>
        <p:spPr>
          <a:xfrm rot="12171055">
            <a:off x="4018063" y="229631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32A41F7D-76C7-481C-8CE5-54006FFFA4A8}"/>
              </a:ext>
            </a:extLst>
          </p:cNvPr>
          <p:cNvSpPr/>
          <p:nvPr/>
        </p:nvSpPr>
        <p:spPr>
          <a:xfrm>
            <a:off x="4792592" y="2582265"/>
            <a:ext cx="1043056" cy="45144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Rounded Corners 71">
            <a:extLst>
              <a:ext uri="{FF2B5EF4-FFF2-40B4-BE49-F238E27FC236}">
                <a16:creationId xmlns:a16="http://schemas.microsoft.com/office/drawing/2014/main" id="{FD858292-5C89-48EB-B43B-B772799F216B}"/>
              </a:ext>
            </a:extLst>
          </p:cNvPr>
          <p:cNvSpPr/>
          <p:nvPr/>
        </p:nvSpPr>
        <p:spPr>
          <a:xfrm>
            <a:off x="5350065" y="3092283"/>
            <a:ext cx="858711" cy="71295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Arrow: Left 72">
            <a:extLst>
              <a:ext uri="{FF2B5EF4-FFF2-40B4-BE49-F238E27FC236}">
                <a16:creationId xmlns:a16="http://schemas.microsoft.com/office/drawing/2014/main" id="{F41CA101-D22D-467C-8901-AE7F8D6902DD}"/>
              </a:ext>
            </a:extLst>
          </p:cNvPr>
          <p:cNvSpPr/>
          <p:nvPr/>
        </p:nvSpPr>
        <p:spPr>
          <a:xfrm rot="18463215">
            <a:off x="6059506" y="2588444"/>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Speech Bubble: Rectangle with Corners Rounded 77">
            <a:extLst>
              <a:ext uri="{FF2B5EF4-FFF2-40B4-BE49-F238E27FC236}">
                <a16:creationId xmlns:a16="http://schemas.microsoft.com/office/drawing/2014/main" id="{3D5D9BA6-52F9-4D6E-8E90-484BD1BFBC35}"/>
              </a:ext>
            </a:extLst>
          </p:cNvPr>
          <p:cNvSpPr/>
          <p:nvPr/>
        </p:nvSpPr>
        <p:spPr>
          <a:xfrm>
            <a:off x="151544" y="3719512"/>
            <a:ext cx="5318126" cy="2955925"/>
          </a:xfrm>
          <a:prstGeom prst="wedgeRoundRectCallout">
            <a:avLst>
              <a:gd name="adj1" fmla="val 38046"/>
              <a:gd name="adj2" fmla="val -7225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Isa. 2:2-3:  </a:t>
            </a:r>
            <a:r>
              <a:rPr lang="en-US" dirty="0">
                <a:solidFill>
                  <a:schemeClr val="tx1"/>
                </a:solidFill>
                <a:latin typeface="Gill Sans MT" panose="020B0502020104020203" pitchFamily="34" charset="0"/>
              </a:rPr>
              <a:t>Now it shall come to pass in the latter days that the mountain of the </a:t>
            </a:r>
            <a:r>
              <a:rPr lang="en-US" cap="small" dirty="0">
                <a:solidFill>
                  <a:schemeClr val="tx1"/>
                </a:solidFill>
                <a:latin typeface="Gill Sans MT" panose="020B0502020104020203" pitchFamily="34" charset="0"/>
              </a:rPr>
              <a:t>Lord's</a:t>
            </a:r>
            <a:r>
              <a:rPr lang="en-US" dirty="0">
                <a:solidFill>
                  <a:schemeClr val="tx1"/>
                </a:solidFill>
                <a:latin typeface="Gill Sans MT" panose="020B0502020104020203" pitchFamily="34" charset="0"/>
              </a:rPr>
              <a:t> house shall be established on the top of the mountains, and shall be exalted above the hills; and all nations shall flow to it. 3 Many people shall come and say, “Come, and let us go up to the mountain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to the house of the God of Jacob; He will teach us His ways, and we shall walk in His paths.”  For out of Zion shall go forth the law, and the word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from Jerusalem.</a:t>
            </a:r>
          </a:p>
        </p:txBody>
      </p:sp>
      <p:sp>
        <p:nvSpPr>
          <p:cNvPr id="70" name="Speech Bubble: Rectangle with Corners Rounded 69">
            <a:extLst>
              <a:ext uri="{FF2B5EF4-FFF2-40B4-BE49-F238E27FC236}">
                <a16:creationId xmlns:a16="http://schemas.microsoft.com/office/drawing/2014/main" id="{A2901D5B-17EA-4F31-A691-F56FD1BBBAC4}"/>
              </a:ext>
            </a:extLst>
          </p:cNvPr>
          <p:cNvSpPr/>
          <p:nvPr/>
        </p:nvSpPr>
        <p:spPr>
          <a:xfrm>
            <a:off x="181997" y="687594"/>
            <a:ext cx="4775869" cy="2130012"/>
          </a:xfrm>
          <a:prstGeom prst="wedgeRoundRectCallout">
            <a:avLst>
              <a:gd name="adj1" fmla="val 58428"/>
              <a:gd name="adj2" fmla="val 8198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Isa. 7:13-14:  </a:t>
            </a:r>
            <a:r>
              <a:rPr lang="en-US" dirty="0">
                <a:solidFill>
                  <a:schemeClr val="tx1"/>
                </a:solidFill>
                <a:latin typeface="Gill Sans MT" panose="020B0502020104020203" pitchFamily="34" charset="0"/>
              </a:rPr>
              <a:t>Then he said, “Hear now, O house of David!  Is it a small thing for you to weary men, but will you weary my God also? 14 Therefore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Himself will give you a sign:  Behold, the virgin shall conceive and bear a Son, and shall call His name Immanuel.”</a:t>
            </a:r>
          </a:p>
        </p:txBody>
      </p:sp>
      <p:sp>
        <p:nvSpPr>
          <p:cNvPr id="74" name="Speech Bubble: Rectangle with Corners Rounded 73">
            <a:extLst>
              <a:ext uri="{FF2B5EF4-FFF2-40B4-BE49-F238E27FC236}">
                <a16:creationId xmlns:a16="http://schemas.microsoft.com/office/drawing/2014/main" id="{E1BFDE97-E1BF-490A-8EB4-C7105A7B1264}"/>
              </a:ext>
            </a:extLst>
          </p:cNvPr>
          <p:cNvSpPr/>
          <p:nvPr/>
        </p:nvSpPr>
        <p:spPr>
          <a:xfrm>
            <a:off x="106817" y="239537"/>
            <a:ext cx="5806275" cy="2622138"/>
          </a:xfrm>
          <a:prstGeom prst="wedgeRoundRectCallout">
            <a:avLst>
              <a:gd name="adj1" fmla="val 40160"/>
              <a:gd name="adj2" fmla="val 8129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Isa. 9:6-7:  </a:t>
            </a:r>
            <a:r>
              <a:rPr lang="en-US" dirty="0">
                <a:solidFill>
                  <a:schemeClr val="tx1"/>
                </a:solidFill>
                <a:latin typeface="Gill Sans MT" panose="020B0502020104020203" pitchFamily="34" charset="0"/>
              </a:rPr>
              <a:t>For unto us a Child is born, unto us a Son is given; and the government will be upon His shoulder. and His name will be called wonderful, Counselor, Mighty God, everlasting Father, Prince of Peace. 7 Of the increase of His government and peace there will be no end, upon the throne of David and over His kingdom, to order it and establish it with judgment and justice from that time forward, even forever.  The zeal of the Lord of hosts will perform this.</a:t>
            </a:r>
          </a:p>
        </p:txBody>
      </p:sp>
    </p:spTree>
    <p:extLst>
      <p:ext uri="{BB962C8B-B14F-4D97-AF65-F5344CB8AC3E}">
        <p14:creationId xmlns:p14="http://schemas.microsoft.com/office/powerpoint/2010/main" val="1235761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dissolve">
                                      <p:cBhvr>
                                        <p:cTn id="7" dur="500"/>
                                        <p:tgtEl>
                                          <p:spTgt spid="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8"/>
                                        </p:tgtEl>
                                        <p:attrNameLst>
                                          <p:attrName>style.visibility</p:attrName>
                                        </p:attrNameLst>
                                      </p:cBhvr>
                                      <p:to>
                                        <p:strVal val="visible"/>
                                      </p:to>
                                    </p:set>
                                    <p:animEffect transition="in" filter="dissolve">
                                      <p:cBhvr>
                                        <p:cTn id="10" dur="500"/>
                                        <p:tgtEl>
                                          <p:spTgt spid="6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dissolve">
                                      <p:cBhvr>
                                        <p:cTn id="13" dur="500"/>
                                        <p:tgtEl>
                                          <p:spTgt spid="71"/>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dissolve">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78"/>
                                        </p:tgtEl>
                                        <p:attrNameLst>
                                          <p:attrName>style.visibility</p:attrName>
                                        </p:attrNameLst>
                                      </p:cBhvr>
                                      <p:to>
                                        <p:strVal val="visible"/>
                                      </p:to>
                                    </p:set>
                                    <p:animEffect transition="in" filter="dissolve">
                                      <p:cBhvr>
                                        <p:cTn id="21" dur="500"/>
                                        <p:tgtEl>
                                          <p:spTgt spid="78"/>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78"/>
                                        </p:tgtEl>
                                      </p:cBhvr>
                                    </p:animEffect>
                                    <p:set>
                                      <p:cBhvr>
                                        <p:cTn id="26" dur="1" fill="hold">
                                          <p:stCondLst>
                                            <p:cond delay="499"/>
                                          </p:stCondLst>
                                        </p:cTn>
                                        <p:tgtEl>
                                          <p:spTgt spid="78"/>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dissolve">
                                      <p:cBhvr>
                                        <p:cTn id="30" dur="500"/>
                                        <p:tgtEl>
                                          <p:spTgt spid="7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70"/>
                                        </p:tgtEl>
                                      </p:cBhvr>
                                    </p:animEffect>
                                    <p:set>
                                      <p:cBhvr>
                                        <p:cTn id="35" dur="1" fill="hold">
                                          <p:stCondLst>
                                            <p:cond delay="499"/>
                                          </p:stCondLst>
                                        </p:cTn>
                                        <p:tgtEl>
                                          <p:spTgt spid="70"/>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74"/>
                                        </p:tgtEl>
                                        <p:attrNameLst>
                                          <p:attrName>style.visibility</p:attrName>
                                        </p:attrNameLst>
                                      </p:cBhvr>
                                      <p:to>
                                        <p:strVal val="visible"/>
                                      </p:to>
                                    </p:set>
                                    <p:animEffect transition="in" filter="dissolve">
                                      <p:cBhvr>
                                        <p:cTn id="39"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71" grpId="0" animBg="1"/>
      <p:bldP spid="72" grpId="0" animBg="1"/>
      <p:bldP spid="73" grpId="0" animBg="1"/>
      <p:bldP spid="78" grpId="0" animBg="1"/>
      <p:bldP spid="78" grpId="1" animBg="1"/>
      <p:bldP spid="70" grpId="0" animBg="1"/>
      <p:bldP spid="70" grpId="1" animBg="1"/>
      <p:bldP spid="7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ext Box 94">
            <a:extLst>
              <a:ext uri="{FF2B5EF4-FFF2-40B4-BE49-F238E27FC236}">
                <a16:creationId xmlns:a16="http://schemas.microsoft.com/office/drawing/2014/main" id="{E9B3D6F2-536F-4E39-9AE4-043FE61FE5E0}"/>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8" name="Text Box 105">
            <a:extLst>
              <a:ext uri="{FF2B5EF4-FFF2-40B4-BE49-F238E27FC236}">
                <a16:creationId xmlns:a16="http://schemas.microsoft.com/office/drawing/2014/main" id="{ADECB673-546C-4086-A84F-53CA02B5F6D8}"/>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86" name="Text Box 100">
            <a:extLst>
              <a:ext uri="{FF2B5EF4-FFF2-40B4-BE49-F238E27FC236}">
                <a16:creationId xmlns:a16="http://schemas.microsoft.com/office/drawing/2014/main" id="{5655A4B7-0DA1-4509-978A-6A5F3A56F546}"/>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Prophesied of Kingdom</a:t>
            </a:r>
            <a:endParaRPr lang="en-US" altLang="en-US" sz="800" dirty="0">
              <a:latin typeface="Gill Sans MT" panose="020B0502020104020203" pitchFamily="34" charset="0"/>
            </a:endParaRPr>
          </a:p>
          <a:p>
            <a:pPr eaLnBrk="1" hangingPunct="1">
              <a:spcBef>
                <a:spcPct val="0"/>
              </a:spcBef>
              <a:buFontTx/>
              <a:buNone/>
            </a:pPr>
            <a:r>
              <a:rPr lang="en-US" altLang="en-US" sz="1100" dirty="0">
                <a:latin typeface="Gill Sans MT" panose="020B0502020104020203" pitchFamily="34" charset="0"/>
              </a:rPr>
              <a:t>Isa. 7:13-14</a:t>
            </a:r>
          </a:p>
          <a:p>
            <a:pPr eaLnBrk="1" hangingPunct="1">
              <a:spcBef>
                <a:spcPct val="0"/>
              </a:spcBef>
              <a:buFontTx/>
              <a:buNone/>
            </a:pPr>
            <a:r>
              <a:rPr lang="en-US" altLang="en-US" sz="1100" dirty="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8" name="Arrow: Left 67">
            <a:extLst>
              <a:ext uri="{FF2B5EF4-FFF2-40B4-BE49-F238E27FC236}">
                <a16:creationId xmlns:a16="http://schemas.microsoft.com/office/drawing/2014/main" id="{FA6ED1C9-9F19-4A58-A3D4-7F89CE2972B0}"/>
              </a:ext>
            </a:extLst>
          </p:cNvPr>
          <p:cNvSpPr/>
          <p:nvPr/>
        </p:nvSpPr>
        <p:spPr>
          <a:xfrm rot="12171055">
            <a:off x="4018063" y="229631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32A41F7D-76C7-481C-8CE5-54006FFFA4A8}"/>
              </a:ext>
            </a:extLst>
          </p:cNvPr>
          <p:cNvSpPr/>
          <p:nvPr/>
        </p:nvSpPr>
        <p:spPr>
          <a:xfrm>
            <a:off x="4792592" y="2582265"/>
            <a:ext cx="1043056" cy="45144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Rounded Corners 71">
            <a:extLst>
              <a:ext uri="{FF2B5EF4-FFF2-40B4-BE49-F238E27FC236}">
                <a16:creationId xmlns:a16="http://schemas.microsoft.com/office/drawing/2014/main" id="{FD858292-5C89-48EB-B43B-B772799F216B}"/>
              </a:ext>
            </a:extLst>
          </p:cNvPr>
          <p:cNvSpPr/>
          <p:nvPr/>
        </p:nvSpPr>
        <p:spPr>
          <a:xfrm>
            <a:off x="5350065" y="3092283"/>
            <a:ext cx="858711" cy="71295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Arrow: Left 72">
            <a:extLst>
              <a:ext uri="{FF2B5EF4-FFF2-40B4-BE49-F238E27FC236}">
                <a16:creationId xmlns:a16="http://schemas.microsoft.com/office/drawing/2014/main" id="{F41CA101-D22D-467C-8901-AE7F8D6902DD}"/>
              </a:ext>
            </a:extLst>
          </p:cNvPr>
          <p:cNvSpPr/>
          <p:nvPr/>
        </p:nvSpPr>
        <p:spPr>
          <a:xfrm rot="18463215">
            <a:off x="6059506" y="2588444"/>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Speech Bubble: Rectangle with Corners Rounded 69">
            <a:extLst>
              <a:ext uri="{FF2B5EF4-FFF2-40B4-BE49-F238E27FC236}">
                <a16:creationId xmlns:a16="http://schemas.microsoft.com/office/drawing/2014/main" id="{A2901D5B-17EA-4F31-A691-F56FD1BBBAC4}"/>
              </a:ext>
            </a:extLst>
          </p:cNvPr>
          <p:cNvSpPr/>
          <p:nvPr/>
        </p:nvSpPr>
        <p:spPr>
          <a:xfrm>
            <a:off x="228600" y="96767"/>
            <a:ext cx="7583570" cy="3332233"/>
          </a:xfrm>
          <a:prstGeom prst="wedgeRoundRectCallout">
            <a:avLst>
              <a:gd name="adj1" fmla="val 20763"/>
              <a:gd name="adj2" fmla="val 7067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Dan. 2:31-35:  </a:t>
            </a:r>
            <a:r>
              <a:rPr lang="en-US" dirty="0">
                <a:solidFill>
                  <a:schemeClr val="tx1"/>
                </a:solidFill>
                <a:latin typeface="Gill Sans MT" panose="020B0502020104020203" pitchFamily="34" charset="0"/>
              </a:rPr>
              <a:t>“You, O king, were watching; and behold, a great image!  This great image, whose splendor was excellent, stood before you; and its form was awesome. 32 This image's head was of fine gold, its chest and arms of silver, its belly and thighs of bronze, 33 its legs of iron, its feet partly of iron and partly of clay. 34 You watched while a stone was cut out without hands, which struck the image on its feet of iron and clay, and broke them in pieces. 35 Then the iron, the clay, the bronze, the silver, and the gold were crushed together, and became like chaff from the summer threshing floors; the wind carried them away so that no trace of them was found.  And the stone that struck the image became a great mountain and filled the whole earth.</a:t>
            </a:r>
          </a:p>
        </p:txBody>
      </p:sp>
      <p:sp>
        <p:nvSpPr>
          <p:cNvPr id="66" name="Speech Bubble: Rectangle with Corners Rounded 65">
            <a:extLst>
              <a:ext uri="{FF2B5EF4-FFF2-40B4-BE49-F238E27FC236}">
                <a16:creationId xmlns:a16="http://schemas.microsoft.com/office/drawing/2014/main" id="{7641FFBE-DF82-4727-BC0A-B6EEA323B425}"/>
              </a:ext>
            </a:extLst>
          </p:cNvPr>
          <p:cNvSpPr/>
          <p:nvPr/>
        </p:nvSpPr>
        <p:spPr>
          <a:xfrm>
            <a:off x="128586" y="76200"/>
            <a:ext cx="8710614" cy="3332233"/>
          </a:xfrm>
          <a:prstGeom prst="wedgeRoundRectCallout">
            <a:avLst>
              <a:gd name="adj1" fmla="val 11348"/>
              <a:gd name="adj2" fmla="val 7095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Dan. 2:36-41:  </a:t>
            </a:r>
            <a:r>
              <a:rPr lang="en-US" dirty="0">
                <a:solidFill>
                  <a:schemeClr val="tx1"/>
                </a:solidFill>
                <a:latin typeface="Gill Sans MT" panose="020B0502020104020203" pitchFamily="34" charset="0"/>
              </a:rPr>
              <a:t>“This is the dream.  Now we will tell the interpretation of it before the king. 37 You, O king, are a king of kings.  For the God of heaven has given you a kingdom, power, strength, and glory; 38 and wherever the children of men dwell, or the beasts of the field and the birds of the heaven, He has given them into your hand, and has made you ruler over them all — you are this head of gold. 39 But after you shall arise another kingdom inferior to yours; then another, a third kingdom of bronze, which shall rule over all the earth. 40 And the fourth kingdom shall be as strong as iron, inasmuch as iron breaks in pieces and shatters everything; and like iron that crushes, that kingdom will break in pieces and crush all the others. 41 Whereas you saw the feet and toes, partly of potter's clay and partly of iron, the kingdom shall be divided; yet the strength of the iron shall be in it, just as you saw the iron mixed with ceramic clay.</a:t>
            </a:r>
          </a:p>
        </p:txBody>
      </p:sp>
      <p:sp>
        <p:nvSpPr>
          <p:cNvPr id="67" name="Speech Bubble: Rectangle with Corners Rounded 66">
            <a:extLst>
              <a:ext uri="{FF2B5EF4-FFF2-40B4-BE49-F238E27FC236}">
                <a16:creationId xmlns:a16="http://schemas.microsoft.com/office/drawing/2014/main" id="{4732C7AB-9D78-4D17-AD07-EAE0878507E7}"/>
              </a:ext>
            </a:extLst>
          </p:cNvPr>
          <p:cNvSpPr/>
          <p:nvPr/>
        </p:nvSpPr>
        <p:spPr>
          <a:xfrm>
            <a:off x="128586" y="76200"/>
            <a:ext cx="8710614" cy="3332233"/>
          </a:xfrm>
          <a:prstGeom prst="wedgeRoundRectCallout">
            <a:avLst>
              <a:gd name="adj1" fmla="val 11348"/>
              <a:gd name="adj2" fmla="val 7095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Dan. 2:42-45:   </a:t>
            </a:r>
            <a:r>
              <a:rPr lang="en-US" dirty="0">
                <a:solidFill>
                  <a:schemeClr val="tx1"/>
                </a:solidFill>
                <a:latin typeface="Gill Sans MT" panose="020B0502020104020203" pitchFamily="34" charset="0"/>
              </a:rPr>
              <a:t>And as the toes of the feet were partly of iron and partly of clay, so the kingdom shall be partly strong and partly fragile. 43 As you saw iron mixed with ceramic clay, they will mingle with the seed of men; but they will not adhere to one another, just as iron does not mix with clay. 44 And in the days of these kings the God of heaven will set up a kingdom which shall never be destroyed; and the kingdom shall not be left to other people; it shall break in pieces and consume all these kingdoms, and it shall stand forever. 45 Inasmuch as you saw that the stone was cut out of the mountain without hands, and that it broke in pieces the iron, the bronze, the clay, the silver, and the gold — the great God has made known to the king what will come to pass after this.  The dream is certain, and its interpretation is sure."</a:t>
            </a:r>
          </a:p>
        </p:txBody>
      </p:sp>
      <p:sp>
        <p:nvSpPr>
          <p:cNvPr id="69" name="Arrow: Left 68">
            <a:extLst>
              <a:ext uri="{FF2B5EF4-FFF2-40B4-BE49-F238E27FC236}">
                <a16:creationId xmlns:a16="http://schemas.microsoft.com/office/drawing/2014/main" id="{F498DF89-89DF-4FB8-B67D-083A4460A236}"/>
              </a:ext>
            </a:extLst>
          </p:cNvPr>
          <p:cNvSpPr/>
          <p:nvPr/>
        </p:nvSpPr>
        <p:spPr>
          <a:xfrm rot="10800000">
            <a:off x="4004819" y="4408487"/>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a:extLst>
              <a:ext uri="{FF2B5EF4-FFF2-40B4-BE49-F238E27FC236}">
                <a16:creationId xmlns:a16="http://schemas.microsoft.com/office/drawing/2014/main" id="{54D4B49B-3680-4C9F-A888-056CA76F8B7A}"/>
              </a:ext>
            </a:extLst>
          </p:cNvPr>
          <p:cNvCxnSpPr>
            <a:cxnSpLocks/>
          </p:cNvCxnSpPr>
          <p:nvPr/>
        </p:nvCxnSpPr>
        <p:spPr>
          <a:xfrm flipV="1">
            <a:off x="4873625" y="4633913"/>
            <a:ext cx="208313" cy="1"/>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75" name="Arrow: Left 74">
            <a:extLst>
              <a:ext uri="{FF2B5EF4-FFF2-40B4-BE49-F238E27FC236}">
                <a16:creationId xmlns:a16="http://schemas.microsoft.com/office/drawing/2014/main" id="{F4AF9C25-15F4-441D-8340-5829BA5DEA59}"/>
              </a:ext>
            </a:extLst>
          </p:cNvPr>
          <p:cNvSpPr/>
          <p:nvPr/>
        </p:nvSpPr>
        <p:spPr>
          <a:xfrm rot="10800000">
            <a:off x="4029075" y="459263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 name="Straight Connector 75">
            <a:extLst>
              <a:ext uri="{FF2B5EF4-FFF2-40B4-BE49-F238E27FC236}">
                <a16:creationId xmlns:a16="http://schemas.microsoft.com/office/drawing/2014/main" id="{87415D04-5476-46B0-9050-DB2EC11A83A6}"/>
              </a:ext>
            </a:extLst>
          </p:cNvPr>
          <p:cNvCxnSpPr>
            <a:cxnSpLocks/>
          </p:cNvCxnSpPr>
          <p:nvPr/>
        </p:nvCxnSpPr>
        <p:spPr>
          <a:xfrm flipV="1">
            <a:off x="4859776" y="4818062"/>
            <a:ext cx="274320" cy="1"/>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77" name="Arrow: Left 76">
            <a:extLst>
              <a:ext uri="{FF2B5EF4-FFF2-40B4-BE49-F238E27FC236}">
                <a16:creationId xmlns:a16="http://schemas.microsoft.com/office/drawing/2014/main" id="{00F0E3EF-96CC-4359-8897-543E47FABC1B}"/>
              </a:ext>
            </a:extLst>
          </p:cNvPr>
          <p:cNvSpPr/>
          <p:nvPr/>
        </p:nvSpPr>
        <p:spPr>
          <a:xfrm rot="10800000">
            <a:off x="4038601" y="478155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9" name="Straight Connector 78">
            <a:extLst>
              <a:ext uri="{FF2B5EF4-FFF2-40B4-BE49-F238E27FC236}">
                <a16:creationId xmlns:a16="http://schemas.microsoft.com/office/drawing/2014/main" id="{209D2F59-1CB3-44E0-8908-6781BD8EE697}"/>
              </a:ext>
            </a:extLst>
          </p:cNvPr>
          <p:cNvCxnSpPr>
            <a:cxnSpLocks/>
          </p:cNvCxnSpPr>
          <p:nvPr/>
        </p:nvCxnSpPr>
        <p:spPr>
          <a:xfrm flipV="1">
            <a:off x="4869302" y="5006982"/>
            <a:ext cx="274320" cy="1"/>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80" name="Arrow: Left 79">
            <a:extLst>
              <a:ext uri="{FF2B5EF4-FFF2-40B4-BE49-F238E27FC236}">
                <a16:creationId xmlns:a16="http://schemas.microsoft.com/office/drawing/2014/main" id="{3CCB37EB-EE0C-46AB-87AC-E2EA9695C588}"/>
              </a:ext>
            </a:extLst>
          </p:cNvPr>
          <p:cNvSpPr/>
          <p:nvPr/>
        </p:nvSpPr>
        <p:spPr>
          <a:xfrm rot="10800000">
            <a:off x="4038601" y="5091744"/>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1" name="Straight Connector 80">
            <a:extLst>
              <a:ext uri="{FF2B5EF4-FFF2-40B4-BE49-F238E27FC236}">
                <a16:creationId xmlns:a16="http://schemas.microsoft.com/office/drawing/2014/main" id="{D5454BE9-BCC2-4866-8383-1788E4075EC7}"/>
              </a:ext>
            </a:extLst>
          </p:cNvPr>
          <p:cNvCxnSpPr>
            <a:cxnSpLocks/>
          </p:cNvCxnSpPr>
          <p:nvPr/>
        </p:nvCxnSpPr>
        <p:spPr>
          <a:xfrm flipV="1">
            <a:off x="4869302" y="5408610"/>
            <a:ext cx="274320" cy="1"/>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15FA23EB-37AB-4161-AC81-2968AE0D8C37}"/>
              </a:ext>
            </a:extLst>
          </p:cNvPr>
          <p:cNvCxnSpPr>
            <a:cxnSpLocks/>
          </p:cNvCxnSpPr>
          <p:nvPr/>
        </p:nvCxnSpPr>
        <p:spPr>
          <a:xfrm flipV="1">
            <a:off x="5531161" y="4657726"/>
            <a:ext cx="365760" cy="1"/>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F6DC87E8-86EE-4000-B03F-7A69DAB4D4F8}"/>
              </a:ext>
            </a:extLst>
          </p:cNvPr>
          <p:cNvCxnSpPr>
            <a:cxnSpLocks/>
          </p:cNvCxnSpPr>
          <p:nvPr/>
        </p:nvCxnSpPr>
        <p:spPr>
          <a:xfrm flipV="1">
            <a:off x="5464473" y="4824415"/>
            <a:ext cx="548640" cy="1"/>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072612B-C900-4373-8456-BBA3BA4CA1F6}"/>
              </a:ext>
            </a:extLst>
          </p:cNvPr>
          <p:cNvCxnSpPr>
            <a:cxnSpLocks/>
          </p:cNvCxnSpPr>
          <p:nvPr/>
        </p:nvCxnSpPr>
        <p:spPr>
          <a:xfrm flipV="1">
            <a:off x="5554092" y="5014913"/>
            <a:ext cx="274320" cy="1"/>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FB83BE6-22C7-45FD-92E8-ACE1A0693881}"/>
              </a:ext>
            </a:extLst>
          </p:cNvPr>
          <p:cNvCxnSpPr>
            <a:cxnSpLocks/>
          </p:cNvCxnSpPr>
          <p:nvPr/>
        </p:nvCxnSpPr>
        <p:spPr>
          <a:xfrm flipV="1">
            <a:off x="5562600" y="5333999"/>
            <a:ext cx="274320" cy="1"/>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23233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70"/>
                                        </p:tgtEl>
                                      </p:cBhvr>
                                    </p:animEffect>
                                    <p:set>
                                      <p:cBhvr>
                                        <p:cTn id="12" dur="1" fill="hold">
                                          <p:stCondLst>
                                            <p:cond delay="499"/>
                                          </p:stCondLst>
                                        </p:cTn>
                                        <p:tgtEl>
                                          <p:spTgt spid="70"/>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dissolve">
                                      <p:cBhvr>
                                        <p:cTn id="16" dur="500"/>
                                        <p:tgtEl>
                                          <p:spTgt spid="6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66"/>
                                        </p:tgtEl>
                                      </p:cBhvr>
                                    </p:animEffect>
                                    <p:set>
                                      <p:cBhvr>
                                        <p:cTn id="21" dur="1" fill="hold">
                                          <p:stCondLst>
                                            <p:cond delay="499"/>
                                          </p:stCondLst>
                                        </p:cTn>
                                        <p:tgtEl>
                                          <p:spTgt spid="66"/>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dissolve">
                                      <p:cBhvr>
                                        <p:cTn id="25" dur="500"/>
                                        <p:tgtEl>
                                          <p:spTgt spid="67"/>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67"/>
                                        </p:tgtEl>
                                      </p:cBhvr>
                                    </p:animEffect>
                                    <p:set>
                                      <p:cBhvr>
                                        <p:cTn id="30" dur="1" fill="hold">
                                          <p:stCondLst>
                                            <p:cond delay="499"/>
                                          </p:stCondLst>
                                        </p:cTn>
                                        <p:tgtEl>
                                          <p:spTgt spid="67"/>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69"/>
                                        </p:tgtEl>
                                        <p:attrNameLst>
                                          <p:attrName>style.visibility</p:attrName>
                                        </p:attrNameLst>
                                      </p:cBhvr>
                                      <p:to>
                                        <p:strVal val="visible"/>
                                      </p:to>
                                    </p:set>
                                    <p:animEffect transition="in" filter="dissolve">
                                      <p:cBhvr>
                                        <p:cTn id="34" dur="500"/>
                                        <p:tgtEl>
                                          <p:spTgt spid="69"/>
                                        </p:tgtEl>
                                      </p:cBhvr>
                                    </p:animEffect>
                                  </p:childTnLst>
                                </p:cTn>
                              </p:par>
                              <p:par>
                                <p:cTn id="35" presetID="9" presetClass="entr" presetSubtype="0"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dissolve">
                                      <p:cBhvr>
                                        <p:cTn id="37" dur="500"/>
                                        <p:tgtEl>
                                          <p:spTgt spid="3"/>
                                        </p:tgtEl>
                                      </p:cBhvr>
                                    </p:animEffect>
                                  </p:childTnLst>
                                </p:cTn>
                              </p:par>
                              <p:par>
                                <p:cTn id="38" presetID="9" presetClass="entr" presetSubtype="0" fill="hold"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dissolve">
                                      <p:cBhvr>
                                        <p:cTn id="40" dur="500"/>
                                        <p:tgtEl>
                                          <p:spTgt spid="8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69"/>
                                        </p:tgtEl>
                                      </p:cBhvr>
                                    </p:animEffect>
                                    <p:set>
                                      <p:cBhvr>
                                        <p:cTn id="45" dur="1" fill="hold">
                                          <p:stCondLst>
                                            <p:cond delay="499"/>
                                          </p:stCondLst>
                                        </p:cTn>
                                        <p:tgtEl>
                                          <p:spTgt spid="69"/>
                                        </p:tgtEl>
                                        <p:attrNameLst>
                                          <p:attrName>style.visibility</p:attrName>
                                        </p:attrNameLst>
                                      </p:cBhvr>
                                      <p:to>
                                        <p:strVal val="hidden"/>
                                      </p:to>
                                    </p:set>
                                  </p:childTnLst>
                                </p:cTn>
                              </p:par>
                              <p:par>
                                <p:cTn id="46" presetID="9" presetClass="exit" presetSubtype="0" fill="hold"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par>
                                <p:cTn id="49" presetID="9" presetClass="exit" presetSubtype="0" fill="hold" nodeType="withEffect">
                                  <p:stCondLst>
                                    <p:cond delay="0"/>
                                  </p:stCondLst>
                                  <p:childTnLst>
                                    <p:animEffect transition="out" filter="dissolve">
                                      <p:cBhvr>
                                        <p:cTn id="50" dur="500"/>
                                        <p:tgtEl>
                                          <p:spTgt spid="82"/>
                                        </p:tgtEl>
                                      </p:cBhvr>
                                    </p:animEffect>
                                    <p:set>
                                      <p:cBhvr>
                                        <p:cTn id="51" dur="1" fill="hold">
                                          <p:stCondLst>
                                            <p:cond delay="499"/>
                                          </p:stCondLst>
                                        </p:cTn>
                                        <p:tgtEl>
                                          <p:spTgt spid="82"/>
                                        </p:tgtEl>
                                        <p:attrNameLst>
                                          <p:attrName>style.visibility</p:attrName>
                                        </p:attrNameLst>
                                      </p:cBhvr>
                                      <p:to>
                                        <p:strVal val="hidden"/>
                                      </p:to>
                                    </p:set>
                                  </p:childTnLst>
                                </p:cTn>
                              </p:par>
                            </p:childTnLst>
                          </p:cTn>
                        </p:par>
                        <p:par>
                          <p:cTn id="52" fill="hold">
                            <p:stCondLst>
                              <p:cond delay="500"/>
                            </p:stCondLst>
                            <p:childTnLst>
                              <p:par>
                                <p:cTn id="53" presetID="9" presetClass="entr" presetSubtype="0" fill="hold" grpId="0" nodeType="afterEffect">
                                  <p:stCondLst>
                                    <p:cond delay="0"/>
                                  </p:stCondLst>
                                  <p:childTnLst>
                                    <p:set>
                                      <p:cBhvr>
                                        <p:cTn id="54" dur="1" fill="hold">
                                          <p:stCondLst>
                                            <p:cond delay="0"/>
                                          </p:stCondLst>
                                        </p:cTn>
                                        <p:tgtEl>
                                          <p:spTgt spid="75"/>
                                        </p:tgtEl>
                                        <p:attrNameLst>
                                          <p:attrName>style.visibility</p:attrName>
                                        </p:attrNameLst>
                                      </p:cBhvr>
                                      <p:to>
                                        <p:strVal val="visible"/>
                                      </p:to>
                                    </p:set>
                                    <p:animEffect transition="in" filter="dissolve">
                                      <p:cBhvr>
                                        <p:cTn id="55" dur="500"/>
                                        <p:tgtEl>
                                          <p:spTgt spid="75"/>
                                        </p:tgtEl>
                                      </p:cBhvr>
                                    </p:animEffect>
                                  </p:childTnLst>
                                </p:cTn>
                              </p:par>
                              <p:par>
                                <p:cTn id="56" presetID="9" presetClass="entr" presetSubtype="0" fill="hold" nodeType="with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dissolve">
                                      <p:cBhvr>
                                        <p:cTn id="58" dur="500"/>
                                        <p:tgtEl>
                                          <p:spTgt spid="76"/>
                                        </p:tgtEl>
                                      </p:cBhvr>
                                    </p:animEffect>
                                  </p:childTnLst>
                                </p:cTn>
                              </p:par>
                              <p:par>
                                <p:cTn id="59" presetID="9" presetClass="entr" presetSubtype="0" fill="hold" nodeType="withEffect">
                                  <p:stCondLst>
                                    <p:cond delay="0"/>
                                  </p:stCondLst>
                                  <p:childTnLst>
                                    <p:set>
                                      <p:cBhvr>
                                        <p:cTn id="60" dur="1" fill="hold">
                                          <p:stCondLst>
                                            <p:cond delay="0"/>
                                          </p:stCondLst>
                                        </p:cTn>
                                        <p:tgtEl>
                                          <p:spTgt spid="83"/>
                                        </p:tgtEl>
                                        <p:attrNameLst>
                                          <p:attrName>style.visibility</p:attrName>
                                        </p:attrNameLst>
                                      </p:cBhvr>
                                      <p:to>
                                        <p:strVal val="visible"/>
                                      </p:to>
                                    </p:set>
                                    <p:animEffect transition="in" filter="dissolve">
                                      <p:cBhvr>
                                        <p:cTn id="61" dur="500"/>
                                        <p:tgtEl>
                                          <p:spTgt spid="8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xit" presetSubtype="0" fill="hold" grpId="1" nodeType="clickEffect">
                                  <p:stCondLst>
                                    <p:cond delay="0"/>
                                  </p:stCondLst>
                                  <p:childTnLst>
                                    <p:animEffect transition="out" filter="dissolve">
                                      <p:cBhvr>
                                        <p:cTn id="65" dur="500"/>
                                        <p:tgtEl>
                                          <p:spTgt spid="75"/>
                                        </p:tgtEl>
                                      </p:cBhvr>
                                    </p:animEffect>
                                    <p:set>
                                      <p:cBhvr>
                                        <p:cTn id="66" dur="1" fill="hold">
                                          <p:stCondLst>
                                            <p:cond delay="499"/>
                                          </p:stCondLst>
                                        </p:cTn>
                                        <p:tgtEl>
                                          <p:spTgt spid="75"/>
                                        </p:tgtEl>
                                        <p:attrNameLst>
                                          <p:attrName>style.visibility</p:attrName>
                                        </p:attrNameLst>
                                      </p:cBhvr>
                                      <p:to>
                                        <p:strVal val="hidden"/>
                                      </p:to>
                                    </p:set>
                                  </p:childTnLst>
                                </p:cTn>
                              </p:par>
                              <p:par>
                                <p:cTn id="67" presetID="9" presetClass="exit" presetSubtype="0" fill="hold" nodeType="withEffect">
                                  <p:stCondLst>
                                    <p:cond delay="0"/>
                                  </p:stCondLst>
                                  <p:childTnLst>
                                    <p:animEffect transition="out" filter="dissolve">
                                      <p:cBhvr>
                                        <p:cTn id="68" dur="500"/>
                                        <p:tgtEl>
                                          <p:spTgt spid="76"/>
                                        </p:tgtEl>
                                      </p:cBhvr>
                                    </p:animEffect>
                                    <p:set>
                                      <p:cBhvr>
                                        <p:cTn id="69" dur="1" fill="hold">
                                          <p:stCondLst>
                                            <p:cond delay="499"/>
                                          </p:stCondLst>
                                        </p:cTn>
                                        <p:tgtEl>
                                          <p:spTgt spid="76"/>
                                        </p:tgtEl>
                                        <p:attrNameLst>
                                          <p:attrName>style.visibility</p:attrName>
                                        </p:attrNameLst>
                                      </p:cBhvr>
                                      <p:to>
                                        <p:strVal val="hidden"/>
                                      </p:to>
                                    </p:set>
                                  </p:childTnLst>
                                </p:cTn>
                              </p:par>
                              <p:par>
                                <p:cTn id="70" presetID="9" presetClass="exit" presetSubtype="0" fill="hold" nodeType="withEffect">
                                  <p:stCondLst>
                                    <p:cond delay="0"/>
                                  </p:stCondLst>
                                  <p:childTnLst>
                                    <p:animEffect transition="out" filter="dissolve">
                                      <p:cBhvr>
                                        <p:cTn id="71" dur="500"/>
                                        <p:tgtEl>
                                          <p:spTgt spid="83"/>
                                        </p:tgtEl>
                                      </p:cBhvr>
                                    </p:animEffect>
                                    <p:set>
                                      <p:cBhvr>
                                        <p:cTn id="72" dur="1" fill="hold">
                                          <p:stCondLst>
                                            <p:cond delay="499"/>
                                          </p:stCondLst>
                                        </p:cTn>
                                        <p:tgtEl>
                                          <p:spTgt spid="83"/>
                                        </p:tgtEl>
                                        <p:attrNameLst>
                                          <p:attrName>style.visibility</p:attrName>
                                        </p:attrNameLst>
                                      </p:cBhvr>
                                      <p:to>
                                        <p:strVal val="hidden"/>
                                      </p:to>
                                    </p:set>
                                  </p:childTnLst>
                                </p:cTn>
                              </p:par>
                            </p:childTnLst>
                          </p:cTn>
                        </p:par>
                        <p:par>
                          <p:cTn id="73" fill="hold">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77"/>
                                        </p:tgtEl>
                                        <p:attrNameLst>
                                          <p:attrName>style.visibility</p:attrName>
                                        </p:attrNameLst>
                                      </p:cBhvr>
                                      <p:to>
                                        <p:strVal val="visible"/>
                                      </p:to>
                                    </p:set>
                                    <p:animEffect transition="in" filter="dissolve">
                                      <p:cBhvr>
                                        <p:cTn id="76" dur="500"/>
                                        <p:tgtEl>
                                          <p:spTgt spid="77"/>
                                        </p:tgtEl>
                                      </p:cBhvr>
                                    </p:animEffect>
                                  </p:childTnLst>
                                </p:cTn>
                              </p:par>
                            </p:childTnLst>
                          </p:cTn>
                        </p:par>
                        <p:par>
                          <p:cTn id="77" fill="hold">
                            <p:stCondLst>
                              <p:cond delay="1000"/>
                            </p:stCondLst>
                            <p:childTnLst>
                              <p:par>
                                <p:cTn id="78" presetID="9" presetClass="entr" presetSubtype="0" fill="hold" nodeType="afterEffect">
                                  <p:stCondLst>
                                    <p:cond delay="0"/>
                                  </p:stCondLst>
                                  <p:childTnLst>
                                    <p:set>
                                      <p:cBhvr>
                                        <p:cTn id="79" dur="1" fill="hold">
                                          <p:stCondLst>
                                            <p:cond delay="0"/>
                                          </p:stCondLst>
                                        </p:cTn>
                                        <p:tgtEl>
                                          <p:spTgt spid="79"/>
                                        </p:tgtEl>
                                        <p:attrNameLst>
                                          <p:attrName>style.visibility</p:attrName>
                                        </p:attrNameLst>
                                      </p:cBhvr>
                                      <p:to>
                                        <p:strVal val="visible"/>
                                      </p:to>
                                    </p:set>
                                    <p:animEffect transition="in" filter="dissolve">
                                      <p:cBhvr>
                                        <p:cTn id="80" dur="500"/>
                                        <p:tgtEl>
                                          <p:spTgt spid="79"/>
                                        </p:tgtEl>
                                      </p:cBhvr>
                                    </p:animEffect>
                                  </p:childTnLst>
                                </p:cTn>
                              </p:par>
                              <p:par>
                                <p:cTn id="81" presetID="9" presetClass="entr" presetSubtype="0" fill="hold" nodeType="withEffect">
                                  <p:stCondLst>
                                    <p:cond delay="0"/>
                                  </p:stCondLst>
                                  <p:childTnLst>
                                    <p:set>
                                      <p:cBhvr>
                                        <p:cTn id="82" dur="1" fill="hold">
                                          <p:stCondLst>
                                            <p:cond delay="0"/>
                                          </p:stCondLst>
                                        </p:cTn>
                                        <p:tgtEl>
                                          <p:spTgt spid="84"/>
                                        </p:tgtEl>
                                        <p:attrNameLst>
                                          <p:attrName>style.visibility</p:attrName>
                                        </p:attrNameLst>
                                      </p:cBhvr>
                                      <p:to>
                                        <p:strVal val="visible"/>
                                      </p:to>
                                    </p:set>
                                    <p:animEffect transition="in" filter="dissolve">
                                      <p:cBhvr>
                                        <p:cTn id="83" dur="500"/>
                                        <p:tgtEl>
                                          <p:spTgt spid="84"/>
                                        </p:tgtEl>
                                      </p:cBhvr>
                                    </p:animEffect>
                                  </p:childTnLst>
                                </p:cTn>
                              </p:par>
                            </p:childTnLst>
                          </p:cTn>
                        </p:par>
                      </p:childTnLst>
                    </p:cTn>
                  </p:par>
                  <p:par>
                    <p:cTn id="84" fill="hold">
                      <p:stCondLst>
                        <p:cond delay="indefinite"/>
                      </p:stCondLst>
                      <p:childTnLst>
                        <p:par>
                          <p:cTn id="85" fill="hold">
                            <p:stCondLst>
                              <p:cond delay="0"/>
                            </p:stCondLst>
                            <p:childTnLst>
                              <p:par>
                                <p:cTn id="86" presetID="9" presetClass="exit" presetSubtype="0" fill="hold" grpId="1" nodeType="clickEffect">
                                  <p:stCondLst>
                                    <p:cond delay="0"/>
                                  </p:stCondLst>
                                  <p:childTnLst>
                                    <p:animEffect transition="out" filter="dissolve">
                                      <p:cBhvr>
                                        <p:cTn id="87" dur="500"/>
                                        <p:tgtEl>
                                          <p:spTgt spid="77"/>
                                        </p:tgtEl>
                                      </p:cBhvr>
                                    </p:animEffect>
                                    <p:set>
                                      <p:cBhvr>
                                        <p:cTn id="88" dur="1" fill="hold">
                                          <p:stCondLst>
                                            <p:cond delay="499"/>
                                          </p:stCondLst>
                                        </p:cTn>
                                        <p:tgtEl>
                                          <p:spTgt spid="77"/>
                                        </p:tgtEl>
                                        <p:attrNameLst>
                                          <p:attrName>style.visibility</p:attrName>
                                        </p:attrNameLst>
                                      </p:cBhvr>
                                      <p:to>
                                        <p:strVal val="hidden"/>
                                      </p:to>
                                    </p:set>
                                  </p:childTnLst>
                                </p:cTn>
                              </p:par>
                            </p:childTnLst>
                          </p:cTn>
                        </p:par>
                        <p:par>
                          <p:cTn id="89" fill="hold">
                            <p:stCondLst>
                              <p:cond delay="500"/>
                            </p:stCondLst>
                            <p:childTnLst>
                              <p:par>
                                <p:cTn id="90" presetID="9" presetClass="exit" presetSubtype="0" fill="hold" nodeType="afterEffect">
                                  <p:stCondLst>
                                    <p:cond delay="0"/>
                                  </p:stCondLst>
                                  <p:childTnLst>
                                    <p:animEffect transition="out" filter="dissolve">
                                      <p:cBhvr>
                                        <p:cTn id="91" dur="500"/>
                                        <p:tgtEl>
                                          <p:spTgt spid="79"/>
                                        </p:tgtEl>
                                      </p:cBhvr>
                                    </p:animEffect>
                                    <p:set>
                                      <p:cBhvr>
                                        <p:cTn id="92" dur="1" fill="hold">
                                          <p:stCondLst>
                                            <p:cond delay="499"/>
                                          </p:stCondLst>
                                        </p:cTn>
                                        <p:tgtEl>
                                          <p:spTgt spid="79"/>
                                        </p:tgtEl>
                                        <p:attrNameLst>
                                          <p:attrName>style.visibility</p:attrName>
                                        </p:attrNameLst>
                                      </p:cBhvr>
                                      <p:to>
                                        <p:strVal val="hidden"/>
                                      </p:to>
                                    </p:set>
                                  </p:childTnLst>
                                </p:cTn>
                              </p:par>
                              <p:par>
                                <p:cTn id="93" presetID="9" presetClass="exit" presetSubtype="0" fill="hold" nodeType="withEffect">
                                  <p:stCondLst>
                                    <p:cond delay="0"/>
                                  </p:stCondLst>
                                  <p:childTnLst>
                                    <p:animEffect transition="out" filter="dissolve">
                                      <p:cBhvr>
                                        <p:cTn id="94" dur="500"/>
                                        <p:tgtEl>
                                          <p:spTgt spid="84"/>
                                        </p:tgtEl>
                                      </p:cBhvr>
                                    </p:animEffect>
                                    <p:set>
                                      <p:cBhvr>
                                        <p:cTn id="95" dur="1" fill="hold">
                                          <p:stCondLst>
                                            <p:cond delay="499"/>
                                          </p:stCondLst>
                                        </p:cTn>
                                        <p:tgtEl>
                                          <p:spTgt spid="84"/>
                                        </p:tgtEl>
                                        <p:attrNameLst>
                                          <p:attrName>style.visibility</p:attrName>
                                        </p:attrNameLst>
                                      </p:cBhvr>
                                      <p:to>
                                        <p:strVal val="hidden"/>
                                      </p:to>
                                    </p:set>
                                  </p:childTnLst>
                                </p:cTn>
                              </p:par>
                            </p:childTnLst>
                          </p:cTn>
                        </p:par>
                        <p:par>
                          <p:cTn id="96" fill="hold">
                            <p:stCondLst>
                              <p:cond delay="1000"/>
                            </p:stCondLst>
                            <p:childTnLst>
                              <p:par>
                                <p:cTn id="97" presetID="9" presetClass="entr" presetSubtype="0" fill="hold" grpId="0" nodeType="afterEffect">
                                  <p:stCondLst>
                                    <p:cond delay="0"/>
                                  </p:stCondLst>
                                  <p:childTnLst>
                                    <p:set>
                                      <p:cBhvr>
                                        <p:cTn id="98" dur="1" fill="hold">
                                          <p:stCondLst>
                                            <p:cond delay="0"/>
                                          </p:stCondLst>
                                        </p:cTn>
                                        <p:tgtEl>
                                          <p:spTgt spid="80"/>
                                        </p:tgtEl>
                                        <p:attrNameLst>
                                          <p:attrName>style.visibility</p:attrName>
                                        </p:attrNameLst>
                                      </p:cBhvr>
                                      <p:to>
                                        <p:strVal val="visible"/>
                                      </p:to>
                                    </p:set>
                                    <p:animEffect transition="in" filter="dissolve">
                                      <p:cBhvr>
                                        <p:cTn id="99" dur="500"/>
                                        <p:tgtEl>
                                          <p:spTgt spid="80"/>
                                        </p:tgtEl>
                                      </p:cBhvr>
                                    </p:animEffect>
                                  </p:childTnLst>
                                </p:cTn>
                              </p:par>
                            </p:childTnLst>
                          </p:cTn>
                        </p:par>
                        <p:par>
                          <p:cTn id="100" fill="hold">
                            <p:stCondLst>
                              <p:cond delay="1500"/>
                            </p:stCondLst>
                            <p:childTnLst>
                              <p:par>
                                <p:cTn id="101" presetID="9" presetClass="entr" presetSubtype="0" fill="hold" nodeType="afterEffect">
                                  <p:stCondLst>
                                    <p:cond delay="0"/>
                                  </p:stCondLst>
                                  <p:childTnLst>
                                    <p:set>
                                      <p:cBhvr>
                                        <p:cTn id="102" dur="1" fill="hold">
                                          <p:stCondLst>
                                            <p:cond delay="0"/>
                                          </p:stCondLst>
                                        </p:cTn>
                                        <p:tgtEl>
                                          <p:spTgt spid="81"/>
                                        </p:tgtEl>
                                        <p:attrNameLst>
                                          <p:attrName>style.visibility</p:attrName>
                                        </p:attrNameLst>
                                      </p:cBhvr>
                                      <p:to>
                                        <p:strVal val="visible"/>
                                      </p:to>
                                    </p:set>
                                    <p:animEffect transition="in" filter="dissolve">
                                      <p:cBhvr>
                                        <p:cTn id="103" dur="500"/>
                                        <p:tgtEl>
                                          <p:spTgt spid="81"/>
                                        </p:tgtEl>
                                      </p:cBhvr>
                                    </p:animEffect>
                                  </p:childTnLst>
                                </p:cTn>
                              </p:par>
                              <p:par>
                                <p:cTn id="104" presetID="9" presetClass="entr" presetSubtype="0" fill="hold" nodeType="withEffect">
                                  <p:stCondLst>
                                    <p:cond delay="0"/>
                                  </p:stCondLst>
                                  <p:childTnLst>
                                    <p:set>
                                      <p:cBhvr>
                                        <p:cTn id="105" dur="1" fill="hold">
                                          <p:stCondLst>
                                            <p:cond delay="0"/>
                                          </p:stCondLst>
                                        </p:cTn>
                                        <p:tgtEl>
                                          <p:spTgt spid="85"/>
                                        </p:tgtEl>
                                        <p:attrNameLst>
                                          <p:attrName>style.visibility</p:attrName>
                                        </p:attrNameLst>
                                      </p:cBhvr>
                                      <p:to>
                                        <p:strVal val="visible"/>
                                      </p:to>
                                    </p:set>
                                    <p:animEffect transition="in" filter="dissolve">
                                      <p:cBhvr>
                                        <p:cTn id="106" dur="500"/>
                                        <p:tgtEl>
                                          <p:spTgt spid="85"/>
                                        </p:tgtEl>
                                      </p:cBhvr>
                                    </p:animEffect>
                                  </p:childTnLst>
                                </p:cTn>
                              </p:par>
                            </p:childTnLst>
                          </p:cTn>
                        </p:par>
                      </p:childTnLst>
                    </p:cTn>
                  </p:par>
                  <p:par>
                    <p:cTn id="107" fill="hold">
                      <p:stCondLst>
                        <p:cond delay="indefinite"/>
                      </p:stCondLst>
                      <p:childTnLst>
                        <p:par>
                          <p:cTn id="108" fill="hold">
                            <p:stCondLst>
                              <p:cond delay="0"/>
                            </p:stCondLst>
                            <p:childTnLst>
                              <p:par>
                                <p:cTn id="109" presetID="9" presetClass="exit" presetSubtype="0" fill="hold" grpId="1" nodeType="clickEffect">
                                  <p:stCondLst>
                                    <p:cond delay="0"/>
                                  </p:stCondLst>
                                  <p:childTnLst>
                                    <p:animEffect transition="out" filter="dissolve">
                                      <p:cBhvr>
                                        <p:cTn id="110" dur="500"/>
                                        <p:tgtEl>
                                          <p:spTgt spid="80"/>
                                        </p:tgtEl>
                                      </p:cBhvr>
                                    </p:animEffect>
                                    <p:set>
                                      <p:cBhvr>
                                        <p:cTn id="111" dur="1" fill="hold">
                                          <p:stCondLst>
                                            <p:cond delay="499"/>
                                          </p:stCondLst>
                                        </p:cTn>
                                        <p:tgtEl>
                                          <p:spTgt spid="80"/>
                                        </p:tgtEl>
                                        <p:attrNameLst>
                                          <p:attrName>style.visibility</p:attrName>
                                        </p:attrNameLst>
                                      </p:cBhvr>
                                      <p:to>
                                        <p:strVal val="hidden"/>
                                      </p:to>
                                    </p:set>
                                  </p:childTnLst>
                                </p:cTn>
                              </p:par>
                            </p:childTnLst>
                          </p:cTn>
                        </p:par>
                        <p:par>
                          <p:cTn id="112" fill="hold">
                            <p:stCondLst>
                              <p:cond delay="500"/>
                            </p:stCondLst>
                            <p:childTnLst>
                              <p:par>
                                <p:cTn id="113" presetID="9" presetClass="exit" presetSubtype="0" fill="hold" nodeType="afterEffect">
                                  <p:stCondLst>
                                    <p:cond delay="0"/>
                                  </p:stCondLst>
                                  <p:childTnLst>
                                    <p:animEffect transition="out" filter="dissolve">
                                      <p:cBhvr>
                                        <p:cTn id="114" dur="500"/>
                                        <p:tgtEl>
                                          <p:spTgt spid="81"/>
                                        </p:tgtEl>
                                      </p:cBhvr>
                                    </p:animEffect>
                                    <p:set>
                                      <p:cBhvr>
                                        <p:cTn id="115" dur="1" fill="hold">
                                          <p:stCondLst>
                                            <p:cond delay="499"/>
                                          </p:stCondLst>
                                        </p:cTn>
                                        <p:tgtEl>
                                          <p:spTgt spid="81"/>
                                        </p:tgtEl>
                                        <p:attrNameLst>
                                          <p:attrName>style.visibility</p:attrName>
                                        </p:attrNameLst>
                                      </p:cBhvr>
                                      <p:to>
                                        <p:strVal val="hidden"/>
                                      </p:to>
                                    </p:set>
                                  </p:childTnLst>
                                </p:cTn>
                              </p:par>
                              <p:par>
                                <p:cTn id="116" presetID="9" presetClass="exit" presetSubtype="0" fill="hold" nodeType="withEffect">
                                  <p:stCondLst>
                                    <p:cond delay="0"/>
                                  </p:stCondLst>
                                  <p:childTnLst>
                                    <p:animEffect transition="out" filter="dissolve">
                                      <p:cBhvr>
                                        <p:cTn id="117" dur="500"/>
                                        <p:tgtEl>
                                          <p:spTgt spid="85"/>
                                        </p:tgtEl>
                                      </p:cBhvr>
                                    </p:animEffect>
                                    <p:set>
                                      <p:cBhvr>
                                        <p:cTn id="118" dur="1" fill="hold">
                                          <p:stCondLst>
                                            <p:cond delay="499"/>
                                          </p:stCondLst>
                                        </p:cTn>
                                        <p:tgtEl>
                                          <p:spTgt spid="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66" grpId="0" animBg="1"/>
      <p:bldP spid="66" grpId="1" animBg="1"/>
      <p:bldP spid="67" grpId="0" animBg="1"/>
      <p:bldP spid="67" grpId="1" animBg="1"/>
      <p:bldP spid="69" grpId="0" animBg="1"/>
      <p:bldP spid="69" grpId="1" animBg="1"/>
      <p:bldP spid="75" grpId="0" animBg="1"/>
      <p:bldP spid="75" grpId="1" animBg="1"/>
      <p:bldP spid="77" grpId="0" animBg="1"/>
      <p:bldP spid="77" grpId="1" animBg="1"/>
      <p:bldP spid="80" grpId="0" animBg="1"/>
      <p:bldP spid="80" grpId="1"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 Box 94">
            <a:extLst>
              <a:ext uri="{FF2B5EF4-FFF2-40B4-BE49-F238E27FC236}">
                <a16:creationId xmlns:a16="http://schemas.microsoft.com/office/drawing/2014/main" id="{FB1BE67F-3A2F-4645-A0F8-0074914C44CB}"/>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91" name="Text Box 105">
            <a:extLst>
              <a:ext uri="{FF2B5EF4-FFF2-40B4-BE49-F238E27FC236}">
                <a16:creationId xmlns:a16="http://schemas.microsoft.com/office/drawing/2014/main" id="{F8A53EF0-5836-4C18-9468-AB0E714227B8}"/>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89" name="Text Box 100">
            <a:extLst>
              <a:ext uri="{FF2B5EF4-FFF2-40B4-BE49-F238E27FC236}">
                <a16:creationId xmlns:a16="http://schemas.microsoft.com/office/drawing/2014/main" id="{64E11DF5-0415-4B82-8D5A-A824FB613247}"/>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Prophesied of Kingdom</a:t>
            </a:r>
            <a:endParaRPr lang="en-US" altLang="en-US" sz="800" dirty="0">
              <a:latin typeface="Gill Sans MT" panose="020B0502020104020203" pitchFamily="34" charset="0"/>
            </a:endParaRPr>
          </a:p>
          <a:p>
            <a:pPr eaLnBrk="1" hangingPunct="1">
              <a:spcBef>
                <a:spcPct val="0"/>
              </a:spcBef>
              <a:buFontTx/>
              <a:buNone/>
            </a:pPr>
            <a:r>
              <a:rPr lang="en-US" altLang="en-US" sz="1100" dirty="0">
                <a:latin typeface="Gill Sans MT" panose="020B0502020104020203" pitchFamily="34" charset="0"/>
              </a:rPr>
              <a:t>Isa. 7:13-14</a:t>
            </a:r>
          </a:p>
          <a:p>
            <a:pPr eaLnBrk="1" hangingPunct="1">
              <a:spcBef>
                <a:spcPct val="0"/>
              </a:spcBef>
              <a:buFontTx/>
              <a:buNone/>
            </a:pPr>
            <a:r>
              <a:rPr lang="en-US" altLang="en-US" sz="1100" dirty="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68" name="Arrow: Left 67">
            <a:extLst>
              <a:ext uri="{FF2B5EF4-FFF2-40B4-BE49-F238E27FC236}">
                <a16:creationId xmlns:a16="http://schemas.microsoft.com/office/drawing/2014/main" id="{FA6ED1C9-9F19-4A58-A3D4-7F89CE2972B0}"/>
              </a:ext>
            </a:extLst>
          </p:cNvPr>
          <p:cNvSpPr/>
          <p:nvPr/>
        </p:nvSpPr>
        <p:spPr>
          <a:xfrm rot="12171055">
            <a:off x="4018063" y="229631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32A41F7D-76C7-481C-8CE5-54006FFFA4A8}"/>
              </a:ext>
            </a:extLst>
          </p:cNvPr>
          <p:cNvSpPr/>
          <p:nvPr/>
        </p:nvSpPr>
        <p:spPr>
          <a:xfrm>
            <a:off x="4792592" y="2582265"/>
            <a:ext cx="1043056" cy="45144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Rounded Corners 71">
            <a:extLst>
              <a:ext uri="{FF2B5EF4-FFF2-40B4-BE49-F238E27FC236}">
                <a16:creationId xmlns:a16="http://schemas.microsoft.com/office/drawing/2014/main" id="{FD858292-5C89-48EB-B43B-B772799F216B}"/>
              </a:ext>
            </a:extLst>
          </p:cNvPr>
          <p:cNvSpPr/>
          <p:nvPr/>
        </p:nvSpPr>
        <p:spPr>
          <a:xfrm>
            <a:off x="5350065" y="3092283"/>
            <a:ext cx="858711" cy="71295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Arrow: Left 72">
            <a:extLst>
              <a:ext uri="{FF2B5EF4-FFF2-40B4-BE49-F238E27FC236}">
                <a16:creationId xmlns:a16="http://schemas.microsoft.com/office/drawing/2014/main" id="{F41CA101-D22D-467C-8901-AE7F8D6902DD}"/>
              </a:ext>
            </a:extLst>
          </p:cNvPr>
          <p:cNvSpPr/>
          <p:nvPr/>
        </p:nvSpPr>
        <p:spPr>
          <a:xfrm rot="18463215">
            <a:off x="6059506" y="2588444"/>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Speech Bubble: Rectangle with Corners Rounded 85">
            <a:extLst>
              <a:ext uri="{FF2B5EF4-FFF2-40B4-BE49-F238E27FC236}">
                <a16:creationId xmlns:a16="http://schemas.microsoft.com/office/drawing/2014/main" id="{81375EDA-A753-4FD9-9E6C-A53D3A8A6680}"/>
              </a:ext>
            </a:extLst>
          </p:cNvPr>
          <p:cNvSpPr/>
          <p:nvPr/>
        </p:nvSpPr>
        <p:spPr>
          <a:xfrm>
            <a:off x="1224067" y="1643392"/>
            <a:ext cx="4587081" cy="1371600"/>
          </a:xfrm>
          <a:prstGeom prst="wedgeRoundRectCallout">
            <a:avLst>
              <a:gd name="adj1" fmla="val 36451"/>
              <a:gd name="adj2" fmla="val 23800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12:28:  </a:t>
            </a:r>
            <a:r>
              <a:rPr lang="en-US" dirty="0">
                <a:solidFill>
                  <a:schemeClr val="tx1"/>
                </a:solidFill>
                <a:latin typeface="Gill Sans MT" panose="020B0502020104020203" pitchFamily="34" charset="0"/>
              </a:rPr>
              <a:t>Therefore, since we are receiving a kingdom which cannot be shaken, let us have grace, by which we may serve God acceptably with reverence and godly fear.</a:t>
            </a:r>
          </a:p>
        </p:txBody>
      </p:sp>
      <p:sp>
        <p:nvSpPr>
          <p:cNvPr id="87" name="Speech Bubble: Rectangle with Corners Rounded 86">
            <a:extLst>
              <a:ext uri="{FF2B5EF4-FFF2-40B4-BE49-F238E27FC236}">
                <a16:creationId xmlns:a16="http://schemas.microsoft.com/office/drawing/2014/main" id="{6CBDBF0A-CA18-4950-B2D5-EEFF21E96D90}"/>
              </a:ext>
            </a:extLst>
          </p:cNvPr>
          <p:cNvSpPr/>
          <p:nvPr/>
        </p:nvSpPr>
        <p:spPr>
          <a:xfrm>
            <a:off x="1536619" y="180590"/>
            <a:ext cx="5526169" cy="2939778"/>
          </a:xfrm>
          <a:prstGeom prst="wedgeRoundRectCallout">
            <a:avLst>
              <a:gd name="adj1" fmla="val 26688"/>
              <a:gd name="adj2" fmla="val 13536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18:36-37:  </a:t>
            </a:r>
            <a:r>
              <a:rPr lang="en-US" dirty="0">
                <a:solidFill>
                  <a:schemeClr val="tx1"/>
                </a:solidFill>
                <a:latin typeface="Gill Sans MT" panose="020B0502020104020203" pitchFamily="34" charset="0"/>
              </a:rPr>
              <a:t>Jesus answered, “My kingdom is not of this world. If My kingdom were of this world, My servants would fight, so that I should not be delivered to the Jews; but now My kingdom is not from here.”</a:t>
            </a:r>
          </a:p>
          <a:p>
            <a:pPr algn="just"/>
            <a:endParaRPr lang="en-US" sz="6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37 Pilate therefore said to Him, “Are You a king then?”</a:t>
            </a:r>
          </a:p>
          <a:p>
            <a:pPr algn="just"/>
            <a:endParaRPr lang="en-US" sz="6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Jesus answered, “You say rightly that I am a king.  For this cause I was born, and for this cause I have come into the world, that I should bear witness to the truth.  Everyone who is of the truth hears My voice.”</a:t>
            </a:r>
          </a:p>
        </p:txBody>
      </p:sp>
      <p:sp>
        <p:nvSpPr>
          <p:cNvPr id="88" name="Speech Bubble: Rectangle with Corners Rounded 87">
            <a:extLst>
              <a:ext uri="{FF2B5EF4-FFF2-40B4-BE49-F238E27FC236}">
                <a16:creationId xmlns:a16="http://schemas.microsoft.com/office/drawing/2014/main" id="{CC4C7BA3-CE8E-4D48-9AE9-224B8D381E40}"/>
              </a:ext>
            </a:extLst>
          </p:cNvPr>
          <p:cNvSpPr/>
          <p:nvPr/>
        </p:nvSpPr>
        <p:spPr>
          <a:xfrm>
            <a:off x="1987308" y="2109365"/>
            <a:ext cx="4796070" cy="1136932"/>
          </a:xfrm>
          <a:prstGeom prst="wedgeRoundRectCallout">
            <a:avLst>
              <a:gd name="adj1" fmla="val 20396"/>
              <a:gd name="adj2" fmla="val 2745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Tim. 6:15:  </a:t>
            </a:r>
            <a:r>
              <a:rPr lang="en-US" dirty="0">
                <a:solidFill>
                  <a:schemeClr val="tx1"/>
                </a:solidFill>
                <a:latin typeface="Gill Sans MT" panose="020B0502020104020203" pitchFamily="34" charset="0"/>
              </a:rPr>
              <a:t>which He will manifest in His own time, He who is the blessed and only Potentate, the King of kings and Lord of lords,</a:t>
            </a:r>
          </a:p>
        </p:txBody>
      </p:sp>
    </p:spTree>
    <p:extLst>
      <p:ext uri="{BB962C8B-B14F-4D97-AF65-F5344CB8AC3E}">
        <p14:creationId xmlns:p14="http://schemas.microsoft.com/office/powerpoint/2010/main" val="15853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dissolve">
                                      <p:cBhvr>
                                        <p:cTn id="7" dur="500"/>
                                        <p:tgtEl>
                                          <p:spTgt spid="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86"/>
                                        </p:tgtEl>
                                      </p:cBhvr>
                                    </p:animEffect>
                                    <p:set>
                                      <p:cBhvr>
                                        <p:cTn id="12" dur="1" fill="hold">
                                          <p:stCondLst>
                                            <p:cond delay="499"/>
                                          </p:stCondLst>
                                        </p:cTn>
                                        <p:tgtEl>
                                          <p:spTgt spid="86"/>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dissolve">
                                      <p:cBhvr>
                                        <p:cTn id="16" dur="500"/>
                                        <p:tgtEl>
                                          <p:spTgt spid="87"/>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87"/>
                                        </p:tgtEl>
                                      </p:cBhvr>
                                    </p:animEffect>
                                    <p:set>
                                      <p:cBhvr>
                                        <p:cTn id="21" dur="1" fill="hold">
                                          <p:stCondLst>
                                            <p:cond delay="499"/>
                                          </p:stCondLst>
                                        </p:cTn>
                                        <p:tgtEl>
                                          <p:spTgt spid="87"/>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dissolve">
                                      <p:cBhvr>
                                        <p:cTn id="25"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86" grpId="1" animBg="1"/>
      <p:bldP spid="87" grpId="0" animBg="1"/>
      <p:bldP spid="87" grpId="1" animBg="1"/>
      <p:bldP spid="8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 Box 94">
            <a:extLst>
              <a:ext uri="{FF2B5EF4-FFF2-40B4-BE49-F238E27FC236}">
                <a16:creationId xmlns:a16="http://schemas.microsoft.com/office/drawing/2014/main" id="{48345A52-15A6-4A45-AFCA-81A979BD9359}"/>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0" name="Text Box 105">
            <a:extLst>
              <a:ext uri="{FF2B5EF4-FFF2-40B4-BE49-F238E27FC236}">
                <a16:creationId xmlns:a16="http://schemas.microsoft.com/office/drawing/2014/main" id="{109493E3-0529-471C-9806-80134088EA83}"/>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7" name="Text Box 100">
            <a:extLst>
              <a:ext uri="{FF2B5EF4-FFF2-40B4-BE49-F238E27FC236}">
                <a16:creationId xmlns:a16="http://schemas.microsoft.com/office/drawing/2014/main" id="{52F4A55F-9279-47E0-88CA-E18FE36E055D}"/>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Prophesied of Kingdom</a:t>
            </a:r>
            <a:endParaRPr lang="en-US" altLang="en-US" sz="800" dirty="0">
              <a:latin typeface="Gill Sans MT" panose="020B0502020104020203" pitchFamily="34" charset="0"/>
            </a:endParaRPr>
          </a:p>
          <a:p>
            <a:pPr eaLnBrk="1" hangingPunct="1">
              <a:spcBef>
                <a:spcPct val="0"/>
              </a:spcBef>
              <a:buFontTx/>
              <a:buNone/>
            </a:pPr>
            <a:r>
              <a:rPr lang="en-US" altLang="en-US" sz="1100" dirty="0">
                <a:latin typeface="Gill Sans MT" panose="020B0502020104020203" pitchFamily="34" charset="0"/>
              </a:rPr>
              <a:t>Isa. 7:13-14</a:t>
            </a:r>
          </a:p>
          <a:p>
            <a:pPr eaLnBrk="1" hangingPunct="1">
              <a:spcBef>
                <a:spcPct val="0"/>
              </a:spcBef>
              <a:buFontTx/>
              <a:buNone/>
            </a:pPr>
            <a:r>
              <a:rPr lang="en-US" altLang="en-US" sz="1100" dirty="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Church</a:t>
            </a:r>
          </a:p>
          <a:p>
            <a:pPr eaLnBrk="1" hangingPunct="1">
              <a:spcBef>
                <a:spcPct val="0"/>
              </a:spcBef>
              <a:buFontTx/>
              <a:buNone/>
            </a:pPr>
            <a:r>
              <a:rPr lang="en-US" altLang="en-US" sz="110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88" name="Speech Bubble: Rectangle with Corners Rounded 87">
            <a:extLst>
              <a:ext uri="{FF2B5EF4-FFF2-40B4-BE49-F238E27FC236}">
                <a16:creationId xmlns:a16="http://schemas.microsoft.com/office/drawing/2014/main" id="{CC4C7BA3-CE8E-4D48-9AE9-224B8D381E40}"/>
              </a:ext>
            </a:extLst>
          </p:cNvPr>
          <p:cNvSpPr/>
          <p:nvPr/>
        </p:nvSpPr>
        <p:spPr>
          <a:xfrm>
            <a:off x="420391" y="216999"/>
            <a:ext cx="4796070" cy="2934189"/>
          </a:xfrm>
          <a:prstGeom prst="wedgeRoundRectCallout">
            <a:avLst>
              <a:gd name="adj1" fmla="val 45563"/>
              <a:gd name="adj2" fmla="val 14735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Dan. 7:13-14:  </a:t>
            </a:r>
            <a:r>
              <a:rPr lang="en-US" dirty="0">
                <a:solidFill>
                  <a:schemeClr val="tx1"/>
                </a:solidFill>
                <a:latin typeface="Gill Sans MT" panose="020B0502020104020203" pitchFamily="34" charset="0"/>
              </a:rPr>
              <a:t>“I was watching in the night visions, and behold, One like the Son of Man, coming with the clouds of heaven!  He came to the Ancient of Days, and they brought Him near before Him. 14 Then to Him was given dominion and glory and a kingdom, that all peoples, nations, and languages should serve Him. His dominion is an everlasting dominion, which shall not pass away, and His kingdom the one which shall not be destroyed.”</a:t>
            </a:r>
          </a:p>
        </p:txBody>
      </p:sp>
      <p:sp>
        <p:nvSpPr>
          <p:cNvPr id="69" name="Speech Bubble: Rectangle with Corners Rounded 68">
            <a:extLst>
              <a:ext uri="{FF2B5EF4-FFF2-40B4-BE49-F238E27FC236}">
                <a16:creationId xmlns:a16="http://schemas.microsoft.com/office/drawing/2014/main" id="{17AE1D43-DFF5-47BE-AC75-383D4311031C}"/>
              </a:ext>
            </a:extLst>
          </p:cNvPr>
          <p:cNvSpPr/>
          <p:nvPr/>
        </p:nvSpPr>
        <p:spPr>
          <a:xfrm>
            <a:off x="551189" y="3314023"/>
            <a:ext cx="4643670" cy="1468202"/>
          </a:xfrm>
          <a:prstGeom prst="wedgeRoundRectCallout">
            <a:avLst>
              <a:gd name="adj1" fmla="val 45563"/>
              <a:gd name="adj2" fmla="val 14735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Hos. 3:5:  </a:t>
            </a:r>
            <a:r>
              <a:rPr lang="en-US" dirty="0">
                <a:solidFill>
                  <a:schemeClr val="tx1"/>
                </a:solidFill>
                <a:latin typeface="Gill Sans MT" panose="020B0502020104020203" pitchFamily="34" charset="0"/>
              </a:rPr>
              <a:t>Afterward the children of Israel shall return and seek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their God and David their king.  They shall fear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and His goodness in the latter days.</a:t>
            </a:r>
          </a:p>
        </p:txBody>
      </p:sp>
      <p:sp>
        <p:nvSpPr>
          <p:cNvPr id="75" name="Speech Bubble: Rectangle with Corners Rounded 74">
            <a:extLst>
              <a:ext uri="{FF2B5EF4-FFF2-40B4-BE49-F238E27FC236}">
                <a16:creationId xmlns:a16="http://schemas.microsoft.com/office/drawing/2014/main" id="{246BBB1F-E457-4451-8AEA-99209A407188}"/>
              </a:ext>
            </a:extLst>
          </p:cNvPr>
          <p:cNvSpPr/>
          <p:nvPr/>
        </p:nvSpPr>
        <p:spPr>
          <a:xfrm>
            <a:off x="357187" y="1934761"/>
            <a:ext cx="6373839" cy="1631156"/>
          </a:xfrm>
          <a:prstGeom prst="wedgeRoundRectCallout">
            <a:avLst>
              <a:gd name="adj1" fmla="val 27630"/>
              <a:gd name="adj2" fmla="val 23079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Ezek. 34:23-24:  </a:t>
            </a:r>
            <a:r>
              <a:rPr lang="en-US" dirty="0">
                <a:solidFill>
                  <a:schemeClr val="tx1"/>
                </a:solidFill>
                <a:latin typeface="Gill Sans MT" panose="020B0502020104020203" pitchFamily="34" charset="0"/>
              </a:rPr>
              <a:t>I will establish one shepherd over them, and he shall feed them — My servant David. He shall feed them and be their shepherd. 24 And I,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will be their God, and My servant David a prince among them; I,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have spoken.</a:t>
            </a:r>
          </a:p>
        </p:txBody>
      </p:sp>
      <p:sp>
        <p:nvSpPr>
          <p:cNvPr id="74" name="Speech Bubble: Rectangle with Corners Rounded 73">
            <a:extLst>
              <a:ext uri="{FF2B5EF4-FFF2-40B4-BE49-F238E27FC236}">
                <a16:creationId xmlns:a16="http://schemas.microsoft.com/office/drawing/2014/main" id="{662933BB-3326-42D1-917E-37D1293495FA}"/>
              </a:ext>
            </a:extLst>
          </p:cNvPr>
          <p:cNvSpPr/>
          <p:nvPr/>
        </p:nvSpPr>
        <p:spPr>
          <a:xfrm>
            <a:off x="273818" y="207287"/>
            <a:ext cx="6373839" cy="3451901"/>
          </a:xfrm>
          <a:prstGeom prst="wedgeRoundRectCallout">
            <a:avLst>
              <a:gd name="adj1" fmla="val 27630"/>
              <a:gd name="adj2" fmla="val 12828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Jer. 33:14-18:  </a:t>
            </a:r>
            <a:r>
              <a:rPr lang="en-US" dirty="0">
                <a:solidFill>
                  <a:schemeClr val="tx1"/>
                </a:solidFill>
                <a:latin typeface="Gill Sans MT" panose="020B0502020104020203" pitchFamily="34" charset="0"/>
              </a:rPr>
              <a:t>‘Behold, the days are coming,’ says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'that I will perform that good thing which I have promised to the house of Israel and to the house of Judah:  15 ‘In those days and at that time I will cause to grow up to David a Branch of righteousness; He shall execute judgment and righteousness in the earth. 16 In those days Judah will be saved, and Jerusalem will dwell safely.  And this is the name by which she will be called:</a:t>
            </a:r>
          </a:p>
          <a:p>
            <a:pPr algn="just"/>
            <a:endParaRPr lang="en-US" sz="800" dirty="0">
              <a:solidFill>
                <a:schemeClr val="tx1"/>
              </a:solidFill>
              <a:latin typeface="Gill Sans MT" panose="020B0502020104020203" pitchFamily="34" charset="0"/>
            </a:endParaRPr>
          </a:p>
          <a:p>
            <a:pPr marL="457200" algn="just"/>
            <a:r>
              <a:rPr lang="en-US" dirty="0">
                <a:solidFill>
                  <a:schemeClr val="tx1"/>
                </a:solidFill>
                <a:latin typeface="Gill Sans MT" panose="020B0502020104020203" pitchFamily="34" charset="0"/>
              </a:rPr>
              <a:t>‘THE LORD OUR RIGHTEOUSNESS.’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17 “For thus says the Lord:  ‘David shall never lack a man to sit on the throne of the house of Israel…’”</a:t>
            </a:r>
          </a:p>
        </p:txBody>
      </p:sp>
    </p:spTree>
    <p:extLst>
      <p:ext uri="{BB962C8B-B14F-4D97-AF65-F5344CB8AC3E}">
        <p14:creationId xmlns:p14="http://schemas.microsoft.com/office/powerpoint/2010/main" val="1301570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88"/>
                                        </p:tgtEl>
                                      </p:cBhvr>
                                    </p:animEffect>
                                    <p:set>
                                      <p:cBhvr>
                                        <p:cTn id="12" dur="1" fill="hold">
                                          <p:stCondLst>
                                            <p:cond delay="499"/>
                                          </p:stCondLst>
                                        </p:cTn>
                                        <p:tgtEl>
                                          <p:spTgt spid="88"/>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9"/>
                                        </p:tgtEl>
                                        <p:attrNameLst>
                                          <p:attrName>style.visibility</p:attrName>
                                        </p:attrNameLst>
                                      </p:cBhvr>
                                      <p:to>
                                        <p:strVal val="visible"/>
                                      </p:to>
                                    </p:set>
                                    <p:animEffect transition="in" filter="dissolve">
                                      <p:cBhvr>
                                        <p:cTn id="16" dur="500"/>
                                        <p:tgtEl>
                                          <p:spTgt spid="6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69"/>
                                        </p:tgtEl>
                                      </p:cBhvr>
                                    </p:animEffect>
                                    <p:set>
                                      <p:cBhvr>
                                        <p:cTn id="21" dur="1" fill="hold">
                                          <p:stCondLst>
                                            <p:cond delay="499"/>
                                          </p:stCondLst>
                                        </p:cTn>
                                        <p:tgtEl>
                                          <p:spTgt spid="69"/>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74"/>
                                        </p:tgtEl>
                                        <p:attrNameLst>
                                          <p:attrName>style.visibility</p:attrName>
                                        </p:attrNameLst>
                                      </p:cBhvr>
                                      <p:to>
                                        <p:strVal val="visible"/>
                                      </p:to>
                                    </p:set>
                                    <p:animEffect transition="in" filter="dissolve">
                                      <p:cBhvr>
                                        <p:cTn id="25" dur="500"/>
                                        <p:tgtEl>
                                          <p:spTgt spid="7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74"/>
                                        </p:tgtEl>
                                      </p:cBhvr>
                                    </p:animEffect>
                                    <p:set>
                                      <p:cBhvr>
                                        <p:cTn id="30" dur="1" fill="hold">
                                          <p:stCondLst>
                                            <p:cond delay="499"/>
                                          </p:stCondLst>
                                        </p:cTn>
                                        <p:tgtEl>
                                          <p:spTgt spid="74"/>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75"/>
                                        </p:tgtEl>
                                        <p:attrNameLst>
                                          <p:attrName>style.visibility</p:attrName>
                                        </p:attrNameLst>
                                      </p:cBhvr>
                                      <p:to>
                                        <p:strVal val="visible"/>
                                      </p:to>
                                    </p:set>
                                    <p:animEffect transition="in" filter="dissolve">
                                      <p:cBhvr>
                                        <p:cTn id="34" dur="500"/>
                                        <p:tgtEl>
                                          <p:spTgt spid="75"/>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75"/>
                                        </p:tgtEl>
                                      </p:cBhvr>
                                    </p:animEffect>
                                    <p:set>
                                      <p:cBhvr>
                                        <p:cTn id="39" dur="1" fill="hold">
                                          <p:stCondLst>
                                            <p:cond delay="499"/>
                                          </p:stCondLst>
                                        </p:cTn>
                                        <p:tgtEl>
                                          <p:spTgt spid="7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8" grpId="1" animBg="1"/>
      <p:bldP spid="69" grpId="0" animBg="1"/>
      <p:bldP spid="69" grpId="1" animBg="1"/>
      <p:bldP spid="75" grpId="0" animBg="1"/>
      <p:bldP spid="75" grpId="1" animBg="1"/>
      <p:bldP spid="74" grpId="0" animBg="1"/>
      <p:bldP spid="74" grpId="1"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Text Box 94">
            <a:extLst>
              <a:ext uri="{FF2B5EF4-FFF2-40B4-BE49-F238E27FC236}">
                <a16:creationId xmlns:a16="http://schemas.microsoft.com/office/drawing/2014/main" id="{5C5A854D-5102-4A0E-B1D7-F6D0DACAE7C6}"/>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73" name="Text Box 100">
            <a:extLst>
              <a:ext uri="{FF2B5EF4-FFF2-40B4-BE49-F238E27FC236}">
                <a16:creationId xmlns:a16="http://schemas.microsoft.com/office/drawing/2014/main" id="{405B931F-F27D-49DD-ACA7-9F9E4BEB7CDC}"/>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sp>
        <p:nvSpPr>
          <p:cNvPr id="76" name="Text Box 105">
            <a:extLst>
              <a:ext uri="{FF2B5EF4-FFF2-40B4-BE49-F238E27FC236}">
                <a16:creationId xmlns:a16="http://schemas.microsoft.com/office/drawing/2014/main" id="{8E78946F-9C4A-461C-89EE-56BA284D6DAF}"/>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0" name="Rectangle: Rounded Corners 69">
            <a:extLst>
              <a:ext uri="{FF2B5EF4-FFF2-40B4-BE49-F238E27FC236}">
                <a16:creationId xmlns:a16="http://schemas.microsoft.com/office/drawing/2014/main" id="{E4A8739D-C46F-43C9-A4EA-997F0F84BF07}"/>
              </a:ext>
            </a:extLst>
          </p:cNvPr>
          <p:cNvSpPr/>
          <p:nvPr/>
        </p:nvSpPr>
        <p:spPr>
          <a:xfrm>
            <a:off x="6359378" y="2974975"/>
            <a:ext cx="638618" cy="54637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Prophesied of Kingdom</a:t>
            </a:r>
            <a:endParaRPr lang="en-US" altLang="en-US" sz="800" dirty="0">
              <a:latin typeface="Gill Sans MT" panose="020B0502020104020203" pitchFamily="34" charset="0"/>
            </a:endParaRPr>
          </a:p>
          <a:p>
            <a:pPr eaLnBrk="1" hangingPunct="1">
              <a:spcBef>
                <a:spcPct val="0"/>
              </a:spcBef>
              <a:buFontTx/>
              <a:buNone/>
            </a:pPr>
            <a:r>
              <a:rPr lang="en-US" altLang="en-US" sz="1100" dirty="0">
                <a:latin typeface="Gill Sans MT" panose="020B0502020104020203" pitchFamily="34" charset="0"/>
              </a:rPr>
              <a:t>Isa. 7:13-14</a:t>
            </a:r>
          </a:p>
          <a:p>
            <a:pPr eaLnBrk="1" hangingPunct="1">
              <a:spcBef>
                <a:spcPct val="0"/>
              </a:spcBef>
              <a:buFontTx/>
              <a:buNone/>
            </a:pPr>
            <a:r>
              <a:rPr lang="en-US" altLang="en-US" sz="1100" dirty="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Church</a:t>
            </a:r>
          </a:p>
          <a:p>
            <a:pPr eaLnBrk="1" hangingPunct="1">
              <a:spcBef>
                <a:spcPct val="0"/>
              </a:spcBef>
              <a:buFontTx/>
              <a:buNone/>
            </a:pPr>
            <a:r>
              <a:rPr lang="en-US" altLang="en-US" sz="1100" dirty="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71" name="Arrow: Left 70">
            <a:extLst>
              <a:ext uri="{FF2B5EF4-FFF2-40B4-BE49-F238E27FC236}">
                <a16:creationId xmlns:a16="http://schemas.microsoft.com/office/drawing/2014/main" id="{05EF69DA-A3B4-465D-8B98-D9059746C454}"/>
              </a:ext>
            </a:extLst>
          </p:cNvPr>
          <p:cNvSpPr/>
          <p:nvPr/>
        </p:nvSpPr>
        <p:spPr>
          <a:xfrm rot="10800000">
            <a:off x="5571282" y="3095625"/>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Speech Bubble: Rectangle with Corners Rounded 71">
            <a:extLst>
              <a:ext uri="{FF2B5EF4-FFF2-40B4-BE49-F238E27FC236}">
                <a16:creationId xmlns:a16="http://schemas.microsoft.com/office/drawing/2014/main" id="{7660F9DB-1634-4767-9EC7-CCB8040DECA4}"/>
              </a:ext>
            </a:extLst>
          </p:cNvPr>
          <p:cNvSpPr/>
          <p:nvPr/>
        </p:nvSpPr>
        <p:spPr>
          <a:xfrm>
            <a:off x="2563713" y="1720467"/>
            <a:ext cx="4236936" cy="1037118"/>
          </a:xfrm>
          <a:prstGeom prst="wedgeRoundRectCallout">
            <a:avLst>
              <a:gd name="adj1" fmla="val 46607"/>
              <a:gd name="adj2" fmla="val 20934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4:4:  </a:t>
            </a:r>
            <a:r>
              <a:rPr lang="en-US" dirty="0">
                <a:solidFill>
                  <a:schemeClr val="tx1"/>
                </a:solidFill>
                <a:latin typeface="Gill Sans MT" panose="020B0502020104020203" pitchFamily="34" charset="0"/>
              </a:rPr>
              <a:t>But when the fullness of the time had come, God sent forth His Son, born of a woman, born under the law,</a:t>
            </a:r>
          </a:p>
        </p:txBody>
      </p:sp>
      <p:sp>
        <p:nvSpPr>
          <p:cNvPr id="75" name="Speech Bubble: Rectangle with Corners Rounded 74">
            <a:extLst>
              <a:ext uri="{FF2B5EF4-FFF2-40B4-BE49-F238E27FC236}">
                <a16:creationId xmlns:a16="http://schemas.microsoft.com/office/drawing/2014/main" id="{246BBB1F-E457-4451-8AEA-99209A407188}"/>
              </a:ext>
            </a:extLst>
          </p:cNvPr>
          <p:cNvSpPr/>
          <p:nvPr/>
        </p:nvSpPr>
        <p:spPr>
          <a:xfrm>
            <a:off x="1143092" y="851386"/>
            <a:ext cx="5734076" cy="1491853"/>
          </a:xfrm>
          <a:prstGeom prst="wedgeRoundRectCallout">
            <a:avLst>
              <a:gd name="adj1" fmla="val 46607"/>
              <a:gd name="adj2" fmla="val 20934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Mk. 1:14-15:  </a:t>
            </a:r>
            <a:r>
              <a:rPr lang="en-US" dirty="0">
                <a:solidFill>
                  <a:schemeClr val="tx1"/>
                </a:solidFill>
                <a:latin typeface="Gill Sans MT" panose="020B0502020104020203" pitchFamily="34" charset="0"/>
              </a:rPr>
              <a:t>Now after John was put in prison, Jesus came to Galilee, preaching the gospel of the kingdom of God, 15 and saying, “The time is fulfilled, and the kingdom of God is at hand. Repent, and believe in the gospel.”</a:t>
            </a:r>
          </a:p>
        </p:txBody>
      </p:sp>
      <p:sp>
        <p:nvSpPr>
          <p:cNvPr id="68" name="Speech Bubble: Rectangle with Corners Rounded 67">
            <a:extLst>
              <a:ext uri="{FF2B5EF4-FFF2-40B4-BE49-F238E27FC236}">
                <a16:creationId xmlns:a16="http://schemas.microsoft.com/office/drawing/2014/main" id="{889DEBB8-C194-4251-A781-4FA7C0E0ACBF}"/>
              </a:ext>
            </a:extLst>
          </p:cNvPr>
          <p:cNvSpPr/>
          <p:nvPr/>
        </p:nvSpPr>
        <p:spPr>
          <a:xfrm>
            <a:off x="1231436" y="459183"/>
            <a:ext cx="4099389" cy="2107804"/>
          </a:xfrm>
          <a:prstGeom prst="wedgeRoundRectCallout">
            <a:avLst>
              <a:gd name="adj1" fmla="val 82465"/>
              <a:gd name="adj2" fmla="val 19848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Col. 1:19-20:  </a:t>
            </a:r>
            <a:r>
              <a:rPr lang="en-US" dirty="0">
                <a:solidFill>
                  <a:schemeClr val="tx1"/>
                </a:solidFill>
                <a:latin typeface="Gill Sans MT" panose="020B0502020104020203" pitchFamily="34" charset="0"/>
              </a:rPr>
              <a:t>For it pleased the Father that in Him all the fullness should dwell, 20 and by Him to reconcile all things to Himself, by Him, whether things on earth or things in heaven, having made peace through the blood of His cross.</a:t>
            </a:r>
          </a:p>
        </p:txBody>
      </p:sp>
      <p:sp>
        <p:nvSpPr>
          <p:cNvPr id="67" name="Speech Bubble: Rectangle with Corners Rounded 66">
            <a:extLst>
              <a:ext uri="{FF2B5EF4-FFF2-40B4-BE49-F238E27FC236}">
                <a16:creationId xmlns:a16="http://schemas.microsoft.com/office/drawing/2014/main" id="{5DA44FCD-4CFB-4684-8A27-6671FE72CF96}"/>
              </a:ext>
            </a:extLst>
          </p:cNvPr>
          <p:cNvSpPr/>
          <p:nvPr/>
        </p:nvSpPr>
        <p:spPr>
          <a:xfrm>
            <a:off x="1217479" y="274518"/>
            <a:ext cx="4558988" cy="2107804"/>
          </a:xfrm>
          <a:prstGeom prst="wedgeRoundRectCallout">
            <a:avLst>
              <a:gd name="adj1" fmla="val 69305"/>
              <a:gd name="adj2" fmla="val 19892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1:9-10:  </a:t>
            </a:r>
            <a:r>
              <a:rPr lang="en-US" dirty="0">
                <a:solidFill>
                  <a:schemeClr val="tx1"/>
                </a:solidFill>
                <a:latin typeface="Gill Sans MT" panose="020B0502020104020203" pitchFamily="34" charset="0"/>
              </a:rPr>
              <a:t>having made known to us the mystery of His will, according to His good pleasure which He purposed in Himself, 10 that in the dispensation of the fullness of the times He might gather together in one all things in Christ, both which are in heaven and which are on earth — in Him.</a:t>
            </a:r>
          </a:p>
        </p:txBody>
      </p:sp>
      <p:sp>
        <p:nvSpPr>
          <p:cNvPr id="66" name="Speech Bubble: Rectangle with Corners Rounded 65">
            <a:extLst>
              <a:ext uri="{FF2B5EF4-FFF2-40B4-BE49-F238E27FC236}">
                <a16:creationId xmlns:a16="http://schemas.microsoft.com/office/drawing/2014/main" id="{14EB4B92-9922-4276-8692-9AB0AF45C811}"/>
              </a:ext>
            </a:extLst>
          </p:cNvPr>
          <p:cNvSpPr/>
          <p:nvPr/>
        </p:nvSpPr>
        <p:spPr>
          <a:xfrm>
            <a:off x="1588429" y="1630165"/>
            <a:ext cx="4251647" cy="1491853"/>
          </a:xfrm>
          <a:prstGeom prst="wedgeRoundRectCallout">
            <a:avLst>
              <a:gd name="adj1" fmla="val 69305"/>
              <a:gd name="adj2" fmla="val 19892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10:10:  </a:t>
            </a:r>
            <a:r>
              <a:rPr lang="en-US" dirty="0">
                <a:solidFill>
                  <a:schemeClr val="tx1"/>
                </a:solidFill>
                <a:latin typeface="Gill Sans MT" panose="020B0502020104020203" pitchFamily="34" charset="0"/>
              </a:rPr>
              <a:t>The thief does not come except to steal, and to kill, and to destroy. I have come that they may have life, and that they may have it more abundantly.</a:t>
            </a:r>
          </a:p>
        </p:txBody>
      </p:sp>
      <p:sp>
        <p:nvSpPr>
          <p:cNvPr id="64" name="Speech Bubble: Rectangle with Corners Rounded 63">
            <a:extLst>
              <a:ext uri="{FF2B5EF4-FFF2-40B4-BE49-F238E27FC236}">
                <a16:creationId xmlns:a16="http://schemas.microsoft.com/office/drawing/2014/main" id="{F0A9282F-80E6-42B4-9222-20F6CE1570AC}"/>
              </a:ext>
            </a:extLst>
          </p:cNvPr>
          <p:cNvSpPr/>
          <p:nvPr/>
        </p:nvSpPr>
        <p:spPr>
          <a:xfrm>
            <a:off x="1631456" y="2665057"/>
            <a:ext cx="4224364" cy="904583"/>
          </a:xfrm>
          <a:prstGeom prst="wedgeRoundRectCallout">
            <a:avLst>
              <a:gd name="adj1" fmla="val 69305"/>
              <a:gd name="adj2" fmla="val 19892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19:10:  </a:t>
            </a:r>
            <a:r>
              <a:rPr lang="en-US" dirty="0">
                <a:solidFill>
                  <a:schemeClr val="tx1"/>
                </a:solidFill>
                <a:latin typeface="Gill Sans MT" panose="020B0502020104020203" pitchFamily="34" charset="0"/>
              </a:rPr>
              <a:t>for the Son of Man has come to seek and to save that which was lost.</a:t>
            </a:r>
          </a:p>
        </p:txBody>
      </p:sp>
      <p:sp>
        <p:nvSpPr>
          <p:cNvPr id="65" name="Speech Bubble: Rectangle with Corners Rounded 64">
            <a:extLst>
              <a:ext uri="{FF2B5EF4-FFF2-40B4-BE49-F238E27FC236}">
                <a16:creationId xmlns:a16="http://schemas.microsoft.com/office/drawing/2014/main" id="{77AEFEDA-319F-46E5-9023-8B6D20B166C4}"/>
              </a:ext>
            </a:extLst>
          </p:cNvPr>
          <p:cNvSpPr/>
          <p:nvPr/>
        </p:nvSpPr>
        <p:spPr>
          <a:xfrm>
            <a:off x="1233223" y="302046"/>
            <a:ext cx="4553594" cy="1941750"/>
          </a:xfrm>
          <a:prstGeom prst="wedgeRoundRectCallout">
            <a:avLst>
              <a:gd name="adj1" fmla="val 69305"/>
              <a:gd name="adj2" fmla="val 19892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5:17-18:  </a:t>
            </a:r>
            <a:r>
              <a:rPr lang="en-US" dirty="0">
                <a:solidFill>
                  <a:schemeClr val="tx1"/>
                </a:solidFill>
                <a:latin typeface="Gill Sans MT" panose="020B0502020104020203" pitchFamily="34" charset="0"/>
              </a:rPr>
              <a:t>“Do not think that I came to destroy the Law or the Prophets. I did not come to destroy but to fulfill.  18 For assuredly, I say to you, till heaven and earth pass away, one jot or one tittle will by no means pass from the law till all is fulfilled.”</a:t>
            </a:r>
          </a:p>
        </p:txBody>
      </p:sp>
      <p:sp>
        <p:nvSpPr>
          <p:cNvPr id="63" name="Speech Bubble: Rectangle with Corners Rounded 62">
            <a:extLst>
              <a:ext uri="{FF2B5EF4-FFF2-40B4-BE49-F238E27FC236}">
                <a16:creationId xmlns:a16="http://schemas.microsoft.com/office/drawing/2014/main" id="{C5A0BD26-BA7F-4443-BECA-F15D6CE80B8F}"/>
              </a:ext>
            </a:extLst>
          </p:cNvPr>
          <p:cNvSpPr/>
          <p:nvPr/>
        </p:nvSpPr>
        <p:spPr>
          <a:xfrm>
            <a:off x="1261088" y="994967"/>
            <a:ext cx="4972076" cy="1491853"/>
          </a:xfrm>
          <a:prstGeom prst="wedgeRoundRectCallout">
            <a:avLst>
              <a:gd name="adj1" fmla="val 69305"/>
              <a:gd name="adj2" fmla="val 198922"/>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2:1-2:  </a:t>
            </a:r>
            <a:r>
              <a:rPr lang="en-US" dirty="0">
                <a:solidFill>
                  <a:schemeClr val="tx1"/>
                </a:solidFill>
                <a:latin typeface="Gill Sans MT" panose="020B0502020104020203" pitchFamily="34" charset="0"/>
              </a:rPr>
              <a:t>And it came to pass in those days that a decree went out from Caesar Augustus that all the world should be registered. 2 This census first took place while Quirinius was governing Syria.</a:t>
            </a:r>
          </a:p>
        </p:txBody>
      </p:sp>
    </p:spTree>
    <p:extLst>
      <p:ext uri="{BB962C8B-B14F-4D97-AF65-F5344CB8AC3E}">
        <p14:creationId xmlns:p14="http://schemas.microsoft.com/office/powerpoint/2010/main" val="4122892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dissolve">
                                      <p:cBhvr>
                                        <p:cTn id="7" dur="500"/>
                                        <p:tgtEl>
                                          <p:spTgt spid="7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dissolve">
                                      <p:cBhvr>
                                        <p:cTn id="10" dur="500"/>
                                        <p:tgtEl>
                                          <p:spTgt spid="7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2"/>
                                        </p:tgtEl>
                                        <p:attrNameLst>
                                          <p:attrName>style.visibility</p:attrName>
                                        </p:attrNameLst>
                                      </p:cBhvr>
                                      <p:to>
                                        <p:strVal val="visible"/>
                                      </p:to>
                                    </p:set>
                                    <p:animEffect transition="in" filter="dissolve">
                                      <p:cBhvr>
                                        <p:cTn id="15" dur="500"/>
                                        <p:tgtEl>
                                          <p:spTgt spid="7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grpId="1" nodeType="clickEffect">
                                  <p:stCondLst>
                                    <p:cond delay="0"/>
                                  </p:stCondLst>
                                  <p:childTnLst>
                                    <p:animEffect transition="out" filter="dissolve">
                                      <p:cBhvr>
                                        <p:cTn id="19" dur="500"/>
                                        <p:tgtEl>
                                          <p:spTgt spid="72"/>
                                        </p:tgtEl>
                                      </p:cBhvr>
                                    </p:animEffect>
                                    <p:set>
                                      <p:cBhvr>
                                        <p:cTn id="20" dur="1" fill="hold">
                                          <p:stCondLst>
                                            <p:cond delay="499"/>
                                          </p:stCondLst>
                                        </p:cTn>
                                        <p:tgtEl>
                                          <p:spTgt spid="72"/>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75"/>
                                        </p:tgtEl>
                                        <p:attrNameLst>
                                          <p:attrName>style.visibility</p:attrName>
                                        </p:attrNameLst>
                                      </p:cBhvr>
                                      <p:to>
                                        <p:strVal val="visible"/>
                                      </p:to>
                                    </p:set>
                                    <p:animEffect transition="in" filter="dissolve">
                                      <p:cBhvr>
                                        <p:cTn id="24" dur="500"/>
                                        <p:tgtEl>
                                          <p:spTgt spid="75"/>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xit" presetSubtype="0" fill="hold" grpId="1" nodeType="clickEffect">
                                  <p:stCondLst>
                                    <p:cond delay="0"/>
                                  </p:stCondLst>
                                  <p:childTnLst>
                                    <p:animEffect transition="out" filter="dissolve">
                                      <p:cBhvr>
                                        <p:cTn id="28" dur="500"/>
                                        <p:tgtEl>
                                          <p:spTgt spid="75"/>
                                        </p:tgtEl>
                                      </p:cBhvr>
                                    </p:animEffect>
                                    <p:set>
                                      <p:cBhvr>
                                        <p:cTn id="29" dur="1" fill="hold">
                                          <p:stCondLst>
                                            <p:cond delay="499"/>
                                          </p:stCondLst>
                                        </p:cTn>
                                        <p:tgtEl>
                                          <p:spTgt spid="75"/>
                                        </p:tgtEl>
                                        <p:attrNameLst>
                                          <p:attrName>style.visibility</p:attrName>
                                        </p:attrNameLst>
                                      </p:cBhvr>
                                      <p:to>
                                        <p:strVal val="hidden"/>
                                      </p:to>
                                    </p:set>
                                  </p:childTnLst>
                                </p:cTn>
                              </p:par>
                            </p:childTnLst>
                          </p:cTn>
                        </p:par>
                        <p:par>
                          <p:cTn id="30" fill="hold">
                            <p:stCondLst>
                              <p:cond delay="500"/>
                            </p:stCondLst>
                            <p:childTnLst>
                              <p:par>
                                <p:cTn id="31" presetID="9" presetClass="entr" presetSubtype="0"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dissolve">
                                      <p:cBhvr>
                                        <p:cTn id="33" dur="500"/>
                                        <p:tgtEl>
                                          <p:spTgt spid="63"/>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xit" presetSubtype="0" fill="hold" grpId="1" nodeType="clickEffect">
                                  <p:stCondLst>
                                    <p:cond delay="0"/>
                                  </p:stCondLst>
                                  <p:childTnLst>
                                    <p:animEffect transition="out" filter="dissolve">
                                      <p:cBhvr>
                                        <p:cTn id="37" dur="500"/>
                                        <p:tgtEl>
                                          <p:spTgt spid="63"/>
                                        </p:tgtEl>
                                      </p:cBhvr>
                                    </p:animEffect>
                                    <p:set>
                                      <p:cBhvr>
                                        <p:cTn id="38" dur="1" fill="hold">
                                          <p:stCondLst>
                                            <p:cond delay="499"/>
                                          </p:stCondLst>
                                        </p:cTn>
                                        <p:tgtEl>
                                          <p:spTgt spid="63"/>
                                        </p:tgtEl>
                                        <p:attrNameLst>
                                          <p:attrName>style.visibility</p:attrName>
                                        </p:attrNameLst>
                                      </p:cBhvr>
                                      <p:to>
                                        <p:strVal val="hidden"/>
                                      </p:to>
                                    </p:set>
                                  </p:childTnLst>
                                </p:cTn>
                              </p:par>
                            </p:childTnLst>
                          </p:cTn>
                        </p:par>
                        <p:par>
                          <p:cTn id="39" fill="hold">
                            <p:stCondLst>
                              <p:cond delay="500"/>
                            </p:stCondLst>
                            <p:childTnLst>
                              <p:par>
                                <p:cTn id="40" presetID="9" presetClass="entr" presetSubtype="0" fill="hold" grpId="0" nodeType="after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dissolve">
                                      <p:cBhvr>
                                        <p:cTn id="42" dur="500"/>
                                        <p:tgtEl>
                                          <p:spTgt spid="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xit" presetSubtype="0" fill="hold" grpId="1" nodeType="clickEffect">
                                  <p:stCondLst>
                                    <p:cond delay="0"/>
                                  </p:stCondLst>
                                  <p:childTnLst>
                                    <p:animEffect transition="out" filter="dissolve">
                                      <p:cBhvr>
                                        <p:cTn id="46" dur="500"/>
                                        <p:tgtEl>
                                          <p:spTgt spid="64"/>
                                        </p:tgtEl>
                                      </p:cBhvr>
                                    </p:animEffect>
                                    <p:set>
                                      <p:cBhvr>
                                        <p:cTn id="47" dur="1" fill="hold">
                                          <p:stCondLst>
                                            <p:cond delay="499"/>
                                          </p:stCondLst>
                                        </p:cTn>
                                        <p:tgtEl>
                                          <p:spTgt spid="64"/>
                                        </p:tgtEl>
                                        <p:attrNameLst>
                                          <p:attrName>style.visibility</p:attrName>
                                        </p:attrNameLst>
                                      </p:cBhvr>
                                      <p:to>
                                        <p:strVal val="hidden"/>
                                      </p:to>
                                    </p:set>
                                  </p:childTnLst>
                                </p:cTn>
                              </p:par>
                            </p:childTnLst>
                          </p:cTn>
                        </p:par>
                        <p:par>
                          <p:cTn id="48" fill="hold">
                            <p:stCondLst>
                              <p:cond delay="500"/>
                            </p:stCondLst>
                            <p:childTnLst>
                              <p:par>
                                <p:cTn id="49" presetID="9" presetClass="entr" presetSubtype="0"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Effect transition="in" filter="dissolve">
                                      <p:cBhvr>
                                        <p:cTn id="51" dur="500"/>
                                        <p:tgtEl>
                                          <p:spTgt spid="65"/>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65"/>
                                        </p:tgtEl>
                                      </p:cBhvr>
                                    </p:animEffect>
                                    <p:set>
                                      <p:cBhvr>
                                        <p:cTn id="56" dur="1" fill="hold">
                                          <p:stCondLst>
                                            <p:cond delay="499"/>
                                          </p:stCondLst>
                                        </p:cTn>
                                        <p:tgtEl>
                                          <p:spTgt spid="65"/>
                                        </p:tgtEl>
                                        <p:attrNameLst>
                                          <p:attrName>style.visibility</p:attrName>
                                        </p:attrNameLst>
                                      </p:cBhvr>
                                      <p:to>
                                        <p:strVal val="hidden"/>
                                      </p:to>
                                    </p:set>
                                  </p:childTnLst>
                                </p:cTn>
                              </p:par>
                            </p:childTnLst>
                          </p:cTn>
                        </p:par>
                        <p:par>
                          <p:cTn id="57" fill="hold">
                            <p:stCondLst>
                              <p:cond delay="500"/>
                            </p:stCondLst>
                            <p:childTnLst>
                              <p:par>
                                <p:cTn id="58" presetID="9" presetClass="entr" presetSubtype="0" fill="hold" grpId="0" nodeType="afterEffect">
                                  <p:stCondLst>
                                    <p:cond delay="0"/>
                                  </p:stCondLst>
                                  <p:childTnLst>
                                    <p:set>
                                      <p:cBhvr>
                                        <p:cTn id="59" dur="1" fill="hold">
                                          <p:stCondLst>
                                            <p:cond delay="0"/>
                                          </p:stCondLst>
                                        </p:cTn>
                                        <p:tgtEl>
                                          <p:spTgt spid="66"/>
                                        </p:tgtEl>
                                        <p:attrNameLst>
                                          <p:attrName>style.visibility</p:attrName>
                                        </p:attrNameLst>
                                      </p:cBhvr>
                                      <p:to>
                                        <p:strVal val="visible"/>
                                      </p:to>
                                    </p:set>
                                    <p:animEffect transition="in" filter="dissolve">
                                      <p:cBhvr>
                                        <p:cTn id="60" dur="500"/>
                                        <p:tgtEl>
                                          <p:spTgt spid="66"/>
                                        </p:tgtEl>
                                      </p:cBhvr>
                                    </p:animEffect>
                                  </p:childTnLst>
                                </p:cTn>
                              </p:par>
                            </p:childTnLst>
                          </p:cTn>
                        </p:par>
                      </p:childTnLst>
                    </p:cTn>
                  </p:par>
                  <p:par>
                    <p:cTn id="61" fill="hold">
                      <p:stCondLst>
                        <p:cond delay="indefinite"/>
                      </p:stCondLst>
                      <p:childTnLst>
                        <p:par>
                          <p:cTn id="62" fill="hold">
                            <p:stCondLst>
                              <p:cond delay="0"/>
                            </p:stCondLst>
                            <p:childTnLst>
                              <p:par>
                                <p:cTn id="63" presetID="9" presetClass="exit" presetSubtype="0" fill="hold" grpId="1" nodeType="clickEffect">
                                  <p:stCondLst>
                                    <p:cond delay="0"/>
                                  </p:stCondLst>
                                  <p:childTnLst>
                                    <p:animEffect transition="out" filter="dissolve">
                                      <p:cBhvr>
                                        <p:cTn id="64" dur="500"/>
                                        <p:tgtEl>
                                          <p:spTgt spid="66"/>
                                        </p:tgtEl>
                                      </p:cBhvr>
                                    </p:animEffect>
                                    <p:set>
                                      <p:cBhvr>
                                        <p:cTn id="65" dur="1" fill="hold">
                                          <p:stCondLst>
                                            <p:cond delay="499"/>
                                          </p:stCondLst>
                                        </p:cTn>
                                        <p:tgtEl>
                                          <p:spTgt spid="66"/>
                                        </p:tgtEl>
                                        <p:attrNameLst>
                                          <p:attrName>style.visibility</p:attrName>
                                        </p:attrNameLst>
                                      </p:cBhvr>
                                      <p:to>
                                        <p:strVal val="hidden"/>
                                      </p:to>
                                    </p:set>
                                  </p:childTnLst>
                                </p:cTn>
                              </p:par>
                            </p:childTnLst>
                          </p:cTn>
                        </p:par>
                        <p:par>
                          <p:cTn id="66" fill="hold">
                            <p:stCondLst>
                              <p:cond delay="500"/>
                            </p:stCondLst>
                            <p:childTnLst>
                              <p:par>
                                <p:cTn id="67" presetID="9" presetClass="entr" presetSubtype="0" fill="hold" grpId="0" nodeType="after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dissolve">
                                      <p:cBhvr>
                                        <p:cTn id="69" dur="500"/>
                                        <p:tgtEl>
                                          <p:spTgt spid="67"/>
                                        </p:tgtEl>
                                      </p:cBhvr>
                                    </p:animEffect>
                                  </p:childTnLst>
                                </p:cTn>
                              </p:par>
                            </p:childTnLst>
                          </p:cTn>
                        </p:par>
                      </p:childTnLst>
                    </p:cTn>
                  </p:par>
                  <p:par>
                    <p:cTn id="70" fill="hold">
                      <p:stCondLst>
                        <p:cond delay="indefinite"/>
                      </p:stCondLst>
                      <p:childTnLst>
                        <p:par>
                          <p:cTn id="71" fill="hold">
                            <p:stCondLst>
                              <p:cond delay="0"/>
                            </p:stCondLst>
                            <p:childTnLst>
                              <p:par>
                                <p:cTn id="72" presetID="9" presetClass="exit" presetSubtype="0" fill="hold" grpId="1" nodeType="clickEffect">
                                  <p:stCondLst>
                                    <p:cond delay="0"/>
                                  </p:stCondLst>
                                  <p:childTnLst>
                                    <p:animEffect transition="out" filter="dissolve">
                                      <p:cBhvr>
                                        <p:cTn id="73" dur="500"/>
                                        <p:tgtEl>
                                          <p:spTgt spid="67"/>
                                        </p:tgtEl>
                                      </p:cBhvr>
                                    </p:animEffect>
                                    <p:set>
                                      <p:cBhvr>
                                        <p:cTn id="74" dur="1" fill="hold">
                                          <p:stCondLst>
                                            <p:cond delay="499"/>
                                          </p:stCondLst>
                                        </p:cTn>
                                        <p:tgtEl>
                                          <p:spTgt spid="67"/>
                                        </p:tgtEl>
                                        <p:attrNameLst>
                                          <p:attrName>style.visibility</p:attrName>
                                        </p:attrNameLst>
                                      </p:cBhvr>
                                      <p:to>
                                        <p:strVal val="hidden"/>
                                      </p:to>
                                    </p:set>
                                  </p:childTnLst>
                                </p:cTn>
                              </p:par>
                            </p:childTnLst>
                          </p:cTn>
                        </p:par>
                        <p:par>
                          <p:cTn id="75" fill="hold">
                            <p:stCondLst>
                              <p:cond delay="500"/>
                            </p:stCondLst>
                            <p:childTnLst>
                              <p:par>
                                <p:cTn id="76" presetID="9" presetClass="entr" presetSubtype="0"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Effect transition="in" filter="dissolve">
                                      <p:cBhvr>
                                        <p:cTn id="78"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2" grpId="1" animBg="1"/>
      <p:bldP spid="75" grpId="0" animBg="1"/>
      <p:bldP spid="75" grpId="1" animBg="1"/>
      <p:bldP spid="68" grpId="0" animBg="1"/>
      <p:bldP spid="67" grpId="0" animBg="1"/>
      <p:bldP spid="67" grpId="1" animBg="1"/>
      <p:bldP spid="66" grpId="0" animBg="1"/>
      <p:bldP spid="66" grpId="1" animBg="1"/>
      <p:bldP spid="64" grpId="0" animBg="1"/>
      <p:bldP spid="64" grpId="1" animBg="1"/>
      <p:bldP spid="65" grpId="0" animBg="1"/>
      <p:bldP spid="65" grpId="1" animBg="1"/>
      <p:bldP spid="63" grpId="0" animBg="1"/>
      <p:bldP spid="63"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 Box 94">
            <a:extLst>
              <a:ext uri="{FF2B5EF4-FFF2-40B4-BE49-F238E27FC236}">
                <a16:creationId xmlns:a16="http://schemas.microsoft.com/office/drawing/2014/main" id="{E19C8E25-8803-4BBB-B2E3-9271C8F68A65}"/>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1" name="Text Box 105">
            <a:extLst>
              <a:ext uri="{FF2B5EF4-FFF2-40B4-BE49-F238E27FC236}">
                <a16:creationId xmlns:a16="http://schemas.microsoft.com/office/drawing/2014/main" id="{004820D4-ED9C-47A8-BB8A-43A3058FEB60}"/>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9" name="Text Box 100">
            <a:extLst>
              <a:ext uri="{FF2B5EF4-FFF2-40B4-BE49-F238E27FC236}">
                <a16:creationId xmlns:a16="http://schemas.microsoft.com/office/drawing/2014/main" id="{89EB6783-6678-4B74-B330-B60D3AD7279A}"/>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Prophesied of Kingdom</a:t>
            </a:r>
            <a:endParaRPr lang="en-US" altLang="en-US" sz="800" dirty="0">
              <a:latin typeface="Gill Sans MT" panose="020B0502020104020203" pitchFamily="34" charset="0"/>
            </a:endParaRPr>
          </a:p>
          <a:p>
            <a:pPr eaLnBrk="1" hangingPunct="1">
              <a:spcBef>
                <a:spcPct val="0"/>
              </a:spcBef>
              <a:buFontTx/>
              <a:buNone/>
            </a:pPr>
            <a:r>
              <a:rPr lang="en-US" altLang="en-US" sz="1100" dirty="0">
                <a:latin typeface="Gill Sans MT" panose="020B0502020104020203" pitchFamily="34" charset="0"/>
              </a:rPr>
              <a:t>Isa. 7:13-14</a:t>
            </a:r>
          </a:p>
          <a:p>
            <a:pPr eaLnBrk="1" hangingPunct="1">
              <a:spcBef>
                <a:spcPct val="0"/>
              </a:spcBef>
              <a:buFontTx/>
              <a:buNone/>
            </a:pPr>
            <a:r>
              <a:rPr lang="en-US" altLang="en-US" sz="1100" dirty="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Church</a:t>
            </a:r>
          </a:p>
          <a:p>
            <a:pPr eaLnBrk="1" hangingPunct="1">
              <a:spcBef>
                <a:spcPct val="0"/>
              </a:spcBef>
              <a:buFontTx/>
              <a:buNone/>
            </a:pPr>
            <a:r>
              <a:rPr lang="en-US" altLang="en-US" sz="1100" dirty="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71" name="Arrow: Left 70">
            <a:extLst>
              <a:ext uri="{FF2B5EF4-FFF2-40B4-BE49-F238E27FC236}">
                <a16:creationId xmlns:a16="http://schemas.microsoft.com/office/drawing/2014/main" id="{05EF69DA-A3B4-465D-8B98-D9059746C454}"/>
              </a:ext>
            </a:extLst>
          </p:cNvPr>
          <p:cNvSpPr/>
          <p:nvPr/>
        </p:nvSpPr>
        <p:spPr>
          <a:xfrm rot="10800000">
            <a:off x="6220480" y="310475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Rounded Corners 69">
            <a:extLst>
              <a:ext uri="{FF2B5EF4-FFF2-40B4-BE49-F238E27FC236}">
                <a16:creationId xmlns:a16="http://schemas.microsoft.com/office/drawing/2014/main" id="{E4A8739D-C46F-43C9-A4EA-997F0F84BF07}"/>
              </a:ext>
            </a:extLst>
          </p:cNvPr>
          <p:cNvSpPr/>
          <p:nvPr/>
        </p:nvSpPr>
        <p:spPr>
          <a:xfrm>
            <a:off x="7044182" y="3021013"/>
            <a:ext cx="711773" cy="54637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Speech Bubble: Rectangle with Corners Rounded 68">
            <a:extLst>
              <a:ext uri="{FF2B5EF4-FFF2-40B4-BE49-F238E27FC236}">
                <a16:creationId xmlns:a16="http://schemas.microsoft.com/office/drawing/2014/main" id="{596F5689-134E-4E2C-9099-332953D511EF}"/>
              </a:ext>
            </a:extLst>
          </p:cNvPr>
          <p:cNvSpPr/>
          <p:nvPr/>
        </p:nvSpPr>
        <p:spPr>
          <a:xfrm>
            <a:off x="2801027" y="2039863"/>
            <a:ext cx="4831132" cy="1521568"/>
          </a:xfrm>
          <a:prstGeom prst="wedgeRoundRectCallout">
            <a:avLst>
              <a:gd name="adj1" fmla="val 54799"/>
              <a:gd name="adj2" fmla="val 11733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16:21:  </a:t>
            </a:r>
            <a:r>
              <a:rPr lang="en-US" dirty="0">
                <a:solidFill>
                  <a:schemeClr val="tx1"/>
                </a:solidFill>
                <a:latin typeface="Gill Sans MT" panose="020B0502020104020203" pitchFamily="34" charset="0"/>
              </a:rPr>
              <a:t>From that time Jesus began to show to His disciples that He must go to Jerusalem, and suffer many things from the elders and chief priests and scribes, and be killed, and be raised the third day.</a:t>
            </a:r>
          </a:p>
        </p:txBody>
      </p:sp>
      <p:sp>
        <p:nvSpPr>
          <p:cNvPr id="73" name="Speech Bubble: Rectangle with Corners Rounded 72">
            <a:extLst>
              <a:ext uri="{FF2B5EF4-FFF2-40B4-BE49-F238E27FC236}">
                <a16:creationId xmlns:a16="http://schemas.microsoft.com/office/drawing/2014/main" id="{70A75ECE-ABCC-41E6-9C4A-7EBB1521ED11}"/>
              </a:ext>
            </a:extLst>
          </p:cNvPr>
          <p:cNvSpPr/>
          <p:nvPr/>
        </p:nvSpPr>
        <p:spPr>
          <a:xfrm>
            <a:off x="3174956" y="1534324"/>
            <a:ext cx="4490809" cy="1965316"/>
          </a:xfrm>
          <a:prstGeom prst="wedgeRoundRectCallout">
            <a:avLst>
              <a:gd name="adj1" fmla="val 54799"/>
              <a:gd name="adj2" fmla="val 11733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17:22-23:  </a:t>
            </a:r>
            <a:r>
              <a:rPr lang="en-US" dirty="0">
                <a:solidFill>
                  <a:schemeClr val="tx1"/>
                </a:solidFill>
                <a:latin typeface="Gill Sans MT" panose="020B0502020104020203" pitchFamily="34" charset="0"/>
              </a:rPr>
              <a:t>Now while they were staying in Galilee, Jesus said to them, “The Son of Man is about to be betrayed into the hands of men,  23 and they will kill Him, and the third day He will be raised up.”  And they were exceedingly sorrowful.</a:t>
            </a:r>
          </a:p>
        </p:txBody>
      </p:sp>
      <p:sp>
        <p:nvSpPr>
          <p:cNvPr id="74" name="Speech Bubble: Rectangle with Corners Rounded 73">
            <a:extLst>
              <a:ext uri="{FF2B5EF4-FFF2-40B4-BE49-F238E27FC236}">
                <a16:creationId xmlns:a16="http://schemas.microsoft.com/office/drawing/2014/main" id="{64B4F569-A794-437B-BA17-10E61AD0B375}"/>
              </a:ext>
            </a:extLst>
          </p:cNvPr>
          <p:cNvSpPr/>
          <p:nvPr/>
        </p:nvSpPr>
        <p:spPr>
          <a:xfrm>
            <a:off x="1752063" y="2236723"/>
            <a:ext cx="5834600" cy="1689100"/>
          </a:xfrm>
          <a:prstGeom prst="wedgeRoundRectCallout">
            <a:avLst>
              <a:gd name="adj1" fmla="val 54799"/>
              <a:gd name="adj2" fmla="val 11733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20:18-19:  </a:t>
            </a:r>
            <a:r>
              <a:rPr lang="en-US" dirty="0">
                <a:solidFill>
                  <a:schemeClr val="tx1"/>
                </a:solidFill>
                <a:latin typeface="Gill Sans MT" panose="020B0502020104020203" pitchFamily="34" charset="0"/>
              </a:rPr>
              <a:t>“Behold, we are going up to Jerusalem, and the Son of Man will be betrayed to the chief priests and to the scribes; and they will condemn Him to death, 19 and deliver Him to the Gentiles to mock and to scourge and to crucify.   And the third day He will rise again.”</a:t>
            </a:r>
          </a:p>
        </p:txBody>
      </p:sp>
      <p:sp>
        <p:nvSpPr>
          <p:cNvPr id="76" name="Arrow: Left 75">
            <a:extLst>
              <a:ext uri="{FF2B5EF4-FFF2-40B4-BE49-F238E27FC236}">
                <a16:creationId xmlns:a16="http://schemas.microsoft.com/office/drawing/2014/main" id="{DA006BEB-95EB-4BCF-BDCC-2CBC8E9DAD98}"/>
              </a:ext>
            </a:extLst>
          </p:cNvPr>
          <p:cNvSpPr/>
          <p:nvPr/>
        </p:nvSpPr>
        <p:spPr>
          <a:xfrm rot="14189347">
            <a:off x="7697733" y="281763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Speech Bubble: Rectangle with Corners Rounded 76">
            <a:extLst>
              <a:ext uri="{FF2B5EF4-FFF2-40B4-BE49-F238E27FC236}">
                <a16:creationId xmlns:a16="http://schemas.microsoft.com/office/drawing/2014/main" id="{DAEA3D9E-65C0-4E31-9CF9-014853619322}"/>
              </a:ext>
            </a:extLst>
          </p:cNvPr>
          <p:cNvSpPr/>
          <p:nvPr/>
        </p:nvSpPr>
        <p:spPr>
          <a:xfrm>
            <a:off x="1382508" y="911171"/>
            <a:ext cx="6194424" cy="2709852"/>
          </a:xfrm>
          <a:prstGeom prst="wedgeRoundRectCallout">
            <a:avLst>
              <a:gd name="adj1" fmla="val 54799"/>
              <a:gd name="adj2" fmla="val 11733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26:26-29:  </a:t>
            </a:r>
            <a:r>
              <a:rPr lang="en-US" dirty="0">
                <a:solidFill>
                  <a:schemeClr val="tx1"/>
                </a:solidFill>
                <a:latin typeface="Gill Sans MT" panose="020B0502020104020203" pitchFamily="34" charset="0"/>
              </a:rPr>
              <a:t>And as they were eating, Jesus took bread, blessed and broke it, and gave it to the disciples and said, “Take, eat; this is My body.” 27 Then He took the cup, and gave thanks, and gave it to them, saying, “Drink from it, all of you. 28 For this is My blood of the new covenant, which is shed for many for the remission of sins. 29 But I say to you, I will not drink of this fruit of the vine from now on until that day when I drink it new with you in My Father's kingdom.”</a:t>
            </a:r>
          </a:p>
        </p:txBody>
      </p:sp>
      <p:sp>
        <p:nvSpPr>
          <p:cNvPr id="72" name="Speech Bubble: Rectangle with Corners Rounded 71">
            <a:extLst>
              <a:ext uri="{FF2B5EF4-FFF2-40B4-BE49-F238E27FC236}">
                <a16:creationId xmlns:a16="http://schemas.microsoft.com/office/drawing/2014/main" id="{7660F9DB-1634-4767-9EC7-CCB8040DECA4}"/>
              </a:ext>
            </a:extLst>
          </p:cNvPr>
          <p:cNvSpPr/>
          <p:nvPr/>
        </p:nvSpPr>
        <p:spPr>
          <a:xfrm>
            <a:off x="804491" y="212397"/>
            <a:ext cx="5315693" cy="2330140"/>
          </a:xfrm>
          <a:prstGeom prst="wedgeRoundRectCallout">
            <a:avLst>
              <a:gd name="adj1" fmla="val 62368"/>
              <a:gd name="adj2" fmla="val 5807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16:18-19:  </a:t>
            </a:r>
            <a:r>
              <a:rPr lang="en-US" dirty="0">
                <a:solidFill>
                  <a:schemeClr val="tx1"/>
                </a:solidFill>
                <a:latin typeface="Gill Sans MT" panose="020B0502020104020203" pitchFamily="34" charset="0"/>
              </a:rPr>
              <a:t>And I also say to you that you are Peter, and on this rock I will build My church, and the gates of Hades shall not prevail against it. 19 And I will give you the keys of the kingdom of heaven, and whatever you bind on earth will be bound in heaven, and whatever you loose on earth will be loosed in heaven.; cf. Matt. 18:18; Jn. 16:13; Jude 3</a:t>
            </a:r>
          </a:p>
        </p:txBody>
      </p:sp>
      <p:sp>
        <p:nvSpPr>
          <p:cNvPr id="78" name="Speech Bubble: Rectangle with Corners Rounded 77">
            <a:extLst>
              <a:ext uri="{FF2B5EF4-FFF2-40B4-BE49-F238E27FC236}">
                <a16:creationId xmlns:a16="http://schemas.microsoft.com/office/drawing/2014/main" id="{75FD4D6A-C503-43DB-82AE-7EBF1E0B1194}"/>
              </a:ext>
            </a:extLst>
          </p:cNvPr>
          <p:cNvSpPr/>
          <p:nvPr/>
        </p:nvSpPr>
        <p:spPr>
          <a:xfrm>
            <a:off x="2162494" y="370529"/>
            <a:ext cx="6194424" cy="2647244"/>
          </a:xfrm>
          <a:prstGeom prst="wedgeRoundRectCallout">
            <a:avLst>
              <a:gd name="adj1" fmla="val 54799"/>
              <a:gd name="adj2" fmla="val 11733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Jn. 3:5-8:  </a:t>
            </a:r>
            <a:r>
              <a:rPr lang="en-US" dirty="0">
                <a:solidFill>
                  <a:schemeClr val="tx1"/>
                </a:solidFill>
                <a:latin typeface="Gill Sans MT" panose="020B0502020104020203" pitchFamily="34" charset="0"/>
              </a:rPr>
              <a:t>And you know that He was manifested to take away our sins, and in Him there is no sin. 6 Whoever abides in Him does not sin (“</a:t>
            </a:r>
            <a:r>
              <a:rPr lang="en-US" dirty="0">
                <a:solidFill>
                  <a:schemeClr val="tx1"/>
                </a:solidFill>
                <a:latin typeface="Gill Sans MT" panose="020B0502020104020203" pitchFamily="34" charset="0"/>
                <a:sym typeface="Wingdings 2" panose="05020102010507070707" pitchFamily="18" charset="2"/>
              </a:rPr>
              <a:t></a:t>
            </a:r>
            <a:r>
              <a:rPr lang="en-US" dirty="0">
                <a:solidFill>
                  <a:schemeClr val="tx1"/>
                </a:solidFill>
                <a:latin typeface="Gill Sans MT" panose="020B0502020104020203" pitchFamily="34" charset="0"/>
              </a:rPr>
              <a:t>” vs. “—&gt;”).  Whoever sins has neither seen Him nor known Him. 7 Little children, let no one deceive you.  He who practices righteousness is righteous, just as He is righteous. 8 He who sins is of the devil, for the devil has sinned from the beginning.  For this purpose the Son of God was manifested, that He might destroy the works of the devil.</a:t>
            </a:r>
          </a:p>
        </p:txBody>
      </p:sp>
    </p:spTree>
    <p:extLst>
      <p:ext uri="{BB962C8B-B14F-4D97-AF65-F5344CB8AC3E}">
        <p14:creationId xmlns:p14="http://schemas.microsoft.com/office/powerpoint/2010/main" val="52243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dissolve">
                                      <p:cBhvr>
                                        <p:cTn id="7" dur="500"/>
                                        <p:tgtEl>
                                          <p:spTgt spid="7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dissolve">
                                      <p:cBhvr>
                                        <p:cTn id="10" dur="500"/>
                                        <p:tgtEl>
                                          <p:spTgt spid="7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2"/>
                                        </p:tgtEl>
                                        <p:attrNameLst>
                                          <p:attrName>style.visibility</p:attrName>
                                        </p:attrNameLst>
                                      </p:cBhvr>
                                      <p:to>
                                        <p:strVal val="visible"/>
                                      </p:to>
                                    </p:set>
                                    <p:animEffect transition="in" filter="dissolve">
                                      <p:cBhvr>
                                        <p:cTn id="15" dur="500"/>
                                        <p:tgtEl>
                                          <p:spTgt spid="7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grpId="1" nodeType="clickEffect">
                                  <p:stCondLst>
                                    <p:cond delay="0"/>
                                  </p:stCondLst>
                                  <p:childTnLst>
                                    <p:animEffect transition="out" filter="dissolve">
                                      <p:cBhvr>
                                        <p:cTn id="19" dur="500"/>
                                        <p:tgtEl>
                                          <p:spTgt spid="72"/>
                                        </p:tgtEl>
                                      </p:cBhvr>
                                    </p:animEffect>
                                    <p:set>
                                      <p:cBhvr>
                                        <p:cTn id="20" dur="1" fill="hold">
                                          <p:stCondLst>
                                            <p:cond delay="499"/>
                                          </p:stCondLst>
                                        </p:cTn>
                                        <p:tgtEl>
                                          <p:spTgt spid="72"/>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69"/>
                                        </p:tgtEl>
                                        <p:attrNameLst>
                                          <p:attrName>style.visibility</p:attrName>
                                        </p:attrNameLst>
                                      </p:cBhvr>
                                      <p:to>
                                        <p:strVal val="visible"/>
                                      </p:to>
                                    </p:set>
                                    <p:animEffect transition="in" filter="dissolve">
                                      <p:cBhvr>
                                        <p:cTn id="24" dur="500"/>
                                        <p:tgtEl>
                                          <p:spTgt spid="69"/>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xit" presetSubtype="0" fill="hold" grpId="1" nodeType="clickEffect">
                                  <p:stCondLst>
                                    <p:cond delay="0"/>
                                  </p:stCondLst>
                                  <p:childTnLst>
                                    <p:animEffect transition="out" filter="dissolve">
                                      <p:cBhvr>
                                        <p:cTn id="28" dur="500"/>
                                        <p:tgtEl>
                                          <p:spTgt spid="69"/>
                                        </p:tgtEl>
                                      </p:cBhvr>
                                    </p:animEffect>
                                    <p:set>
                                      <p:cBhvr>
                                        <p:cTn id="29" dur="1" fill="hold">
                                          <p:stCondLst>
                                            <p:cond delay="499"/>
                                          </p:stCondLst>
                                        </p:cTn>
                                        <p:tgtEl>
                                          <p:spTgt spid="69"/>
                                        </p:tgtEl>
                                        <p:attrNameLst>
                                          <p:attrName>style.visibility</p:attrName>
                                        </p:attrNameLst>
                                      </p:cBhvr>
                                      <p:to>
                                        <p:strVal val="hidden"/>
                                      </p:to>
                                    </p:set>
                                  </p:childTnLst>
                                </p:cTn>
                              </p:par>
                            </p:childTnLst>
                          </p:cTn>
                        </p:par>
                        <p:par>
                          <p:cTn id="30" fill="hold">
                            <p:stCondLst>
                              <p:cond delay="500"/>
                            </p:stCondLst>
                            <p:childTnLst>
                              <p:par>
                                <p:cTn id="31" presetID="9" presetClass="entr" presetSubtype="0" fill="hold" grpId="0" nodeType="after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dissolve">
                                      <p:cBhvr>
                                        <p:cTn id="33" dur="500"/>
                                        <p:tgtEl>
                                          <p:spTgt spid="73"/>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xit" presetSubtype="0" fill="hold" grpId="1" nodeType="clickEffect">
                                  <p:stCondLst>
                                    <p:cond delay="0"/>
                                  </p:stCondLst>
                                  <p:childTnLst>
                                    <p:animEffect transition="out" filter="dissolve">
                                      <p:cBhvr>
                                        <p:cTn id="37" dur="500"/>
                                        <p:tgtEl>
                                          <p:spTgt spid="73"/>
                                        </p:tgtEl>
                                      </p:cBhvr>
                                    </p:animEffect>
                                    <p:set>
                                      <p:cBhvr>
                                        <p:cTn id="38" dur="1" fill="hold">
                                          <p:stCondLst>
                                            <p:cond delay="499"/>
                                          </p:stCondLst>
                                        </p:cTn>
                                        <p:tgtEl>
                                          <p:spTgt spid="73"/>
                                        </p:tgtEl>
                                        <p:attrNameLst>
                                          <p:attrName>style.visibility</p:attrName>
                                        </p:attrNameLst>
                                      </p:cBhvr>
                                      <p:to>
                                        <p:strVal val="hidden"/>
                                      </p:to>
                                    </p:set>
                                  </p:childTnLst>
                                </p:cTn>
                              </p:par>
                            </p:childTnLst>
                          </p:cTn>
                        </p:par>
                        <p:par>
                          <p:cTn id="39" fill="hold">
                            <p:stCondLst>
                              <p:cond delay="500"/>
                            </p:stCondLst>
                            <p:childTnLst>
                              <p:par>
                                <p:cTn id="40" presetID="9" presetClass="entr" presetSubtype="0" fill="hold" grpId="0" nodeType="afterEffect">
                                  <p:stCondLst>
                                    <p:cond delay="0"/>
                                  </p:stCondLst>
                                  <p:childTnLst>
                                    <p:set>
                                      <p:cBhvr>
                                        <p:cTn id="41" dur="1" fill="hold">
                                          <p:stCondLst>
                                            <p:cond delay="0"/>
                                          </p:stCondLst>
                                        </p:cTn>
                                        <p:tgtEl>
                                          <p:spTgt spid="74"/>
                                        </p:tgtEl>
                                        <p:attrNameLst>
                                          <p:attrName>style.visibility</p:attrName>
                                        </p:attrNameLst>
                                      </p:cBhvr>
                                      <p:to>
                                        <p:strVal val="visible"/>
                                      </p:to>
                                    </p:set>
                                    <p:animEffect transition="in" filter="dissolve">
                                      <p:cBhvr>
                                        <p:cTn id="42" dur="500"/>
                                        <p:tgtEl>
                                          <p:spTgt spid="7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xit" presetSubtype="0" fill="hold" grpId="1" nodeType="clickEffect">
                                  <p:stCondLst>
                                    <p:cond delay="0"/>
                                  </p:stCondLst>
                                  <p:childTnLst>
                                    <p:animEffect transition="out" filter="dissolve">
                                      <p:cBhvr>
                                        <p:cTn id="46" dur="500"/>
                                        <p:tgtEl>
                                          <p:spTgt spid="74"/>
                                        </p:tgtEl>
                                      </p:cBhvr>
                                    </p:animEffect>
                                    <p:set>
                                      <p:cBhvr>
                                        <p:cTn id="47" dur="1" fill="hold">
                                          <p:stCondLst>
                                            <p:cond delay="499"/>
                                          </p:stCondLst>
                                        </p:cTn>
                                        <p:tgtEl>
                                          <p:spTgt spid="74"/>
                                        </p:tgtEl>
                                        <p:attrNameLst>
                                          <p:attrName>style.visibility</p:attrName>
                                        </p:attrNameLst>
                                      </p:cBhvr>
                                      <p:to>
                                        <p:strVal val="hidden"/>
                                      </p:to>
                                    </p:set>
                                  </p:childTnLst>
                                </p:cTn>
                              </p:par>
                            </p:childTnLst>
                          </p:cTn>
                        </p:par>
                        <p:par>
                          <p:cTn id="48" fill="hold">
                            <p:stCondLst>
                              <p:cond delay="500"/>
                            </p:stCondLst>
                            <p:childTnLst>
                              <p:par>
                                <p:cTn id="49" presetID="9" presetClass="entr" presetSubtype="0" fill="hold" grpId="0" nodeType="after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dissolve">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77"/>
                                        </p:tgtEl>
                                      </p:cBhvr>
                                    </p:animEffect>
                                    <p:set>
                                      <p:cBhvr>
                                        <p:cTn id="56" dur="1" fill="hold">
                                          <p:stCondLst>
                                            <p:cond delay="499"/>
                                          </p:stCondLst>
                                        </p:cTn>
                                        <p:tgtEl>
                                          <p:spTgt spid="77"/>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500"/>
                                        <p:tgtEl>
                                          <p:spTgt spid="76"/>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78"/>
                                        </p:tgtEl>
                                        <p:attrNameLst>
                                          <p:attrName>style.visibility</p:attrName>
                                        </p:attrNameLst>
                                      </p:cBhvr>
                                      <p:to>
                                        <p:strVal val="visible"/>
                                      </p:to>
                                    </p:set>
                                    <p:animEffect transition="in" filter="dissolve">
                                      <p:cBhvr>
                                        <p:cTn id="66"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0" grpId="0" animBg="1"/>
      <p:bldP spid="69" grpId="0" animBg="1"/>
      <p:bldP spid="69" grpId="1" animBg="1"/>
      <p:bldP spid="73" grpId="0" animBg="1"/>
      <p:bldP spid="73" grpId="1" animBg="1"/>
      <p:bldP spid="74" grpId="0" animBg="1"/>
      <p:bldP spid="74" grpId="1" animBg="1"/>
      <p:bldP spid="76" grpId="0" animBg="1"/>
      <p:bldP spid="77" grpId="0" animBg="1"/>
      <p:bldP spid="77" grpId="1" animBg="1"/>
      <p:bldP spid="72" grpId="0" animBg="1"/>
      <p:bldP spid="72" grpId="1" animBg="1"/>
      <p:bldP spid="78"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 Box 43">
            <a:extLst>
              <a:ext uri="{FF2B5EF4-FFF2-40B4-BE49-F238E27FC236}">
                <a16:creationId xmlns:a16="http://schemas.microsoft.com/office/drawing/2014/main" id="{91756A41-D9FD-478A-8A4C-073DD6D2FF7C}"/>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4" name="Text Box 52">
            <a:extLst>
              <a:ext uri="{FF2B5EF4-FFF2-40B4-BE49-F238E27FC236}">
                <a16:creationId xmlns:a16="http://schemas.microsoft.com/office/drawing/2014/main" id="{057C74D5-C831-4DAF-A1DF-03D763885D38}"/>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82" name="Text Box 9">
            <a:extLst>
              <a:ext uri="{FF2B5EF4-FFF2-40B4-BE49-F238E27FC236}">
                <a16:creationId xmlns:a16="http://schemas.microsoft.com/office/drawing/2014/main" id="{145E2BB0-84CB-4AF4-B3DC-AF2CA3EB0845}"/>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79" name="Text Box 45">
            <a:extLst>
              <a:ext uri="{FF2B5EF4-FFF2-40B4-BE49-F238E27FC236}">
                <a16:creationId xmlns:a16="http://schemas.microsoft.com/office/drawing/2014/main" id="{29E6586B-F0E7-40CA-9231-DC8219B88B0B}"/>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2"/>
            <a:ext cx="6248400" cy="1616076"/>
            <a:chOff x="912" y="2832"/>
            <a:chExt cx="3936" cy="1018"/>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0" name="Text Box 50"/>
            <p:cNvSpPr txBox="1">
              <a:spLocks noChangeArrowheads="1"/>
            </p:cNvSpPr>
            <p:nvPr/>
          </p:nvSpPr>
          <p:spPr bwMode="auto">
            <a:xfrm>
              <a:off x="2496" y="2832"/>
              <a:ext cx="768" cy="1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2111" name="Text Box 51"/>
            <p:cNvSpPr txBox="1">
              <a:spLocks noChangeArrowheads="1"/>
            </p:cNvSpPr>
            <p:nvPr/>
          </p:nvSpPr>
          <p:spPr bwMode="auto">
            <a:xfrm>
              <a:off x="3792" y="2832"/>
              <a:ext cx="559" cy="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a:latin typeface="Gill Sans MT" panose="020B0502020104020203" pitchFamily="34" charset="0"/>
                </a:rPr>
                <a:t>Kingdom at Hand</a:t>
              </a:r>
            </a:p>
            <a:p>
              <a:pPr eaLnBrk="1" hangingPunct="1">
                <a:spcBef>
                  <a:spcPct val="0"/>
                </a:spcBef>
                <a:buFontTx/>
                <a:buNone/>
              </a:pPr>
              <a:r>
                <a:rPr lang="en-US" altLang="en-US" sz="1100">
                  <a:latin typeface="Gill Sans MT" panose="020B0502020104020203" pitchFamily="34" charset="0"/>
                </a:rPr>
                <a:t>Gal. 4:4</a:t>
              </a:r>
            </a:p>
            <a:p>
              <a:pPr eaLnBrk="1" hangingPunct="1">
                <a:spcBef>
                  <a:spcPct val="0"/>
                </a:spcBef>
                <a:buFontTx/>
                <a:buNone/>
              </a:pPr>
              <a:r>
                <a:rPr lang="en-US" altLang="en-US" sz="1100">
                  <a:latin typeface="Gill Sans MT" panose="020B0502020104020203" pitchFamily="34" charset="0"/>
                </a:rPr>
                <a:t>Luke 19:10</a:t>
              </a:r>
            </a:p>
            <a:p>
              <a:pPr eaLnBrk="1" hangingPunct="1">
                <a:spcBef>
                  <a:spcPct val="0"/>
                </a:spcBef>
                <a:buFontTx/>
                <a:buNone/>
              </a:pPr>
              <a:r>
                <a:rPr lang="en-US" altLang="en-US" sz="1100">
                  <a:latin typeface="Gill Sans MT" panose="020B0502020104020203" pitchFamily="34" charset="0"/>
                </a:rPr>
                <a:t>Mt. 16:18</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 name="Speech Bubble: Rectangle with Corners Rounded 71">
            <a:extLst>
              <a:ext uri="{FF2B5EF4-FFF2-40B4-BE49-F238E27FC236}">
                <a16:creationId xmlns:a16="http://schemas.microsoft.com/office/drawing/2014/main" id="{A10D7138-5720-4D6A-AEEF-967B95F3E1F7}"/>
              </a:ext>
            </a:extLst>
          </p:cNvPr>
          <p:cNvSpPr/>
          <p:nvPr/>
        </p:nvSpPr>
        <p:spPr>
          <a:xfrm>
            <a:off x="3099750" y="523877"/>
            <a:ext cx="4067175" cy="1911349"/>
          </a:xfrm>
          <a:prstGeom prst="wedgeRoundRectCallout">
            <a:avLst>
              <a:gd name="adj1" fmla="val -75459"/>
              <a:gd name="adj2" fmla="val 18803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3:19:  </a:t>
            </a:r>
            <a:r>
              <a:rPr lang="en-US" dirty="0">
                <a:solidFill>
                  <a:schemeClr val="tx1"/>
                </a:solidFill>
                <a:latin typeface="Gill Sans MT" panose="020B0502020104020203" pitchFamily="34" charset="0"/>
              </a:rPr>
              <a:t>What purpose then does the law serve? It was added because of transgressions, till the Seed should come to whom the promise was made; and it was appointed through angels by the hand of a mediator. </a:t>
            </a:r>
          </a:p>
        </p:txBody>
      </p:sp>
      <p:sp>
        <p:nvSpPr>
          <p:cNvPr id="75" name="Speech Bubble: Rectangle with Corners Rounded 74">
            <a:extLst>
              <a:ext uri="{FF2B5EF4-FFF2-40B4-BE49-F238E27FC236}">
                <a16:creationId xmlns:a16="http://schemas.microsoft.com/office/drawing/2014/main" id="{BBD254BA-E908-43C8-8B8D-9C0F0AEE0BC1}"/>
              </a:ext>
            </a:extLst>
          </p:cNvPr>
          <p:cNvSpPr/>
          <p:nvPr/>
        </p:nvSpPr>
        <p:spPr>
          <a:xfrm>
            <a:off x="2651125" y="280233"/>
            <a:ext cx="6264275" cy="2605881"/>
          </a:xfrm>
          <a:prstGeom prst="wedgeRoundRectCallout">
            <a:avLst>
              <a:gd name="adj1" fmla="val -37472"/>
              <a:gd name="adj2" fmla="val 12582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10:1-4:  </a:t>
            </a:r>
            <a:r>
              <a:rPr lang="en-US" dirty="0">
                <a:solidFill>
                  <a:schemeClr val="tx1"/>
                </a:solidFill>
                <a:latin typeface="Gill Sans MT" panose="020B0502020104020203" pitchFamily="34" charset="0"/>
              </a:rPr>
              <a:t>For the law, having a shadow of the good things to come, and not the very image of the things, can never with these same sacrifices, which they offer continually year by year, make those who approach perfect. 2 For then would they not have ceased to be offered? For the worshipers, once purified, would have had no more consciousness of sins. 3 But in those sacrifices there is a reminder of sins every year. 4 For it is not possible that the blood of bulls and goats could take away sins.</a:t>
            </a:r>
          </a:p>
        </p:txBody>
      </p:sp>
      <p:sp>
        <p:nvSpPr>
          <p:cNvPr id="3" name="Rectangle: Rounded Corners 2">
            <a:extLst>
              <a:ext uri="{FF2B5EF4-FFF2-40B4-BE49-F238E27FC236}">
                <a16:creationId xmlns:a16="http://schemas.microsoft.com/office/drawing/2014/main" id="{FEA04E99-4ED0-4B47-83AA-F34CA1C0D6D7}"/>
              </a:ext>
            </a:extLst>
          </p:cNvPr>
          <p:cNvSpPr/>
          <p:nvPr/>
        </p:nvSpPr>
        <p:spPr>
          <a:xfrm>
            <a:off x="3934588" y="4658900"/>
            <a:ext cx="1223962" cy="159623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7" name="Text Box 47">
            <a:extLst>
              <a:ext uri="{FF2B5EF4-FFF2-40B4-BE49-F238E27FC236}">
                <a16:creationId xmlns:a16="http://schemas.microsoft.com/office/drawing/2014/main" id="{72CBBFB8-46B2-4375-B4A2-2C6F3AD64F4A}"/>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0" name="Text Box 10">
            <a:extLst>
              <a:ext uri="{FF2B5EF4-FFF2-40B4-BE49-F238E27FC236}">
                <a16:creationId xmlns:a16="http://schemas.microsoft.com/office/drawing/2014/main" id="{A64C1D08-1F74-432E-A2C3-BDAE8C8AC7FD}"/>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85" name="Rectangle: Rounded Corners 84">
            <a:extLst>
              <a:ext uri="{FF2B5EF4-FFF2-40B4-BE49-F238E27FC236}">
                <a16:creationId xmlns:a16="http://schemas.microsoft.com/office/drawing/2014/main" id="{369C97F5-8212-47C5-A225-7980A9D19D77}"/>
              </a:ext>
            </a:extLst>
          </p:cNvPr>
          <p:cNvSpPr/>
          <p:nvPr/>
        </p:nvSpPr>
        <p:spPr>
          <a:xfrm>
            <a:off x="1408498" y="2706689"/>
            <a:ext cx="1223962" cy="55403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DE639B35-4C5A-4C46-B1B0-046B0229DBC1}"/>
              </a:ext>
            </a:extLst>
          </p:cNvPr>
          <p:cNvSpPr/>
          <p:nvPr/>
        </p:nvSpPr>
        <p:spPr>
          <a:xfrm>
            <a:off x="611824" y="4246565"/>
            <a:ext cx="1223962" cy="55403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8" name="Rectangle: Rounded Corners 87">
            <a:extLst>
              <a:ext uri="{FF2B5EF4-FFF2-40B4-BE49-F238E27FC236}">
                <a16:creationId xmlns:a16="http://schemas.microsoft.com/office/drawing/2014/main" id="{56AAE04B-C2C8-4BDA-A169-95563C64A66C}"/>
              </a:ext>
            </a:extLst>
          </p:cNvPr>
          <p:cNvSpPr/>
          <p:nvPr/>
        </p:nvSpPr>
        <p:spPr>
          <a:xfrm>
            <a:off x="3605087" y="4311387"/>
            <a:ext cx="1223962" cy="18456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 Box 54">
            <a:extLst>
              <a:ext uri="{FF2B5EF4-FFF2-40B4-BE49-F238E27FC236}">
                <a16:creationId xmlns:a16="http://schemas.microsoft.com/office/drawing/2014/main" id="{EF2EA95D-C10D-4F82-A7F7-D569F1146AC4}"/>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
        <p:nvSpPr>
          <p:cNvPr id="2" name="Speech Bubble: Rectangle with Corners Rounded 1">
            <a:extLst>
              <a:ext uri="{FF2B5EF4-FFF2-40B4-BE49-F238E27FC236}">
                <a16:creationId xmlns:a16="http://schemas.microsoft.com/office/drawing/2014/main" id="{A7724378-C851-469E-830B-0C955BD8CF01}"/>
              </a:ext>
            </a:extLst>
          </p:cNvPr>
          <p:cNvSpPr/>
          <p:nvPr/>
        </p:nvSpPr>
        <p:spPr>
          <a:xfrm>
            <a:off x="2814638" y="490855"/>
            <a:ext cx="3770948" cy="1881189"/>
          </a:xfrm>
          <a:prstGeom prst="wedgeRoundRectCallout">
            <a:avLst>
              <a:gd name="adj1" fmla="val -84134"/>
              <a:gd name="adj2" fmla="val 16805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3:17:  </a:t>
            </a:r>
            <a:r>
              <a:rPr lang="en-US" dirty="0">
                <a:solidFill>
                  <a:schemeClr val="tx1"/>
                </a:solidFill>
                <a:latin typeface="Gill Sans MT" panose="020B0502020104020203" pitchFamily="34" charset="0"/>
              </a:rPr>
              <a:t>And this I say, that the law, which was four hundred and thirty years later, cannot annul the covenant that was confirmed before by God in Christ, that it should make the promise of no effect. </a:t>
            </a:r>
          </a:p>
        </p:txBody>
      </p:sp>
      <p:sp>
        <p:nvSpPr>
          <p:cNvPr id="74" name="Speech Bubble: Rectangle with Corners Rounded 73">
            <a:extLst>
              <a:ext uri="{FF2B5EF4-FFF2-40B4-BE49-F238E27FC236}">
                <a16:creationId xmlns:a16="http://schemas.microsoft.com/office/drawing/2014/main" id="{E55F257B-BF66-4272-8166-27E6A19DB880}"/>
              </a:ext>
            </a:extLst>
          </p:cNvPr>
          <p:cNvSpPr/>
          <p:nvPr/>
        </p:nvSpPr>
        <p:spPr>
          <a:xfrm>
            <a:off x="3662620" y="2005866"/>
            <a:ext cx="5186676" cy="782637"/>
          </a:xfrm>
          <a:prstGeom prst="wedgeRoundRectCallout">
            <a:avLst>
              <a:gd name="adj1" fmla="val -76707"/>
              <a:gd name="adj2" fmla="val 34092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3:24:  </a:t>
            </a:r>
            <a:r>
              <a:rPr lang="en-US" dirty="0">
                <a:solidFill>
                  <a:schemeClr val="tx1"/>
                </a:solidFill>
                <a:latin typeface="Gill Sans MT" panose="020B0502020104020203" pitchFamily="34" charset="0"/>
              </a:rPr>
              <a:t>Therefore the law was our tutor to bring us to Christ, that we might be justified by faith.</a:t>
            </a:r>
          </a:p>
        </p:txBody>
      </p:sp>
    </p:spTree>
    <p:extLst>
      <p:ext uri="{BB962C8B-B14F-4D97-AF65-F5344CB8AC3E}">
        <p14:creationId xmlns:p14="http://schemas.microsoft.com/office/powerpoint/2010/main" val="3385213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dissolve">
                                      <p:cBhvr>
                                        <p:cTn id="7" dur="500"/>
                                        <p:tgtEl>
                                          <p:spTgt spid="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2"/>
                                        </p:tgtEl>
                                      </p:cBhvr>
                                    </p:animEffect>
                                    <p:set>
                                      <p:cBhvr>
                                        <p:cTn id="17" dur="1" fill="hold">
                                          <p:stCondLst>
                                            <p:cond delay="499"/>
                                          </p:stCondLst>
                                        </p:cTn>
                                        <p:tgtEl>
                                          <p:spTgt spid="2"/>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500"/>
                                        <p:tgtEl>
                                          <p:spTgt spid="7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72"/>
                                        </p:tgtEl>
                                      </p:cBhvr>
                                    </p:animEffect>
                                    <p:set>
                                      <p:cBhvr>
                                        <p:cTn id="26" dur="1" fill="hold">
                                          <p:stCondLst>
                                            <p:cond delay="499"/>
                                          </p:stCondLst>
                                        </p:cTn>
                                        <p:tgtEl>
                                          <p:spTgt spid="72"/>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74"/>
                                        </p:tgtEl>
                                        <p:attrNameLst>
                                          <p:attrName>style.visibility</p:attrName>
                                        </p:attrNameLst>
                                      </p:cBhvr>
                                      <p:to>
                                        <p:strVal val="visible"/>
                                      </p:to>
                                    </p:set>
                                    <p:animEffect transition="in" filter="dissolve">
                                      <p:cBhvr>
                                        <p:cTn id="30" dur="500"/>
                                        <p:tgtEl>
                                          <p:spTgt spid="7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74"/>
                                        </p:tgtEl>
                                      </p:cBhvr>
                                    </p:animEffect>
                                    <p:set>
                                      <p:cBhvr>
                                        <p:cTn id="35" dur="1" fill="hold">
                                          <p:stCondLst>
                                            <p:cond delay="499"/>
                                          </p:stCondLst>
                                        </p:cTn>
                                        <p:tgtEl>
                                          <p:spTgt spid="74"/>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85"/>
                                        </p:tgtEl>
                                        <p:attrNameLst>
                                          <p:attrName>style.visibility</p:attrName>
                                        </p:attrNameLst>
                                      </p:cBhvr>
                                      <p:to>
                                        <p:strVal val="visible"/>
                                      </p:to>
                                    </p:set>
                                    <p:animEffect transition="in" filter="dissolve">
                                      <p:cBhvr>
                                        <p:cTn id="39" dur="500"/>
                                        <p:tgtEl>
                                          <p:spTgt spid="85"/>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85"/>
                                        </p:tgtEl>
                                      </p:cBhvr>
                                    </p:animEffect>
                                    <p:set>
                                      <p:cBhvr>
                                        <p:cTn id="44" dur="1" fill="hold">
                                          <p:stCondLst>
                                            <p:cond delay="499"/>
                                          </p:stCondLst>
                                        </p:cTn>
                                        <p:tgtEl>
                                          <p:spTgt spid="85"/>
                                        </p:tgtEl>
                                        <p:attrNameLst>
                                          <p:attrName>style.visibility</p:attrName>
                                        </p:attrNameLst>
                                      </p:cBhvr>
                                      <p:to>
                                        <p:strVal val="hidden"/>
                                      </p:to>
                                    </p:set>
                                  </p:childTnLst>
                                </p:cTn>
                              </p:par>
                            </p:childTnLst>
                          </p:cTn>
                        </p:par>
                        <p:par>
                          <p:cTn id="45" fill="hold">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ssolve">
                                      <p:cBhvr>
                                        <p:cTn id="48" dur="500"/>
                                        <p:tgtEl>
                                          <p:spTgt spid="75"/>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75"/>
                                        </p:tgtEl>
                                      </p:cBhvr>
                                    </p:animEffect>
                                    <p:set>
                                      <p:cBhvr>
                                        <p:cTn id="53" dur="1" fill="hold">
                                          <p:stCondLst>
                                            <p:cond delay="499"/>
                                          </p:stCondLst>
                                        </p:cTn>
                                        <p:tgtEl>
                                          <p:spTgt spid="75"/>
                                        </p:tgtEl>
                                        <p:attrNameLst>
                                          <p:attrName>style.visibility</p:attrName>
                                        </p:attrNameLst>
                                      </p:cBhvr>
                                      <p:to>
                                        <p:strVal val="hidden"/>
                                      </p:to>
                                    </p:se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88"/>
                                        </p:tgtEl>
                                        <p:attrNameLst>
                                          <p:attrName>style.visibility</p:attrName>
                                        </p:attrNameLst>
                                      </p:cBhvr>
                                      <p:to>
                                        <p:strVal val="visible"/>
                                      </p:to>
                                    </p:set>
                                    <p:animEffect transition="in" filter="dissolve">
                                      <p:cBhvr>
                                        <p:cTn id="57" dur="500"/>
                                        <p:tgtEl>
                                          <p:spTgt spid="8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3"/>
                                        </p:tgtEl>
                                        <p:attrNameLst>
                                          <p:attrName>style.visibility</p:attrName>
                                        </p:attrNameLst>
                                      </p:cBhvr>
                                      <p:to>
                                        <p:strVal val="visible"/>
                                      </p:to>
                                    </p:set>
                                    <p:animEffect transition="in" filter="dissolve">
                                      <p:cBhvr>
                                        <p:cTn id="6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75" grpId="0" animBg="1"/>
      <p:bldP spid="75" grpId="1" animBg="1"/>
      <p:bldP spid="3" grpId="0" animBg="1"/>
      <p:bldP spid="85" grpId="0" animBg="1"/>
      <p:bldP spid="85" grpId="1" animBg="1"/>
      <p:bldP spid="87" grpId="0" animBg="1"/>
      <p:bldP spid="88" grpId="0" animBg="1"/>
      <p:bldP spid="2" grpId="0" animBg="1"/>
      <p:bldP spid="2" grpId="1" animBg="1"/>
      <p:bldP spid="74" grpId="0" animBg="1"/>
      <p:bldP spid="74" grpId="1"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444C627-EE2C-497E-9299-EE7E0797D8A9}"/>
              </a:ext>
            </a:extLst>
          </p:cNvPr>
          <p:cNvSpPr txBox="1"/>
          <p:nvPr/>
        </p:nvSpPr>
        <p:spPr>
          <a:xfrm>
            <a:off x="1212254" y="1617698"/>
            <a:ext cx="6747360" cy="3631763"/>
          </a:xfrm>
          <a:prstGeom prst="rect">
            <a:avLst/>
          </a:prstGeom>
          <a:noFill/>
        </p:spPr>
        <p:txBody>
          <a:bodyPr wrap="none" rtlCol="0">
            <a:spAutoFit/>
          </a:bodyPr>
          <a:lstStyle/>
          <a:p>
            <a:pPr algn="ctr"/>
            <a:r>
              <a:rPr lang="en-US" sz="11500" dirty="0">
                <a:solidFill>
                  <a:schemeClr val="bg1"/>
                </a:solidFill>
                <a:latin typeface="Berlin Sans FB" panose="020E0602020502020306" pitchFamily="34" charset="0"/>
              </a:rPr>
              <a:t>Start Here</a:t>
            </a:r>
          </a:p>
          <a:p>
            <a:pPr algn="ctr"/>
            <a:r>
              <a:rPr lang="en-US" sz="11500" dirty="0">
                <a:solidFill>
                  <a:schemeClr val="bg1"/>
                </a:solidFill>
                <a:latin typeface="Berlin Sans FB" panose="020E0602020502020306" pitchFamily="34" charset="0"/>
              </a:rPr>
              <a:t>11/11/2018</a:t>
            </a:r>
          </a:p>
        </p:txBody>
      </p:sp>
    </p:spTree>
    <p:extLst>
      <p:ext uri="{BB962C8B-B14F-4D97-AF65-F5344CB8AC3E}">
        <p14:creationId xmlns:p14="http://schemas.microsoft.com/office/powerpoint/2010/main" val="89672117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 Box 43">
            <a:extLst>
              <a:ext uri="{FF2B5EF4-FFF2-40B4-BE49-F238E27FC236}">
                <a16:creationId xmlns:a16="http://schemas.microsoft.com/office/drawing/2014/main" id="{76117BBA-A3CC-4D75-9D6B-4E8D00D3FB15}"/>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8" name="Text Box 52">
            <a:extLst>
              <a:ext uri="{FF2B5EF4-FFF2-40B4-BE49-F238E27FC236}">
                <a16:creationId xmlns:a16="http://schemas.microsoft.com/office/drawing/2014/main" id="{55ED5525-0FBB-41B7-89CA-F2F2B108A136}"/>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86" name="Text Box 9">
            <a:extLst>
              <a:ext uri="{FF2B5EF4-FFF2-40B4-BE49-F238E27FC236}">
                <a16:creationId xmlns:a16="http://schemas.microsoft.com/office/drawing/2014/main" id="{ACF8F8DD-C197-4C4B-9348-DDEE001AD4F3}"/>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4" name="Text Box 50">
            <a:extLst>
              <a:ext uri="{FF2B5EF4-FFF2-40B4-BE49-F238E27FC236}">
                <a16:creationId xmlns:a16="http://schemas.microsoft.com/office/drawing/2014/main" id="{FA33D63A-C750-4C9E-B9AC-57DFE541E101}"/>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 name="Text Box 45">
            <a:extLst>
              <a:ext uri="{FF2B5EF4-FFF2-40B4-BE49-F238E27FC236}">
                <a16:creationId xmlns:a16="http://schemas.microsoft.com/office/drawing/2014/main" id="{817006FE-DD43-4BEE-9B9C-E68CE88953D0}"/>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79" name="Text Box 47">
            <a:extLst>
              <a:ext uri="{FF2B5EF4-FFF2-40B4-BE49-F238E27FC236}">
                <a16:creationId xmlns:a16="http://schemas.microsoft.com/office/drawing/2014/main" id="{F3769ED3-DFA5-493B-A8E6-6AEABBE289F4}"/>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2" name="Text Box 10">
            <a:extLst>
              <a:ext uri="{FF2B5EF4-FFF2-40B4-BE49-F238E27FC236}">
                <a16:creationId xmlns:a16="http://schemas.microsoft.com/office/drawing/2014/main" id="{B91E674E-B5F4-4CAB-A634-4D505F96AF32}"/>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1" name="Text Box 54">
            <a:extLst>
              <a:ext uri="{FF2B5EF4-FFF2-40B4-BE49-F238E27FC236}">
                <a16:creationId xmlns:a16="http://schemas.microsoft.com/office/drawing/2014/main" id="{AF3A0AA8-2A72-4B5F-BC72-CEC338B3E19B}"/>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
        <p:nvSpPr>
          <p:cNvPr id="80" name="Text Box 51">
            <a:extLst>
              <a:ext uri="{FF2B5EF4-FFF2-40B4-BE49-F238E27FC236}">
                <a16:creationId xmlns:a16="http://schemas.microsoft.com/office/drawing/2014/main" id="{AAF34978-DBFF-4511-97F7-7CF503616481}"/>
              </a:ext>
            </a:extLst>
          </p:cNvPr>
          <p:cNvSpPr txBox="1">
            <a:spLocks noChangeArrowheads="1"/>
          </p:cNvSpPr>
          <p:nvPr/>
        </p:nvSpPr>
        <p:spPr bwMode="auto">
          <a:xfrm>
            <a:off x="6015038" y="4648202"/>
            <a:ext cx="887413" cy="1258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dirty="0">
                <a:latin typeface="Gill Sans MT" panose="020B0502020104020203" pitchFamily="34" charset="0"/>
              </a:rPr>
              <a:t>Kingdom at Hand</a:t>
            </a:r>
          </a:p>
          <a:p>
            <a:pPr eaLnBrk="1" hangingPunct="1">
              <a:spcBef>
                <a:spcPct val="0"/>
              </a:spcBef>
              <a:buFontTx/>
              <a:buNone/>
            </a:pPr>
            <a:r>
              <a:rPr lang="en-US" altLang="en-US" sz="1100" dirty="0">
                <a:latin typeface="Gill Sans MT" panose="020B0502020104020203" pitchFamily="34" charset="0"/>
              </a:rPr>
              <a:t>Gal. 4:4</a:t>
            </a:r>
          </a:p>
          <a:p>
            <a:pPr eaLnBrk="1" hangingPunct="1">
              <a:spcBef>
                <a:spcPct val="0"/>
              </a:spcBef>
              <a:buFontTx/>
              <a:buNone/>
            </a:pPr>
            <a:r>
              <a:rPr lang="en-US" altLang="en-US" sz="1100" dirty="0">
                <a:latin typeface="Gill Sans MT" panose="020B0502020104020203" pitchFamily="34" charset="0"/>
              </a:rPr>
              <a:t>Luke 19:10</a:t>
            </a:r>
          </a:p>
          <a:p>
            <a:pPr eaLnBrk="1" hangingPunct="1">
              <a:spcBef>
                <a:spcPct val="0"/>
              </a:spcBef>
              <a:buFontTx/>
              <a:buNone/>
            </a:pPr>
            <a:r>
              <a:rPr lang="en-US" altLang="en-US" sz="1100" dirty="0">
                <a:latin typeface="Gill Sans MT" panose="020B0502020104020203" pitchFamily="34" charset="0"/>
              </a:rPr>
              <a:t>Mt. 16:18</a:t>
            </a:r>
          </a:p>
        </p:txBody>
      </p:sp>
      <p:sp>
        <p:nvSpPr>
          <p:cNvPr id="68" name="Rectangle: Rounded Corners 67">
            <a:extLst>
              <a:ext uri="{FF2B5EF4-FFF2-40B4-BE49-F238E27FC236}">
                <a16:creationId xmlns:a16="http://schemas.microsoft.com/office/drawing/2014/main" id="{C4636CAA-40E7-4318-A2D0-9EDBC77FB0A4}"/>
              </a:ext>
            </a:extLst>
          </p:cNvPr>
          <p:cNvSpPr/>
          <p:nvPr/>
        </p:nvSpPr>
        <p:spPr>
          <a:xfrm>
            <a:off x="2128838" y="997838"/>
            <a:ext cx="4876799" cy="111442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802CD4CA-CD6B-41CD-877C-E8EC46C18EEC}"/>
              </a:ext>
            </a:extLst>
          </p:cNvPr>
          <p:cNvSpPr/>
          <p:nvPr/>
        </p:nvSpPr>
        <p:spPr>
          <a:xfrm>
            <a:off x="249078" y="2346325"/>
            <a:ext cx="1285972" cy="4110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Rounded Corners 69">
            <a:extLst>
              <a:ext uri="{FF2B5EF4-FFF2-40B4-BE49-F238E27FC236}">
                <a16:creationId xmlns:a16="http://schemas.microsoft.com/office/drawing/2014/main" id="{43523DE0-B525-4DA3-972E-DCDF92190E68}"/>
              </a:ext>
            </a:extLst>
          </p:cNvPr>
          <p:cNvSpPr/>
          <p:nvPr/>
        </p:nvSpPr>
        <p:spPr>
          <a:xfrm>
            <a:off x="191699" y="34115"/>
            <a:ext cx="1291753" cy="71201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Arrow: Left 70">
            <a:extLst>
              <a:ext uri="{FF2B5EF4-FFF2-40B4-BE49-F238E27FC236}">
                <a16:creationId xmlns:a16="http://schemas.microsoft.com/office/drawing/2014/main" id="{3A0D1C90-FFB4-4D52-AC48-89C779BDC895}"/>
              </a:ext>
            </a:extLst>
          </p:cNvPr>
          <p:cNvSpPr/>
          <p:nvPr/>
        </p:nvSpPr>
        <p:spPr>
          <a:xfrm rot="3578721">
            <a:off x="6563551" y="56292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Arrow: Left 71">
            <a:extLst>
              <a:ext uri="{FF2B5EF4-FFF2-40B4-BE49-F238E27FC236}">
                <a16:creationId xmlns:a16="http://schemas.microsoft.com/office/drawing/2014/main" id="{3944278A-BDBE-41F2-AA20-DE570C00F9DE}"/>
              </a:ext>
            </a:extLst>
          </p:cNvPr>
          <p:cNvSpPr/>
          <p:nvPr/>
        </p:nvSpPr>
        <p:spPr>
          <a:xfrm rot="2233010">
            <a:off x="1447800" y="50070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4E1FC3EE-6FD8-400F-B61E-62B9D33B7E68}"/>
              </a:ext>
            </a:extLst>
          </p:cNvPr>
          <p:cNvSpPr/>
          <p:nvPr/>
        </p:nvSpPr>
        <p:spPr>
          <a:xfrm>
            <a:off x="3667028" y="2362200"/>
            <a:ext cx="1285972" cy="4110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Rounded Corners 73">
            <a:extLst>
              <a:ext uri="{FF2B5EF4-FFF2-40B4-BE49-F238E27FC236}">
                <a16:creationId xmlns:a16="http://schemas.microsoft.com/office/drawing/2014/main" id="{8DDD98ED-7244-403C-92BE-464B3515F380}"/>
              </a:ext>
            </a:extLst>
          </p:cNvPr>
          <p:cNvSpPr/>
          <p:nvPr/>
        </p:nvSpPr>
        <p:spPr>
          <a:xfrm>
            <a:off x="7516652" y="2362200"/>
            <a:ext cx="1285972" cy="4110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Rounded Corners 74">
            <a:extLst>
              <a:ext uri="{FF2B5EF4-FFF2-40B4-BE49-F238E27FC236}">
                <a16:creationId xmlns:a16="http://schemas.microsoft.com/office/drawing/2014/main" id="{1B5C5D8A-2997-4EC1-8A7C-4402C6B1057D}"/>
              </a:ext>
            </a:extLst>
          </p:cNvPr>
          <p:cNvSpPr/>
          <p:nvPr/>
        </p:nvSpPr>
        <p:spPr>
          <a:xfrm>
            <a:off x="7234237" y="639688"/>
            <a:ext cx="1519335" cy="60960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Arrow: Left 75">
            <a:extLst>
              <a:ext uri="{FF2B5EF4-FFF2-40B4-BE49-F238E27FC236}">
                <a16:creationId xmlns:a16="http://schemas.microsoft.com/office/drawing/2014/main" id="{6BB9F779-35DC-43D6-89B0-582344D6F358}"/>
              </a:ext>
            </a:extLst>
          </p:cNvPr>
          <p:cNvSpPr/>
          <p:nvPr/>
        </p:nvSpPr>
        <p:spPr>
          <a:xfrm>
            <a:off x="1302833" y="137160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18765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dissolve">
                                      <p:cBhvr>
                                        <p:cTn id="7" dur="500"/>
                                        <p:tgtEl>
                                          <p:spTgt spid="71"/>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dissolve">
                                      <p:cBhvr>
                                        <p:cTn id="11" dur="500"/>
                                        <p:tgtEl>
                                          <p:spTgt spid="7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dissolve">
                                      <p:cBhvr>
                                        <p:cTn id="16" dur="500"/>
                                        <p:tgtEl>
                                          <p:spTgt spid="68"/>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500"/>
                                        <p:tgtEl>
                                          <p:spTgt spid="72"/>
                                        </p:tgtEl>
                                      </p:cBhvr>
                                    </p:animEffec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dissolve">
                                      <p:cBhvr>
                                        <p:cTn id="25" dur="500"/>
                                        <p:tgtEl>
                                          <p:spTgt spid="76"/>
                                        </p:tgtEl>
                                      </p:cBhvr>
                                    </p:animEffect>
                                  </p:childTnLst>
                                </p:cTn>
                              </p:par>
                            </p:childTnLst>
                          </p:cTn>
                        </p:par>
                        <p:par>
                          <p:cTn id="26" fill="hold">
                            <p:stCondLst>
                              <p:cond delay="1000"/>
                            </p:stCondLst>
                            <p:childTnLst>
                              <p:par>
                                <p:cTn id="27" presetID="9" presetClass="entr" presetSubtype="0" fill="hold" grpId="0" nodeType="afterEffect">
                                  <p:stCondLst>
                                    <p:cond delay="0"/>
                                  </p:stCondLst>
                                  <p:childTnLst>
                                    <p:set>
                                      <p:cBhvr>
                                        <p:cTn id="28" dur="1" fill="hold">
                                          <p:stCondLst>
                                            <p:cond delay="0"/>
                                          </p:stCondLst>
                                        </p:cTn>
                                        <p:tgtEl>
                                          <p:spTgt spid="70"/>
                                        </p:tgtEl>
                                        <p:attrNameLst>
                                          <p:attrName>style.visibility</p:attrName>
                                        </p:attrNameLst>
                                      </p:cBhvr>
                                      <p:to>
                                        <p:strVal val="visible"/>
                                      </p:to>
                                    </p:set>
                                    <p:animEffect transition="in" filter="dissolve">
                                      <p:cBhvr>
                                        <p:cTn id="29" dur="500"/>
                                        <p:tgtEl>
                                          <p:spTgt spid="70"/>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69"/>
                                        </p:tgtEl>
                                        <p:attrNameLst>
                                          <p:attrName>style.visibility</p:attrName>
                                        </p:attrNameLst>
                                      </p:cBhvr>
                                      <p:to>
                                        <p:strVal val="visible"/>
                                      </p:to>
                                    </p:set>
                                    <p:animEffect transition="in" filter="dissolve">
                                      <p:cBhvr>
                                        <p:cTn id="34" dur="500"/>
                                        <p:tgtEl>
                                          <p:spTgt spid="69"/>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73"/>
                                        </p:tgtEl>
                                        <p:attrNameLst>
                                          <p:attrName>style.visibility</p:attrName>
                                        </p:attrNameLst>
                                      </p:cBhvr>
                                      <p:to>
                                        <p:strVal val="visible"/>
                                      </p:to>
                                    </p:set>
                                    <p:animEffect transition="in" filter="dissolve">
                                      <p:cBhvr>
                                        <p:cTn id="38" dur="500"/>
                                        <p:tgtEl>
                                          <p:spTgt spid="73"/>
                                        </p:tgtEl>
                                      </p:cBhvr>
                                    </p:animEffect>
                                  </p:childTnLst>
                                </p:cTn>
                              </p:par>
                            </p:childTnLst>
                          </p:cTn>
                        </p:par>
                        <p:par>
                          <p:cTn id="39" fill="hold">
                            <p:stCondLst>
                              <p:cond delay="1000"/>
                            </p:stCondLst>
                            <p:childTnLst>
                              <p:par>
                                <p:cTn id="40" presetID="9" presetClass="entr" presetSubtype="0" fill="hold" grpId="0" nodeType="afterEffect">
                                  <p:stCondLst>
                                    <p:cond delay="0"/>
                                  </p:stCondLst>
                                  <p:childTnLst>
                                    <p:set>
                                      <p:cBhvr>
                                        <p:cTn id="41" dur="1" fill="hold">
                                          <p:stCondLst>
                                            <p:cond delay="0"/>
                                          </p:stCondLst>
                                        </p:cTn>
                                        <p:tgtEl>
                                          <p:spTgt spid="74"/>
                                        </p:tgtEl>
                                        <p:attrNameLst>
                                          <p:attrName>style.visibility</p:attrName>
                                        </p:attrNameLst>
                                      </p:cBhvr>
                                      <p:to>
                                        <p:strVal val="visible"/>
                                      </p:to>
                                    </p:set>
                                    <p:animEffect transition="in" filter="dissolve">
                                      <p:cBhvr>
                                        <p:cTn id="42"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0" grpId="0" animBg="1"/>
      <p:bldP spid="71" grpId="0" animBg="1"/>
      <p:bldP spid="72" grpId="0" animBg="1"/>
      <p:bldP spid="73" grpId="0" animBg="1"/>
      <p:bldP spid="74" grpId="0" animBg="1"/>
      <p:bldP spid="75" grpId="0" animBg="1"/>
      <p:bldP spid="7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ext Box 37">
            <a:extLst>
              <a:ext uri="{FF2B5EF4-FFF2-40B4-BE49-F238E27FC236}">
                <a16:creationId xmlns:a16="http://schemas.microsoft.com/office/drawing/2014/main" id="{0CB09AFE-4D5E-4900-9EE3-328DA1EABBF9}"/>
              </a:ext>
            </a:extLst>
          </p:cNvPr>
          <p:cNvSpPr txBox="1">
            <a:spLocks noChangeArrowheads="1"/>
          </p:cNvSpPr>
          <p:nvPr/>
        </p:nvSpPr>
        <p:spPr bwMode="auto">
          <a:xfrm>
            <a:off x="5867400" y="4191000"/>
            <a:ext cx="24384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200" dirty="0">
                <a:latin typeface="Gill Sans MT" panose="020B0502020104020203" pitchFamily="34" charset="0"/>
              </a:rPr>
              <a:t>430 Years (Gal. 3:17-18)</a:t>
            </a:r>
          </a:p>
        </p:txBody>
      </p:sp>
      <p:sp>
        <p:nvSpPr>
          <p:cNvPr id="76" name="Text Box 42">
            <a:extLst>
              <a:ext uri="{FF2B5EF4-FFF2-40B4-BE49-F238E27FC236}">
                <a16:creationId xmlns:a16="http://schemas.microsoft.com/office/drawing/2014/main" id="{F7CE85EF-5B0B-4467-9CCD-90957E50EF73}"/>
              </a:ext>
            </a:extLst>
          </p:cNvPr>
          <p:cNvSpPr txBox="1">
            <a:spLocks noChangeArrowheads="1"/>
          </p:cNvSpPr>
          <p:nvPr/>
        </p:nvSpPr>
        <p:spPr bwMode="auto">
          <a:xfrm>
            <a:off x="5867400" y="4419600"/>
            <a:ext cx="142716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Promises:  Gen. 12:1-3</a:t>
            </a:r>
          </a:p>
          <a:p>
            <a:pPr eaLnBrk="1" hangingPunct="1">
              <a:spcBef>
                <a:spcPct val="50000"/>
              </a:spcBef>
              <a:buFontTx/>
              <a:buNone/>
            </a:pPr>
            <a:r>
              <a:rPr lang="en-US" altLang="en-US" sz="1000" dirty="0">
                <a:latin typeface="Gill Sans MT" panose="020B0502020104020203" pitchFamily="34" charset="0"/>
              </a:rPr>
              <a:t>1. Physical</a:t>
            </a:r>
          </a:p>
          <a:p>
            <a:pPr eaLnBrk="1" hangingPunct="1">
              <a:lnSpc>
                <a:spcPct val="40000"/>
              </a:lnSpc>
              <a:spcBef>
                <a:spcPct val="50000"/>
              </a:spcBef>
              <a:buFontTx/>
              <a:buNone/>
            </a:pPr>
            <a:r>
              <a:rPr lang="en-US" altLang="en-US" sz="1000" dirty="0">
                <a:latin typeface="Gill Sans MT" panose="020B0502020104020203" pitchFamily="34" charset="0"/>
              </a:rPr>
              <a:t>    a) Land</a:t>
            </a:r>
          </a:p>
          <a:p>
            <a:pPr eaLnBrk="1" hangingPunct="1">
              <a:lnSpc>
                <a:spcPct val="50000"/>
              </a:lnSpc>
              <a:spcBef>
                <a:spcPct val="50000"/>
              </a:spcBef>
              <a:buFontTx/>
              <a:buNone/>
            </a:pPr>
            <a:r>
              <a:rPr lang="en-US" altLang="en-US" sz="1000" dirty="0">
                <a:latin typeface="Gill Sans MT" panose="020B0502020104020203" pitchFamily="34" charset="0"/>
              </a:rPr>
              <a:t>    b) Nation</a:t>
            </a:r>
          </a:p>
          <a:p>
            <a:pPr eaLnBrk="1" hangingPunct="1">
              <a:lnSpc>
                <a:spcPct val="90000"/>
              </a:lnSpc>
              <a:spcBef>
                <a:spcPct val="50000"/>
              </a:spcBef>
              <a:buFontTx/>
              <a:buNone/>
            </a:pPr>
            <a:r>
              <a:rPr lang="en-US" altLang="en-US" sz="1000" dirty="0">
                <a:latin typeface="Gill Sans MT" panose="020B0502020104020203" pitchFamily="34" charset="0"/>
              </a:rPr>
              <a:t>2. Spiritual</a:t>
            </a:r>
          </a:p>
          <a:p>
            <a:pPr eaLnBrk="1" hangingPunct="1">
              <a:lnSpc>
                <a:spcPct val="90000"/>
              </a:lnSpc>
              <a:buFontTx/>
              <a:buNone/>
            </a:pPr>
            <a:r>
              <a:rPr lang="en-US" altLang="en-US" sz="1000" dirty="0">
                <a:latin typeface="Gill Sans MT" panose="020B0502020104020203" pitchFamily="34" charset="0"/>
              </a:rPr>
              <a:t>    a) All families blessed</a:t>
            </a:r>
          </a:p>
          <a:p>
            <a:pPr eaLnBrk="1" hangingPunct="1">
              <a:spcBef>
                <a:spcPct val="50000"/>
              </a:spcBef>
              <a:buFontTx/>
              <a:buNone/>
            </a:pPr>
            <a:r>
              <a:rPr lang="en-US" altLang="en-US" sz="1000" dirty="0">
                <a:latin typeface="Gill Sans MT" panose="020B0502020104020203" pitchFamily="34" charset="0"/>
              </a:rPr>
              <a:t>Genesis 22:18; Gal. 3:16, 26-29</a:t>
            </a:r>
          </a:p>
          <a:p>
            <a:pPr eaLnBrk="1" hangingPunct="1">
              <a:spcBef>
                <a:spcPct val="50000"/>
              </a:spcBef>
              <a:buFontTx/>
              <a:buNone/>
            </a:pPr>
            <a:r>
              <a:rPr lang="en-US" altLang="en-US" sz="1000" dirty="0">
                <a:latin typeface="Gill Sans MT" panose="020B0502020104020203" pitchFamily="34" charset="0"/>
              </a:rPr>
              <a:t>Isaac:  Gen. 21:12</a:t>
            </a:r>
          </a:p>
          <a:p>
            <a:pPr eaLnBrk="1" hangingPunct="1">
              <a:spcBef>
                <a:spcPct val="50000"/>
              </a:spcBef>
              <a:buFontTx/>
              <a:buNone/>
            </a:pPr>
            <a:r>
              <a:rPr lang="en-US" altLang="en-US" sz="1000" dirty="0">
                <a:latin typeface="Gill Sans MT" panose="020B0502020104020203" pitchFamily="34" charset="0"/>
              </a:rPr>
              <a:t>Jacob:  Gen. 28:13-15</a:t>
            </a:r>
          </a:p>
          <a:p>
            <a:pPr eaLnBrk="1" hangingPunct="1">
              <a:spcBef>
                <a:spcPct val="50000"/>
              </a:spcBef>
              <a:buFontTx/>
              <a:buNone/>
            </a:pPr>
            <a:r>
              <a:rPr lang="en-US" altLang="en-US" sz="1000" dirty="0">
                <a:latin typeface="Gill Sans MT" panose="020B0502020104020203" pitchFamily="34" charset="0"/>
              </a:rPr>
              <a:t>Egyptian bondage:  Gen. 41:57; 45:5-8</a:t>
            </a:r>
          </a:p>
          <a:p>
            <a:pPr eaLnBrk="1" hangingPunct="1">
              <a:spcBef>
                <a:spcPct val="50000"/>
              </a:spcBef>
              <a:buFontTx/>
              <a:buNone/>
            </a:pPr>
            <a:endParaRPr lang="en-US" altLang="en-US" sz="1000" dirty="0">
              <a:latin typeface="Gill Sans MT" panose="020B0502020104020203" pitchFamily="34" charset="0"/>
            </a:endParaRPr>
          </a:p>
        </p:txBody>
      </p:sp>
      <p:sp>
        <p:nvSpPr>
          <p:cNvPr id="75" name="Text Box 46">
            <a:extLst>
              <a:ext uri="{FF2B5EF4-FFF2-40B4-BE49-F238E27FC236}">
                <a16:creationId xmlns:a16="http://schemas.microsoft.com/office/drawing/2014/main" id="{C3C27C7A-2E02-4AF3-A3AD-9DE4042B5C6A}"/>
              </a:ext>
            </a:extLst>
          </p:cNvPr>
          <p:cNvSpPr txBox="1">
            <a:spLocks noChangeArrowheads="1"/>
          </p:cNvSpPr>
          <p:nvPr/>
        </p:nvSpPr>
        <p:spPr bwMode="auto">
          <a:xfrm>
            <a:off x="4038600" y="4191000"/>
            <a:ext cx="1676400" cy="2662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Promise</a:t>
            </a:r>
            <a:r>
              <a:rPr lang="en-US" altLang="en-US" sz="1000" dirty="0">
                <a:latin typeface="Gill Sans MT" panose="020B0502020104020203" pitchFamily="34" charset="0"/>
              </a:rPr>
              <a:t> Gen. 3:15</a:t>
            </a:r>
          </a:p>
          <a:p>
            <a:pPr eaLnBrk="1" hangingPunct="1">
              <a:spcBef>
                <a:spcPct val="0"/>
              </a:spcBef>
              <a:buFontTx/>
              <a:buNone/>
            </a:pPr>
            <a:r>
              <a:rPr lang="en-US" altLang="en-US" sz="1000" dirty="0">
                <a:latin typeface="Gill Sans MT" panose="020B0502020104020203" pitchFamily="34" charset="0"/>
              </a:rPr>
              <a:t>  Seed of Woman</a:t>
            </a:r>
          </a:p>
          <a:p>
            <a:pPr eaLnBrk="1" hangingPunct="1">
              <a:spcBef>
                <a:spcPct val="0"/>
              </a:spcBef>
              <a:buFontTx/>
              <a:buNone/>
            </a:pPr>
            <a:r>
              <a:rPr lang="en-US" altLang="en-US" sz="1000" dirty="0">
                <a:latin typeface="Gill Sans MT" panose="020B0502020104020203" pitchFamily="34" charset="0"/>
              </a:rPr>
              <a:t>  Luke 1:30-35</a:t>
            </a:r>
          </a:p>
          <a:p>
            <a:pPr eaLnBrk="1" hangingPunct="1">
              <a:spcBef>
                <a:spcPct val="0"/>
              </a:spcBef>
              <a:spcAft>
                <a:spcPct val="30000"/>
              </a:spcAft>
              <a:buFontTx/>
              <a:buNone/>
            </a:pPr>
            <a:r>
              <a:rPr lang="en-US" altLang="en-US" sz="1000" dirty="0">
                <a:latin typeface="Gill Sans MT" panose="020B0502020104020203" pitchFamily="34" charset="0"/>
              </a:rPr>
              <a:t>  Gal. 4:4</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Redemption</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Gen. 3:21; Lev. 17:11; </a:t>
            </a:r>
          </a:p>
          <a:p>
            <a:pPr eaLnBrk="1" hangingPunct="1">
              <a:spcBef>
                <a:spcPct val="0"/>
              </a:spcBef>
              <a:buFontTx/>
              <a:buNone/>
            </a:pPr>
            <a:r>
              <a:rPr lang="en-US" altLang="en-US" sz="1000" dirty="0">
                <a:latin typeface="Gill Sans MT" panose="020B0502020104020203" pitchFamily="34" charset="0"/>
              </a:rPr>
              <a:t>       Heb. 9:22</a:t>
            </a:r>
          </a:p>
          <a:p>
            <a:pPr eaLnBrk="1" hangingPunct="1">
              <a:spcBef>
                <a:spcPct val="0"/>
              </a:spcBef>
              <a:spcAft>
                <a:spcPct val="30000"/>
              </a:spcAft>
              <a:buFontTx/>
              <a:buNone/>
            </a:pPr>
            <a:r>
              <a:rPr lang="en-US" altLang="en-US" sz="1000" dirty="0">
                <a:latin typeface="Gill Sans MT" panose="020B0502020104020203" pitchFamily="34" charset="0"/>
              </a:rPr>
              <a:t>  Coats of skins</a:t>
            </a:r>
          </a:p>
          <a:p>
            <a:pPr eaLnBrk="1" hangingPunct="1">
              <a:spcBef>
                <a:spcPct val="0"/>
              </a:spcBef>
              <a:buFontTx/>
              <a:buNone/>
            </a:pPr>
            <a:r>
              <a:rPr lang="en-US" altLang="en-US" sz="1000" dirty="0">
                <a:latin typeface="Gill Sans MT" panose="020B0502020104020203" pitchFamily="34" charset="0"/>
              </a:rPr>
              <a:t>1st </a:t>
            </a:r>
            <a:r>
              <a:rPr lang="en-US" altLang="en-US" sz="1000" u="sng" dirty="0">
                <a:latin typeface="Gill Sans MT" panose="020B0502020104020203" pitchFamily="34" charset="0"/>
              </a:rPr>
              <a:t>Type of Sacrifice</a:t>
            </a:r>
          </a:p>
          <a:p>
            <a:pPr eaLnBrk="1" hangingPunct="1">
              <a:spcBef>
                <a:spcPct val="0"/>
              </a:spcBef>
              <a:buFontTx/>
              <a:buNone/>
            </a:pPr>
            <a:r>
              <a:rPr lang="en-US" altLang="en-US" sz="1000" dirty="0">
                <a:latin typeface="Gill Sans MT" panose="020B0502020104020203" pitchFamily="34" charset="0"/>
              </a:rPr>
              <a:t>      for Proper Covering</a:t>
            </a:r>
          </a:p>
          <a:p>
            <a:pPr eaLnBrk="1" hangingPunct="1">
              <a:spcBef>
                <a:spcPct val="0"/>
              </a:spcBef>
              <a:buFontTx/>
              <a:buNone/>
            </a:pPr>
            <a:r>
              <a:rPr lang="en-US" altLang="en-US" sz="1000" dirty="0">
                <a:latin typeface="Gill Sans MT" panose="020B0502020104020203" pitchFamily="34" charset="0"/>
              </a:rPr>
              <a:t>    Jn. 1:29 Lamb</a:t>
            </a:r>
          </a:p>
          <a:p>
            <a:pPr eaLnBrk="1" hangingPunct="1">
              <a:spcBef>
                <a:spcPct val="0"/>
              </a:spcBef>
              <a:buFontTx/>
              <a:buNone/>
            </a:pPr>
            <a:r>
              <a:rPr lang="en-US" altLang="en-US" sz="1000" dirty="0">
                <a:latin typeface="Gill Sans MT" panose="020B0502020104020203" pitchFamily="34" charset="0"/>
              </a:rPr>
              <a:t>    1 Jn. 2:2 Propitiation</a:t>
            </a:r>
          </a:p>
          <a:p>
            <a:pPr eaLnBrk="1" hangingPunct="1">
              <a:spcBef>
                <a:spcPct val="30000"/>
              </a:spcBef>
              <a:buFontTx/>
              <a:buNone/>
            </a:pPr>
            <a:endParaRPr lang="en-US" altLang="en-US" sz="1000" dirty="0">
              <a:latin typeface="Gill Sans MT" panose="020B0502020104020203" pitchFamily="34" charset="0"/>
            </a:endParaRPr>
          </a:p>
          <a:p>
            <a:pPr eaLnBrk="1" hangingPunct="1">
              <a:spcBef>
                <a:spcPct val="30000"/>
              </a:spcBef>
              <a:buFontTx/>
              <a:buNone/>
            </a:pPr>
            <a:r>
              <a:rPr lang="en-US" altLang="en-US" sz="1000" dirty="0">
                <a:latin typeface="Gill Sans MT" panose="020B0502020104020203" pitchFamily="34" charset="0"/>
              </a:rPr>
              <a:t>     Seth Gen. 4</a:t>
            </a:r>
          </a:p>
          <a:p>
            <a:pPr eaLnBrk="1" hangingPunct="1">
              <a:spcBef>
                <a:spcPct val="50000"/>
              </a:spcBef>
              <a:spcAft>
                <a:spcPct val="30000"/>
              </a:spcAft>
              <a:buFontTx/>
              <a:buNone/>
            </a:pPr>
            <a:endParaRPr lang="en-US" altLang="en-US" sz="1000" dirty="0">
              <a:latin typeface="Gill Sans MT" panose="020B0502020104020203" pitchFamily="34" charset="0"/>
            </a:endParaRPr>
          </a:p>
        </p:txBody>
      </p:sp>
      <p:sp>
        <p:nvSpPr>
          <p:cNvPr id="73" name="Text Box 44">
            <a:extLst>
              <a:ext uri="{FF2B5EF4-FFF2-40B4-BE49-F238E27FC236}">
                <a16:creationId xmlns:a16="http://schemas.microsoft.com/office/drawing/2014/main" id="{BCA2A3C8-D4C6-40DD-9CA3-F7B767207DC5}"/>
              </a:ext>
            </a:extLst>
          </p:cNvPr>
          <p:cNvSpPr txBox="1">
            <a:spLocks noChangeArrowheads="1"/>
          </p:cNvSpPr>
          <p:nvPr/>
        </p:nvSpPr>
        <p:spPr bwMode="auto">
          <a:xfrm>
            <a:off x="2743199" y="4191000"/>
            <a:ext cx="114299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Gen. 3:4-6</a:t>
            </a:r>
          </a:p>
          <a:p>
            <a:pPr eaLnBrk="1" hangingPunct="1">
              <a:spcBef>
                <a:spcPct val="0"/>
              </a:spcBef>
              <a:buFontTx/>
              <a:buNone/>
            </a:pPr>
            <a:r>
              <a:rPr lang="en-US" altLang="en-US" sz="1000" dirty="0">
                <a:latin typeface="Gill Sans MT" panose="020B0502020104020203" pitchFamily="34" charset="0"/>
              </a:rPr>
              <a:t>Mt. 4:1-11 Jas. 1:12-16; Rom. 6:23</a:t>
            </a:r>
          </a:p>
          <a:p>
            <a:pPr eaLnBrk="1" hangingPunct="1">
              <a:spcBef>
                <a:spcPct val="0"/>
              </a:spcBef>
              <a:buFontTx/>
              <a:buNone/>
            </a:pPr>
            <a:r>
              <a:rPr lang="en-US" altLang="en-US" sz="1000" dirty="0">
                <a:latin typeface="Gill Sans MT" panose="020B0502020104020203" pitchFamily="34" charset="0"/>
              </a:rPr>
              <a:t>1 Jn. 2:15-16</a:t>
            </a:r>
          </a:p>
          <a:p>
            <a:pPr eaLnBrk="1" hangingPunct="1">
              <a:spcBef>
                <a:spcPct val="0"/>
              </a:spcBef>
              <a:buFontTx/>
              <a:buNone/>
            </a:pPr>
            <a:r>
              <a:rPr lang="en-US" altLang="en-US" sz="1000" dirty="0">
                <a:latin typeface="Gill Sans MT" panose="020B0502020104020203" pitchFamily="34" charset="0"/>
              </a:rPr>
              <a:t>1 Cor. 10:13</a:t>
            </a:r>
          </a:p>
        </p:txBody>
      </p:sp>
      <p:sp>
        <p:nvSpPr>
          <p:cNvPr id="74" name="Text Box 45">
            <a:extLst>
              <a:ext uri="{FF2B5EF4-FFF2-40B4-BE49-F238E27FC236}">
                <a16:creationId xmlns:a16="http://schemas.microsoft.com/office/drawing/2014/main" id="{B5A33269-8A59-427E-8801-63315D1C8108}"/>
              </a:ext>
            </a:extLst>
          </p:cNvPr>
          <p:cNvSpPr txBox="1">
            <a:spLocks noChangeArrowheads="1"/>
          </p:cNvSpPr>
          <p:nvPr/>
        </p:nvSpPr>
        <p:spPr bwMode="auto">
          <a:xfrm>
            <a:off x="2667000" y="5195888"/>
            <a:ext cx="1676400" cy="166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Sin is Rebellion and</a:t>
            </a:r>
          </a:p>
          <a:p>
            <a:pPr eaLnBrk="1" hangingPunct="1">
              <a:spcBef>
                <a:spcPct val="0"/>
              </a:spcBef>
              <a:spcAft>
                <a:spcPct val="30000"/>
              </a:spcAft>
              <a:buFontTx/>
              <a:buNone/>
            </a:pPr>
            <a:r>
              <a:rPr lang="en-US" altLang="en-US" sz="1000" dirty="0">
                <a:latin typeface="Gill Sans MT" panose="020B0502020104020203" pitchFamily="34" charset="0"/>
              </a:rPr>
              <a:t>Willful Disobedience</a:t>
            </a:r>
          </a:p>
          <a:p>
            <a:pPr eaLnBrk="1" hangingPunct="1">
              <a:spcBef>
                <a:spcPct val="0"/>
              </a:spcBef>
              <a:buFontTx/>
              <a:buNone/>
            </a:pPr>
            <a:r>
              <a:rPr lang="en-US" altLang="en-US" sz="1000" u="sng" dirty="0">
                <a:latin typeface="Gill Sans MT" panose="020B0502020104020203" pitchFamily="34" charset="0"/>
              </a:rPr>
              <a:t>Consequences</a:t>
            </a:r>
            <a:r>
              <a:rPr lang="en-US" altLang="en-US" sz="1000" dirty="0">
                <a:latin typeface="Gill Sans MT" panose="020B0502020104020203" pitchFamily="34" charset="0"/>
              </a:rPr>
              <a:t>:</a:t>
            </a:r>
          </a:p>
          <a:p>
            <a:pPr eaLnBrk="1" hangingPunct="1">
              <a:spcBef>
                <a:spcPct val="0"/>
              </a:spcBef>
              <a:buFontTx/>
              <a:buNone/>
            </a:pPr>
            <a:r>
              <a:rPr lang="en-US" altLang="en-US" sz="1000" dirty="0">
                <a:latin typeface="Gill Sans MT" panose="020B0502020104020203" pitchFamily="34" charset="0"/>
              </a:rPr>
              <a:t>  1. Shame Gen. 3:7</a:t>
            </a:r>
          </a:p>
          <a:p>
            <a:pPr eaLnBrk="1" hangingPunct="1">
              <a:spcBef>
                <a:spcPct val="0"/>
              </a:spcBef>
              <a:buFontTx/>
              <a:buNone/>
            </a:pPr>
            <a:r>
              <a:rPr lang="en-US" altLang="en-US" sz="1000" dirty="0">
                <a:latin typeface="Gill Sans MT" panose="020B0502020104020203" pitchFamily="34" charset="0"/>
              </a:rPr>
              <a:t>  2. Fear Gen. 3:8</a:t>
            </a:r>
          </a:p>
          <a:p>
            <a:pPr eaLnBrk="1" hangingPunct="1">
              <a:spcBef>
                <a:spcPct val="0"/>
              </a:spcBef>
              <a:buFontTx/>
              <a:buNone/>
            </a:pPr>
            <a:r>
              <a:rPr lang="en-US" altLang="en-US" sz="1000" dirty="0">
                <a:latin typeface="Gill Sans MT" panose="020B0502020104020203" pitchFamily="34" charset="0"/>
              </a:rPr>
              <a:t>  3. Cowardice Gen. 3:12-13</a:t>
            </a:r>
          </a:p>
          <a:p>
            <a:pPr eaLnBrk="1" hangingPunct="1">
              <a:spcBef>
                <a:spcPct val="0"/>
              </a:spcBef>
              <a:buFontTx/>
              <a:buNone/>
            </a:pPr>
            <a:r>
              <a:rPr lang="en-US" altLang="en-US" sz="1000" dirty="0">
                <a:latin typeface="Gill Sans MT" panose="020B0502020104020203" pitchFamily="34" charset="0"/>
              </a:rPr>
              <a:t>  4. Curses Gen. 3:14-19</a:t>
            </a:r>
          </a:p>
          <a:p>
            <a:pPr eaLnBrk="1" hangingPunct="1">
              <a:spcBef>
                <a:spcPct val="0"/>
              </a:spcBef>
              <a:buFontTx/>
              <a:buNone/>
            </a:pPr>
            <a:r>
              <a:rPr lang="en-US" altLang="en-US" sz="1000" dirty="0">
                <a:latin typeface="Gill Sans MT" panose="020B0502020104020203" pitchFamily="34" charset="0"/>
              </a:rPr>
              <a:t>   (Serpent, Woman, Man)</a:t>
            </a:r>
          </a:p>
          <a:p>
            <a:pPr eaLnBrk="1" hangingPunct="1">
              <a:spcBef>
                <a:spcPct val="0"/>
              </a:spcBef>
              <a:buFontTx/>
              <a:buNone/>
            </a:pPr>
            <a:r>
              <a:rPr lang="en-US" altLang="en-US" sz="1000" dirty="0">
                <a:latin typeface="Gill Sans MT" panose="020B0502020104020203" pitchFamily="34" charset="0"/>
              </a:rPr>
              <a:t>  5. Separation and</a:t>
            </a:r>
          </a:p>
          <a:p>
            <a:pPr eaLnBrk="1" hangingPunct="1">
              <a:spcBef>
                <a:spcPct val="0"/>
              </a:spcBef>
              <a:buFontTx/>
              <a:buNone/>
            </a:pPr>
            <a:r>
              <a:rPr lang="en-US" altLang="en-US" sz="1000" dirty="0">
                <a:latin typeface="Gill Sans MT" panose="020B0502020104020203" pitchFamily="34" charset="0"/>
              </a:rPr>
              <a:t>      Death Gen. 3:22-24</a:t>
            </a:r>
          </a:p>
        </p:txBody>
      </p:sp>
      <p:sp>
        <p:nvSpPr>
          <p:cNvPr id="71" name="Text Box 40">
            <a:extLst>
              <a:ext uri="{FF2B5EF4-FFF2-40B4-BE49-F238E27FC236}">
                <a16:creationId xmlns:a16="http://schemas.microsoft.com/office/drawing/2014/main" id="{9241295C-E835-45A2-B58A-46D97BA026DA}"/>
              </a:ext>
            </a:extLst>
          </p:cNvPr>
          <p:cNvSpPr txBox="1">
            <a:spLocks noChangeArrowheads="1"/>
          </p:cNvSpPr>
          <p:nvPr/>
        </p:nvSpPr>
        <p:spPr bwMode="auto">
          <a:xfrm>
            <a:off x="76200" y="4160520"/>
            <a:ext cx="1143000" cy="197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spcAft>
                <a:spcPts val="300"/>
              </a:spcAft>
              <a:buFontTx/>
              <a:buNone/>
            </a:pPr>
            <a:r>
              <a:rPr lang="en-US" altLang="en-US" sz="1000" dirty="0">
                <a:latin typeface="Gill Sans MT" panose="020B0502020104020203" pitchFamily="34" charset="0"/>
              </a:rPr>
              <a:t>Gen. 1:1; 2:3</a:t>
            </a:r>
          </a:p>
          <a:p>
            <a:pPr eaLnBrk="1" hangingPunct="1">
              <a:spcBef>
                <a:spcPts val="0"/>
              </a:spcBef>
              <a:spcAft>
                <a:spcPts val="300"/>
              </a:spcAft>
              <a:buFontTx/>
              <a:buNone/>
            </a:pPr>
            <a:r>
              <a:rPr lang="en-US" altLang="en-US" sz="1000" dirty="0">
                <a:latin typeface="Gill Sans MT" panose="020B0502020104020203" pitchFamily="34" charset="0"/>
              </a:rPr>
              <a:t>Heb. 11:3</a:t>
            </a:r>
          </a:p>
          <a:p>
            <a:pPr eaLnBrk="1" hangingPunct="1">
              <a:spcBef>
                <a:spcPts val="0"/>
              </a:spcBef>
              <a:spcAft>
                <a:spcPts val="300"/>
              </a:spcAft>
              <a:buFontTx/>
              <a:buNone/>
            </a:pPr>
            <a:r>
              <a:rPr lang="en-US" altLang="en-US" sz="1000" dirty="0">
                <a:latin typeface="Gill Sans MT" panose="020B0502020104020203" pitchFamily="34" charset="0"/>
              </a:rPr>
              <a:t>Gen. 1:26-27; 2:7</a:t>
            </a:r>
          </a:p>
          <a:p>
            <a:pPr eaLnBrk="1" hangingPunct="1">
              <a:spcBef>
                <a:spcPts val="0"/>
              </a:spcBef>
              <a:spcAft>
                <a:spcPts val="300"/>
              </a:spcAft>
              <a:buFontTx/>
              <a:buNone/>
            </a:pPr>
            <a:r>
              <a:rPr lang="en-US" altLang="en-US" sz="1000" dirty="0">
                <a:latin typeface="Gill Sans MT" panose="020B0502020104020203" pitchFamily="34" charset="0"/>
              </a:rPr>
              <a:t>Psa. 19</a:t>
            </a:r>
          </a:p>
          <a:p>
            <a:pPr eaLnBrk="1" hangingPunct="1">
              <a:spcBef>
                <a:spcPts val="0"/>
              </a:spcBef>
              <a:spcAft>
                <a:spcPts val="300"/>
              </a:spcAft>
              <a:buFontTx/>
              <a:buNone/>
            </a:pPr>
            <a:r>
              <a:rPr lang="en-US" altLang="en-US" sz="1000" dirty="0">
                <a:latin typeface="Gill Sans MT" panose="020B0502020104020203" pitchFamily="34" charset="0"/>
              </a:rPr>
              <a:t>Heb. 11:6</a:t>
            </a:r>
          </a:p>
          <a:p>
            <a:pPr eaLnBrk="1" hangingPunct="1">
              <a:spcBef>
                <a:spcPts val="0"/>
              </a:spcBef>
              <a:spcAft>
                <a:spcPts val="300"/>
              </a:spcAft>
              <a:buFontTx/>
              <a:buNone/>
            </a:pPr>
            <a:r>
              <a:rPr lang="en-US" altLang="en-US" sz="1000" dirty="0">
                <a:latin typeface="Gill Sans MT" panose="020B0502020104020203" pitchFamily="34" charset="0"/>
              </a:rPr>
              <a:t>Rom. 1:20</a:t>
            </a:r>
          </a:p>
          <a:p>
            <a:pPr eaLnBrk="1" hangingPunct="1">
              <a:spcBef>
                <a:spcPts val="0"/>
              </a:spcBef>
              <a:spcAft>
                <a:spcPts val="300"/>
              </a:spcAft>
              <a:buFontTx/>
              <a:buNone/>
            </a:pPr>
            <a:r>
              <a:rPr lang="en-US" altLang="en-US" sz="1000" dirty="0">
                <a:latin typeface="Gill Sans MT" panose="020B0502020104020203" pitchFamily="34" charset="0"/>
              </a:rPr>
              <a:t>Jn. 1:1-3</a:t>
            </a:r>
          </a:p>
          <a:p>
            <a:pPr eaLnBrk="1" hangingPunct="1">
              <a:spcBef>
                <a:spcPts val="0"/>
              </a:spcBef>
              <a:spcAft>
                <a:spcPts val="300"/>
              </a:spcAft>
              <a:buFontTx/>
              <a:buNone/>
            </a:pPr>
            <a:r>
              <a:rPr lang="en-US" altLang="en-US" sz="1000" dirty="0">
                <a:latin typeface="Gill Sans MT" panose="020B0502020104020203" pitchFamily="34" charset="0"/>
              </a:rPr>
              <a:t>Col. 1:16-17</a:t>
            </a:r>
          </a:p>
          <a:p>
            <a:pPr eaLnBrk="1" hangingPunct="1">
              <a:spcBef>
                <a:spcPts val="0"/>
              </a:spcBef>
              <a:spcAft>
                <a:spcPts val="300"/>
              </a:spcAft>
              <a:buFontTx/>
              <a:buNone/>
            </a:pPr>
            <a:r>
              <a:rPr lang="en-US" altLang="en-US" sz="1000" dirty="0">
                <a:latin typeface="Gill Sans MT" panose="020B0502020104020203" pitchFamily="34" charset="0"/>
              </a:rPr>
              <a:t>Acts 14:15-17</a:t>
            </a:r>
          </a:p>
          <a:p>
            <a:pPr eaLnBrk="1" hangingPunct="1">
              <a:spcBef>
                <a:spcPts val="0"/>
              </a:spcBef>
              <a:spcAft>
                <a:spcPts val="300"/>
              </a:spcAft>
              <a:buFontTx/>
              <a:buNone/>
            </a:pPr>
            <a:r>
              <a:rPr lang="en-US" altLang="en-US" sz="1000" dirty="0">
                <a:latin typeface="Gill Sans MT" panose="020B0502020104020203" pitchFamily="34" charset="0"/>
              </a:rPr>
              <a:t>Acts 17:22-29</a:t>
            </a:r>
          </a:p>
        </p:txBody>
      </p:sp>
      <p:sp>
        <p:nvSpPr>
          <p:cNvPr id="3074" name="Freeform 4"/>
          <p:cNvSpPr>
            <a:spLocks/>
          </p:cNvSpPr>
          <p:nvPr/>
        </p:nvSpPr>
        <p:spPr bwMode="auto">
          <a:xfrm>
            <a:off x="7910513" y="2700338"/>
            <a:ext cx="319087" cy="1238250"/>
          </a:xfrm>
          <a:custGeom>
            <a:avLst/>
            <a:gdLst>
              <a:gd name="T0" fmla="*/ 2147483646 w 201"/>
              <a:gd name="T1" fmla="*/ 2147483646 h 780"/>
              <a:gd name="T2" fmla="*/ 2147483646 w 201"/>
              <a:gd name="T3" fmla="*/ 2147483646 h 780"/>
              <a:gd name="T4" fmla="*/ 2147483646 w 201"/>
              <a:gd name="T5" fmla="*/ 2147483646 h 780"/>
              <a:gd name="T6" fmla="*/ 2147483646 w 201"/>
              <a:gd name="T7" fmla="*/ 2147483646 h 780"/>
              <a:gd name="T8" fmla="*/ 2147483646 w 201"/>
              <a:gd name="T9" fmla="*/ 2147483646 h 780"/>
              <a:gd name="T10" fmla="*/ 2147483646 w 201"/>
              <a:gd name="T11" fmla="*/ 2147483646 h 780"/>
              <a:gd name="T12" fmla="*/ 2147483646 w 201"/>
              <a:gd name="T13" fmla="*/ 2147483646 h 780"/>
              <a:gd name="T14" fmla="*/ 2147483646 w 201"/>
              <a:gd name="T15" fmla="*/ 2147483646 h 780"/>
              <a:gd name="T16" fmla="*/ 2147483646 w 201"/>
              <a:gd name="T17" fmla="*/ 2147483646 h 780"/>
              <a:gd name="T18" fmla="*/ 2147483646 w 201"/>
              <a:gd name="T19" fmla="*/ 2147483646 h 780"/>
              <a:gd name="T20" fmla="*/ 2147483646 w 201"/>
              <a:gd name="T21" fmla="*/ 2147483646 h 780"/>
              <a:gd name="T22" fmla="*/ 2147483646 w 201"/>
              <a:gd name="T23" fmla="*/ 2147483646 h 780"/>
              <a:gd name="T24" fmla="*/ 2147483646 w 201"/>
              <a:gd name="T25" fmla="*/ 2147483646 h 780"/>
              <a:gd name="T26" fmla="*/ 2147483646 w 201"/>
              <a:gd name="T27" fmla="*/ 2147483646 h 780"/>
              <a:gd name="T28" fmla="*/ 2147483646 w 201"/>
              <a:gd name="T29" fmla="*/ 2147483646 h 780"/>
              <a:gd name="T30" fmla="*/ 2147483646 w 201"/>
              <a:gd name="T31" fmla="*/ 2147483646 h 780"/>
              <a:gd name="T32" fmla="*/ 2147483646 w 201"/>
              <a:gd name="T33" fmla="*/ 2147483646 h 780"/>
              <a:gd name="T34" fmla="*/ 2147483646 w 201"/>
              <a:gd name="T35" fmla="*/ 2147483646 h 780"/>
              <a:gd name="T36" fmla="*/ 2147483646 w 201"/>
              <a:gd name="T37" fmla="*/ 2147483646 h 780"/>
              <a:gd name="T38" fmla="*/ 2147483646 w 201"/>
              <a:gd name="T39" fmla="*/ 2147483646 h 780"/>
              <a:gd name="T40" fmla="*/ 2147483646 w 201"/>
              <a:gd name="T41" fmla="*/ 2147483646 h 780"/>
              <a:gd name="T42" fmla="*/ 2147483646 w 201"/>
              <a:gd name="T43" fmla="*/ 2147483646 h 780"/>
              <a:gd name="T44" fmla="*/ 2147483646 w 201"/>
              <a:gd name="T45" fmla="*/ 2147483646 h 780"/>
              <a:gd name="T46" fmla="*/ 2147483646 w 201"/>
              <a:gd name="T47" fmla="*/ 2147483646 h 780"/>
              <a:gd name="T48" fmla="*/ 2147483646 w 201"/>
              <a:gd name="T49" fmla="*/ 2147483646 h 780"/>
              <a:gd name="T50" fmla="*/ 2147483646 w 201"/>
              <a:gd name="T51" fmla="*/ 2147483646 h 780"/>
              <a:gd name="T52" fmla="*/ 2147483646 w 201"/>
              <a:gd name="T53" fmla="*/ 2147483646 h 780"/>
              <a:gd name="T54" fmla="*/ 2147483646 w 201"/>
              <a:gd name="T55" fmla="*/ 2147483646 h 780"/>
              <a:gd name="T56" fmla="*/ 2147483646 w 201"/>
              <a:gd name="T57" fmla="*/ 2147483646 h 780"/>
              <a:gd name="T58" fmla="*/ 2147483646 w 201"/>
              <a:gd name="T59" fmla="*/ 2147483646 h 780"/>
              <a:gd name="T60" fmla="*/ 2147483646 w 201"/>
              <a:gd name="T61" fmla="*/ 2147483646 h 780"/>
              <a:gd name="T62" fmla="*/ 2147483646 w 201"/>
              <a:gd name="T63" fmla="*/ 2147483646 h 780"/>
              <a:gd name="T64" fmla="*/ 2147483646 w 201"/>
              <a:gd name="T65" fmla="*/ 2147483646 h 780"/>
              <a:gd name="T66" fmla="*/ 2147483646 w 201"/>
              <a:gd name="T67" fmla="*/ 2147483646 h 780"/>
              <a:gd name="T68" fmla="*/ 2147483646 w 201"/>
              <a:gd name="T69" fmla="*/ 2147483646 h 780"/>
              <a:gd name="T70" fmla="*/ 0 w 201"/>
              <a:gd name="T71" fmla="*/ 2147483646 h 780"/>
              <a:gd name="T72" fmla="*/ 2147483646 w 201"/>
              <a:gd name="T73" fmla="*/ 2147483646 h 780"/>
              <a:gd name="T74" fmla="*/ 2147483646 w 201"/>
              <a:gd name="T75" fmla="*/ 2147483646 h 780"/>
              <a:gd name="T76" fmla="*/ 2147483646 w 201"/>
              <a:gd name="T77" fmla="*/ 2147483646 h 780"/>
              <a:gd name="T78" fmla="*/ 2147483646 w 201"/>
              <a:gd name="T79" fmla="*/ 2147483646 h 780"/>
              <a:gd name="T80" fmla="*/ 2147483646 w 201"/>
              <a:gd name="T81" fmla="*/ 2147483646 h 780"/>
              <a:gd name="T82" fmla="*/ 2147483646 w 201"/>
              <a:gd name="T83" fmla="*/ 2147483646 h 780"/>
              <a:gd name="T84" fmla="*/ 2147483646 w 201"/>
              <a:gd name="T85" fmla="*/ 2147483646 h 780"/>
              <a:gd name="T86" fmla="*/ 2147483646 w 201"/>
              <a:gd name="T87" fmla="*/ 0 h 780"/>
              <a:gd name="T88" fmla="*/ 2147483646 w 201"/>
              <a:gd name="T89" fmla="*/ 2147483646 h 780"/>
              <a:gd name="T90" fmla="*/ 2147483646 w 201"/>
              <a:gd name="T91" fmla="*/ 2147483646 h 780"/>
              <a:gd name="T92" fmla="*/ 2147483646 w 201"/>
              <a:gd name="T93" fmla="*/ 2147483646 h 780"/>
              <a:gd name="T94" fmla="*/ 2147483646 w 201"/>
              <a:gd name="T95" fmla="*/ 2147483646 h 7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1" h="780">
                <a:moveTo>
                  <a:pt x="159" y="27"/>
                </a:moveTo>
                <a:cubicBezTo>
                  <a:pt x="167" y="40"/>
                  <a:pt x="183" y="46"/>
                  <a:pt x="189" y="60"/>
                </a:cubicBezTo>
                <a:cubicBezTo>
                  <a:pt x="192" y="66"/>
                  <a:pt x="195" y="78"/>
                  <a:pt x="195" y="78"/>
                </a:cubicBezTo>
                <a:cubicBezTo>
                  <a:pt x="192" y="107"/>
                  <a:pt x="185" y="117"/>
                  <a:pt x="174" y="141"/>
                </a:cubicBezTo>
                <a:cubicBezTo>
                  <a:pt x="170" y="150"/>
                  <a:pt x="168" y="159"/>
                  <a:pt x="165" y="168"/>
                </a:cubicBezTo>
                <a:cubicBezTo>
                  <a:pt x="164" y="171"/>
                  <a:pt x="162" y="177"/>
                  <a:pt x="162" y="177"/>
                </a:cubicBezTo>
                <a:cubicBezTo>
                  <a:pt x="164" y="221"/>
                  <a:pt x="165" y="246"/>
                  <a:pt x="183" y="282"/>
                </a:cubicBezTo>
                <a:cubicBezTo>
                  <a:pt x="197" y="311"/>
                  <a:pt x="180" y="263"/>
                  <a:pt x="195" y="309"/>
                </a:cubicBezTo>
                <a:cubicBezTo>
                  <a:pt x="197" y="315"/>
                  <a:pt x="201" y="327"/>
                  <a:pt x="201" y="327"/>
                </a:cubicBezTo>
                <a:cubicBezTo>
                  <a:pt x="197" y="375"/>
                  <a:pt x="185" y="396"/>
                  <a:pt x="171" y="438"/>
                </a:cubicBezTo>
                <a:cubicBezTo>
                  <a:pt x="167" y="450"/>
                  <a:pt x="160" y="462"/>
                  <a:pt x="156" y="474"/>
                </a:cubicBezTo>
                <a:cubicBezTo>
                  <a:pt x="154" y="480"/>
                  <a:pt x="150" y="492"/>
                  <a:pt x="150" y="492"/>
                </a:cubicBezTo>
                <a:cubicBezTo>
                  <a:pt x="152" y="515"/>
                  <a:pt x="157" y="533"/>
                  <a:pt x="162" y="555"/>
                </a:cubicBezTo>
                <a:cubicBezTo>
                  <a:pt x="159" y="579"/>
                  <a:pt x="154" y="597"/>
                  <a:pt x="144" y="618"/>
                </a:cubicBezTo>
                <a:cubicBezTo>
                  <a:pt x="140" y="627"/>
                  <a:pt x="135" y="645"/>
                  <a:pt x="135" y="645"/>
                </a:cubicBezTo>
                <a:cubicBezTo>
                  <a:pt x="139" y="677"/>
                  <a:pt x="147" y="690"/>
                  <a:pt x="159" y="717"/>
                </a:cubicBezTo>
                <a:cubicBezTo>
                  <a:pt x="163" y="726"/>
                  <a:pt x="168" y="744"/>
                  <a:pt x="168" y="744"/>
                </a:cubicBezTo>
                <a:cubicBezTo>
                  <a:pt x="167" y="750"/>
                  <a:pt x="165" y="762"/>
                  <a:pt x="165" y="762"/>
                </a:cubicBezTo>
                <a:cubicBezTo>
                  <a:pt x="137" y="727"/>
                  <a:pt x="161" y="755"/>
                  <a:pt x="159" y="762"/>
                </a:cubicBezTo>
                <a:cubicBezTo>
                  <a:pt x="159" y="762"/>
                  <a:pt x="129" y="771"/>
                  <a:pt x="120" y="774"/>
                </a:cubicBezTo>
                <a:cubicBezTo>
                  <a:pt x="114" y="776"/>
                  <a:pt x="102" y="780"/>
                  <a:pt x="102" y="780"/>
                </a:cubicBezTo>
                <a:cubicBezTo>
                  <a:pt x="85" y="774"/>
                  <a:pt x="54" y="766"/>
                  <a:pt x="39" y="756"/>
                </a:cubicBezTo>
                <a:cubicBezTo>
                  <a:pt x="29" y="749"/>
                  <a:pt x="34" y="750"/>
                  <a:pt x="27" y="750"/>
                </a:cubicBezTo>
                <a:cubicBezTo>
                  <a:pt x="27" y="750"/>
                  <a:pt x="36" y="714"/>
                  <a:pt x="36" y="714"/>
                </a:cubicBezTo>
                <a:cubicBezTo>
                  <a:pt x="38" y="708"/>
                  <a:pt x="42" y="696"/>
                  <a:pt x="42" y="696"/>
                </a:cubicBezTo>
                <a:cubicBezTo>
                  <a:pt x="40" y="668"/>
                  <a:pt x="36" y="647"/>
                  <a:pt x="21" y="624"/>
                </a:cubicBezTo>
                <a:cubicBezTo>
                  <a:pt x="24" y="594"/>
                  <a:pt x="28" y="577"/>
                  <a:pt x="39" y="552"/>
                </a:cubicBezTo>
                <a:cubicBezTo>
                  <a:pt x="39" y="552"/>
                  <a:pt x="46" y="530"/>
                  <a:pt x="48" y="525"/>
                </a:cubicBezTo>
                <a:cubicBezTo>
                  <a:pt x="49" y="522"/>
                  <a:pt x="51" y="516"/>
                  <a:pt x="51" y="516"/>
                </a:cubicBezTo>
                <a:cubicBezTo>
                  <a:pt x="48" y="471"/>
                  <a:pt x="43" y="450"/>
                  <a:pt x="48" y="402"/>
                </a:cubicBezTo>
                <a:cubicBezTo>
                  <a:pt x="49" y="393"/>
                  <a:pt x="54" y="384"/>
                  <a:pt x="57" y="375"/>
                </a:cubicBezTo>
                <a:cubicBezTo>
                  <a:pt x="58" y="372"/>
                  <a:pt x="60" y="366"/>
                  <a:pt x="60" y="366"/>
                </a:cubicBezTo>
                <a:cubicBezTo>
                  <a:pt x="55" y="350"/>
                  <a:pt x="57" y="341"/>
                  <a:pt x="42" y="336"/>
                </a:cubicBezTo>
                <a:cubicBezTo>
                  <a:pt x="39" y="326"/>
                  <a:pt x="26" y="316"/>
                  <a:pt x="15" y="312"/>
                </a:cubicBezTo>
                <a:cubicBezTo>
                  <a:pt x="5" y="298"/>
                  <a:pt x="10" y="306"/>
                  <a:pt x="3" y="285"/>
                </a:cubicBezTo>
                <a:cubicBezTo>
                  <a:pt x="2" y="282"/>
                  <a:pt x="0" y="276"/>
                  <a:pt x="0" y="276"/>
                </a:cubicBezTo>
                <a:lnTo>
                  <a:pt x="3" y="249"/>
                </a:lnTo>
                <a:cubicBezTo>
                  <a:pt x="5" y="255"/>
                  <a:pt x="3" y="267"/>
                  <a:pt x="9" y="267"/>
                </a:cubicBezTo>
                <a:cubicBezTo>
                  <a:pt x="15" y="267"/>
                  <a:pt x="6" y="255"/>
                  <a:pt x="6" y="249"/>
                </a:cubicBezTo>
                <a:cubicBezTo>
                  <a:pt x="6" y="229"/>
                  <a:pt x="14" y="213"/>
                  <a:pt x="33" y="207"/>
                </a:cubicBezTo>
                <a:cubicBezTo>
                  <a:pt x="44" y="173"/>
                  <a:pt x="35" y="143"/>
                  <a:pt x="24" y="111"/>
                </a:cubicBezTo>
                <a:cubicBezTo>
                  <a:pt x="21" y="102"/>
                  <a:pt x="15" y="93"/>
                  <a:pt x="12" y="84"/>
                </a:cubicBezTo>
                <a:cubicBezTo>
                  <a:pt x="10" y="78"/>
                  <a:pt x="6" y="66"/>
                  <a:pt x="6" y="66"/>
                </a:cubicBezTo>
                <a:cubicBezTo>
                  <a:pt x="9" y="31"/>
                  <a:pt x="7" y="12"/>
                  <a:pt x="42" y="0"/>
                </a:cubicBezTo>
                <a:cubicBezTo>
                  <a:pt x="58" y="3"/>
                  <a:pt x="72" y="7"/>
                  <a:pt x="87" y="12"/>
                </a:cubicBezTo>
                <a:cubicBezTo>
                  <a:pt x="93" y="14"/>
                  <a:pt x="105" y="18"/>
                  <a:pt x="105" y="18"/>
                </a:cubicBezTo>
                <a:cubicBezTo>
                  <a:pt x="132" y="13"/>
                  <a:pt x="135" y="10"/>
                  <a:pt x="159" y="18"/>
                </a:cubicBezTo>
                <a:cubicBezTo>
                  <a:pt x="162" y="28"/>
                  <a:pt x="165" y="27"/>
                  <a:pt x="159" y="2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 name="Text Box 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3078" name="AutoShape 6"/>
          <p:cNvSpPr>
            <a:spLocks noChangeArrowheads="1"/>
          </p:cNvSpPr>
          <p:nvPr/>
        </p:nvSpPr>
        <p:spPr bwMode="auto">
          <a:xfrm>
            <a:off x="4038600" y="3886200"/>
            <a:ext cx="5105400" cy="304800"/>
          </a:xfrm>
          <a:prstGeom prst="rightArrow">
            <a:avLst>
              <a:gd name="adj1" fmla="val 35602"/>
              <a:gd name="adj2" fmla="val 68473"/>
            </a:avLst>
          </a:prstGeom>
          <a:gradFill rotWithShape="1">
            <a:gsLst>
              <a:gs pos="0">
                <a:schemeClr val="tx1">
                  <a:gamma/>
                  <a:tint val="0"/>
                  <a:invGamma/>
                  <a:alpha val="0"/>
                </a:schemeClr>
              </a:gs>
              <a:gs pos="100000">
                <a:schemeClr val="tx1"/>
              </a:gs>
            </a:gsLst>
            <a:lin ang="0" scaled="1"/>
          </a:gra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latin typeface="Gill Sans MT" pitchFamily="34" charset="0"/>
            </a:endParaRPr>
          </a:p>
        </p:txBody>
      </p:sp>
      <p:sp>
        <p:nvSpPr>
          <p:cNvPr id="3077" name="Text Box 7"/>
          <p:cNvSpPr txBox="1">
            <a:spLocks noChangeArrowheads="1"/>
          </p:cNvSpPr>
          <p:nvPr/>
        </p:nvSpPr>
        <p:spPr bwMode="auto">
          <a:xfrm>
            <a:off x="228599" y="2971800"/>
            <a:ext cx="1066795" cy="515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Created (</a:t>
            </a:r>
            <a:r>
              <a:rPr lang="en-US" altLang="en-US" sz="1100" i="1" dirty="0">
                <a:latin typeface="Gill Sans MT" panose="020B0502020104020203" pitchFamily="34" charset="0"/>
              </a:rPr>
              <a:t>bara</a:t>
            </a:r>
            <a:r>
              <a:rPr lang="en-US" altLang="en-US" sz="1100" dirty="0">
                <a:latin typeface="Gill Sans MT" panose="020B0502020104020203" pitchFamily="34" charset="0"/>
              </a:rPr>
              <a:t>)</a:t>
            </a:r>
          </a:p>
          <a:p>
            <a:pPr eaLnBrk="1" hangingPunct="1">
              <a:spcBef>
                <a:spcPct val="50000"/>
              </a:spcBef>
              <a:buFontTx/>
              <a:buNone/>
            </a:pPr>
            <a:r>
              <a:rPr lang="en-US" altLang="en-US" sz="1100" dirty="0">
                <a:latin typeface="Gill Sans MT" panose="020B0502020104020203" pitchFamily="34" charset="0"/>
              </a:rPr>
              <a:t>Made (</a:t>
            </a:r>
            <a:r>
              <a:rPr lang="en-US" altLang="en-US" sz="1100" i="1" dirty="0" err="1">
                <a:latin typeface="Gill Sans MT" panose="020B0502020104020203" pitchFamily="34" charset="0"/>
              </a:rPr>
              <a:t>asah</a:t>
            </a:r>
            <a:r>
              <a:rPr lang="en-US" altLang="en-US" sz="1100" dirty="0">
                <a:latin typeface="Gill Sans MT" panose="020B0502020104020203" pitchFamily="34" charset="0"/>
              </a:rPr>
              <a:t>)</a:t>
            </a:r>
          </a:p>
        </p:txBody>
      </p:sp>
      <p:sp>
        <p:nvSpPr>
          <p:cNvPr id="2" name="Text Box 8"/>
          <p:cNvSpPr txBox="1">
            <a:spLocks noChangeArrowheads="1"/>
          </p:cNvSpPr>
          <p:nvPr/>
        </p:nvSpPr>
        <p:spPr bwMode="auto">
          <a:xfrm>
            <a:off x="1295400" y="3124200"/>
            <a:ext cx="838200" cy="512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Male</a:t>
            </a:r>
          </a:p>
          <a:p>
            <a:pPr eaLnBrk="1" hangingPunct="1">
              <a:spcBef>
                <a:spcPct val="50000"/>
              </a:spcBef>
              <a:buFontTx/>
              <a:buNone/>
            </a:pPr>
            <a:r>
              <a:rPr lang="en-US" altLang="en-US" sz="1100">
                <a:latin typeface="Gill Sans MT" panose="020B0502020104020203" pitchFamily="34" charset="0"/>
              </a:rPr>
              <a:t>Female</a:t>
            </a:r>
          </a:p>
        </p:txBody>
      </p:sp>
      <p:sp>
        <p:nvSpPr>
          <p:cNvPr id="3079" name="Text Box 9"/>
          <p:cNvSpPr txBox="1">
            <a:spLocks noChangeArrowheads="1"/>
          </p:cNvSpPr>
          <p:nvPr/>
        </p:nvSpPr>
        <p:spPr bwMode="auto">
          <a:xfrm>
            <a:off x="1981200" y="2971800"/>
            <a:ext cx="914400" cy="849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Detailed Account</a:t>
            </a:r>
          </a:p>
          <a:p>
            <a:pPr eaLnBrk="1" hangingPunct="1">
              <a:spcBef>
                <a:spcPct val="50000"/>
              </a:spcBef>
              <a:buFontTx/>
              <a:buNone/>
            </a:pPr>
            <a:r>
              <a:rPr lang="en-US" altLang="en-US" sz="1100">
                <a:latin typeface="Gill Sans MT" panose="020B0502020104020203" pitchFamily="34" charset="0"/>
              </a:rPr>
              <a:t>Fellowship with God</a:t>
            </a:r>
          </a:p>
        </p:txBody>
      </p:sp>
      <p:sp>
        <p:nvSpPr>
          <p:cNvPr id="3080" name="Text Box 10"/>
          <p:cNvSpPr txBox="1">
            <a:spLocks noChangeArrowheads="1"/>
          </p:cNvSpPr>
          <p:nvPr/>
        </p:nvSpPr>
        <p:spPr bwMode="auto">
          <a:xfrm>
            <a:off x="2868613" y="3048000"/>
            <a:ext cx="914400" cy="55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rgbClr val="FF0000"/>
                </a:solidFill>
                <a:latin typeface="Gill Sans MT" panose="020B0502020104020203" pitchFamily="34" charset="0"/>
              </a:rPr>
              <a:t>SATAN</a:t>
            </a:r>
          </a:p>
          <a:p>
            <a:pPr eaLnBrk="1" hangingPunct="1">
              <a:spcBef>
                <a:spcPct val="50000"/>
              </a:spcBef>
              <a:buFontTx/>
              <a:buNone/>
            </a:pPr>
            <a:r>
              <a:rPr lang="en-US" altLang="en-US" sz="1100">
                <a:latin typeface="Gill Sans MT" panose="020B0502020104020203" pitchFamily="34" charset="0"/>
              </a:rPr>
              <a:t>John 8:44</a:t>
            </a:r>
          </a:p>
        </p:txBody>
      </p:sp>
      <p:sp>
        <p:nvSpPr>
          <p:cNvPr id="3081" name="Text Box 11"/>
          <p:cNvSpPr txBox="1">
            <a:spLocks noChangeArrowheads="1"/>
          </p:cNvSpPr>
          <p:nvPr/>
        </p:nvSpPr>
        <p:spPr bwMode="auto">
          <a:xfrm>
            <a:off x="3636963" y="3429000"/>
            <a:ext cx="381000" cy="1216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400" b="1">
                <a:solidFill>
                  <a:srgbClr val="FF0000"/>
                </a:solidFill>
                <a:latin typeface="Gill Sans MT" panose="020B0502020104020203" pitchFamily="34" charset="0"/>
              </a:rPr>
              <a:t>S</a:t>
            </a:r>
            <a:r>
              <a:rPr lang="en-US" altLang="en-US" sz="2500" b="1">
                <a:solidFill>
                  <a:srgbClr val="FF0000"/>
                </a:solidFill>
                <a:latin typeface="Gill Sans MT" panose="020B0502020104020203" pitchFamily="34" charset="0"/>
              </a:rPr>
              <a:t>I</a:t>
            </a:r>
            <a:r>
              <a:rPr lang="en-US" altLang="en-US" sz="2400" b="1">
                <a:solidFill>
                  <a:srgbClr val="FF0000"/>
                </a:solidFill>
                <a:latin typeface="Gill Sans MT" panose="020B0502020104020203" pitchFamily="34" charset="0"/>
              </a:rPr>
              <a:t>N</a:t>
            </a:r>
          </a:p>
        </p:txBody>
      </p:sp>
      <p:sp>
        <p:nvSpPr>
          <p:cNvPr id="3082" name="Rectangle 12"/>
          <p:cNvSpPr>
            <a:spLocks noChangeArrowheads="1"/>
          </p:cNvSpPr>
          <p:nvPr/>
        </p:nvSpPr>
        <p:spPr bwMode="auto">
          <a:xfrm>
            <a:off x="152400" y="3994150"/>
            <a:ext cx="3429000" cy="1095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3083" name="Text Box 13"/>
          <p:cNvSpPr txBox="1">
            <a:spLocks noChangeArrowheads="1"/>
          </p:cNvSpPr>
          <p:nvPr/>
        </p:nvSpPr>
        <p:spPr bwMode="auto">
          <a:xfrm>
            <a:off x="4114800" y="3124200"/>
            <a:ext cx="9906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of Redemption</a:t>
            </a:r>
          </a:p>
        </p:txBody>
      </p:sp>
      <p:sp>
        <p:nvSpPr>
          <p:cNvPr id="3084" name="Text Box 14"/>
          <p:cNvSpPr txBox="1">
            <a:spLocks noChangeArrowheads="1"/>
          </p:cNvSpPr>
          <p:nvPr/>
        </p:nvSpPr>
        <p:spPr bwMode="auto">
          <a:xfrm>
            <a:off x="5029200" y="2971800"/>
            <a:ext cx="8382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Noah &amp; the Flood</a:t>
            </a:r>
          </a:p>
          <a:p>
            <a:pPr eaLnBrk="1" hangingPunct="1">
              <a:spcBef>
                <a:spcPct val="50000"/>
              </a:spcBef>
              <a:buFontTx/>
              <a:buNone/>
            </a:pPr>
            <a:r>
              <a:rPr lang="en-US" altLang="en-US" sz="1100">
                <a:latin typeface="Gill Sans MT" panose="020B0502020104020203" pitchFamily="34" charset="0"/>
              </a:rPr>
              <a:t>Shem</a:t>
            </a:r>
          </a:p>
          <a:p>
            <a:pPr eaLnBrk="1" hangingPunct="1">
              <a:spcBef>
                <a:spcPct val="50000"/>
              </a:spcBef>
              <a:buFontTx/>
              <a:buNone/>
            </a:pPr>
            <a:r>
              <a:rPr lang="en-US" altLang="en-US" sz="1100">
                <a:latin typeface="Gill Sans MT" panose="020B0502020104020203" pitchFamily="34" charset="0"/>
              </a:rPr>
              <a:t>Terah</a:t>
            </a:r>
          </a:p>
        </p:txBody>
      </p:sp>
      <p:sp>
        <p:nvSpPr>
          <p:cNvPr id="3085" name="Text Box 15"/>
          <p:cNvSpPr txBox="1">
            <a:spLocks noChangeArrowheads="1"/>
          </p:cNvSpPr>
          <p:nvPr/>
        </p:nvSpPr>
        <p:spPr bwMode="auto">
          <a:xfrm>
            <a:off x="5867400" y="31242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Call of Abraham</a:t>
            </a:r>
          </a:p>
        </p:txBody>
      </p:sp>
      <p:sp>
        <p:nvSpPr>
          <p:cNvPr id="3086" name="Text Box 16"/>
          <p:cNvSpPr txBox="1">
            <a:spLocks noChangeArrowheads="1"/>
          </p:cNvSpPr>
          <p:nvPr/>
        </p:nvSpPr>
        <p:spPr bwMode="auto">
          <a:xfrm>
            <a:off x="6629400" y="3200400"/>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Isaac</a:t>
            </a:r>
          </a:p>
        </p:txBody>
      </p:sp>
      <p:sp>
        <p:nvSpPr>
          <p:cNvPr id="3087" name="Text Box 17"/>
          <p:cNvSpPr txBox="1">
            <a:spLocks noChangeArrowheads="1"/>
          </p:cNvSpPr>
          <p:nvPr/>
        </p:nvSpPr>
        <p:spPr bwMode="auto">
          <a:xfrm>
            <a:off x="0" y="2590800"/>
            <a:ext cx="1066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 1</a:t>
            </a:r>
          </a:p>
        </p:txBody>
      </p:sp>
      <p:sp>
        <p:nvSpPr>
          <p:cNvPr id="3088" name="Text Box 18"/>
          <p:cNvSpPr txBox="1">
            <a:spLocks noChangeArrowheads="1"/>
          </p:cNvSpPr>
          <p:nvPr/>
        </p:nvSpPr>
        <p:spPr bwMode="auto">
          <a:xfrm>
            <a:off x="722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1:26-27</a:t>
            </a:r>
          </a:p>
        </p:txBody>
      </p:sp>
      <p:sp>
        <p:nvSpPr>
          <p:cNvPr id="3089" name="Text Box 19"/>
          <p:cNvSpPr txBox="1">
            <a:spLocks noChangeArrowheads="1"/>
          </p:cNvSpPr>
          <p:nvPr/>
        </p:nvSpPr>
        <p:spPr bwMode="auto">
          <a:xfrm>
            <a:off x="1828800"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a:t>
            </a:r>
          </a:p>
        </p:txBody>
      </p:sp>
      <p:sp>
        <p:nvSpPr>
          <p:cNvPr id="3090" name="Text Box 20"/>
          <p:cNvSpPr txBox="1">
            <a:spLocks noChangeArrowheads="1"/>
          </p:cNvSpPr>
          <p:nvPr/>
        </p:nvSpPr>
        <p:spPr bwMode="auto">
          <a:xfrm>
            <a:off x="2743200" y="2590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3091" name="Text Box 21"/>
          <p:cNvSpPr txBox="1">
            <a:spLocks noChangeArrowheads="1"/>
          </p:cNvSpPr>
          <p:nvPr/>
        </p:nvSpPr>
        <p:spPr bwMode="auto">
          <a:xfrm>
            <a:off x="36274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3:15, 21</a:t>
            </a:r>
          </a:p>
        </p:txBody>
      </p:sp>
      <p:sp>
        <p:nvSpPr>
          <p:cNvPr id="3092" name="Text Box 22"/>
          <p:cNvSpPr txBox="1">
            <a:spLocks noChangeArrowheads="1"/>
          </p:cNvSpPr>
          <p:nvPr/>
        </p:nvSpPr>
        <p:spPr bwMode="auto">
          <a:xfrm>
            <a:off x="4541838"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6 - 8</a:t>
            </a:r>
          </a:p>
        </p:txBody>
      </p:sp>
      <p:sp>
        <p:nvSpPr>
          <p:cNvPr id="3093" name="Text Box 23"/>
          <p:cNvSpPr txBox="1">
            <a:spLocks noChangeArrowheads="1"/>
          </p:cNvSpPr>
          <p:nvPr/>
        </p:nvSpPr>
        <p:spPr bwMode="auto">
          <a:xfrm>
            <a:off x="5370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12:1-3</a:t>
            </a:r>
          </a:p>
        </p:txBody>
      </p:sp>
      <p:sp>
        <p:nvSpPr>
          <p:cNvPr id="3094" name="Text Box 24"/>
          <p:cNvSpPr txBox="1">
            <a:spLocks noChangeArrowheads="1"/>
          </p:cNvSpPr>
          <p:nvPr/>
        </p:nvSpPr>
        <p:spPr bwMode="auto">
          <a:xfrm>
            <a:off x="61325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21:12</a:t>
            </a:r>
          </a:p>
        </p:txBody>
      </p:sp>
      <p:sp>
        <p:nvSpPr>
          <p:cNvPr id="3095" name="Text Box 25"/>
          <p:cNvSpPr txBox="1">
            <a:spLocks noChangeArrowheads="1"/>
          </p:cNvSpPr>
          <p:nvPr/>
        </p:nvSpPr>
        <p:spPr bwMode="auto">
          <a:xfrm>
            <a:off x="6818313" y="25908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28:14</a:t>
            </a:r>
          </a:p>
        </p:txBody>
      </p:sp>
      <p:sp>
        <p:nvSpPr>
          <p:cNvPr id="3096" name="Line 26"/>
          <p:cNvSpPr>
            <a:spLocks noChangeShapeType="1"/>
          </p:cNvSpPr>
          <p:nvPr/>
        </p:nvSpPr>
        <p:spPr bwMode="auto">
          <a:xfrm>
            <a:off x="228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7" name="Line 27"/>
          <p:cNvSpPr>
            <a:spLocks noChangeShapeType="1"/>
          </p:cNvSpPr>
          <p:nvPr/>
        </p:nvSpPr>
        <p:spPr bwMode="auto">
          <a:xfrm>
            <a:off x="1295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8" name="Line 28"/>
          <p:cNvSpPr>
            <a:spLocks noChangeShapeType="1"/>
          </p:cNvSpPr>
          <p:nvPr/>
        </p:nvSpPr>
        <p:spPr bwMode="auto">
          <a:xfrm>
            <a:off x="1981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99" name="Line 29"/>
          <p:cNvSpPr>
            <a:spLocks noChangeShapeType="1"/>
          </p:cNvSpPr>
          <p:nvPr/>
        </p:nvSpPr>
        <p:spPr bwMode="auto">
          <a:xfrm>
            <a:off x="28956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0" name="Line 30"/>
          <p:cNvSpPr>
            <a:spLocks noChangeShapeType="1"/>
          </p:cNvSpPr>
          <p:nvPr/>
        </p:nvSpPr>
        <p:spPr bwMode="auto">
          <a:xfrm>
            <a:off x="4114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1" name="Line 31"/>
          <p:cNvSpPr>
            <a:spLocks noChangeShapeType="1"/>
          </p:cNvSpPr>
          <p:nvPr/>
        </p:nvSpPr>
        <p:spPr bwMode="auto">
          <a:xfrm>
            <a:off x="5029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2" name="Line 32"/>
          <p:cNvSpPr>
            <a:spLocks noChangeShapeType="1"/>
          </p:cNvSpPr>
          <p:nvPr/>
        </p:nvSpPr>
        <p:spPr bwMode="auto">
          <a:xfrm>
            <a:off x="5867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3" name="Line 33"/>
          <p:cNvSpPr>
            <a:spLocks noChangeShapeType="1"/>
          </p:cNvSpPr>
          <p:nvPr/>
        </p:nvSpPr>
        <p:spPr bwMode="auto">
          <a:xfrm>
            <a:off x="66294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4" name="Line 34"/>
          <p:cNvSpPr>
            <a:spLocks noChangeShapeType="1"/>
          </p:cNvSpPr>
          <p:nvPr/>
        </p:nvSpPr>
        <p:spPr bwMode="auto">
          <a:xfrm>
            <a:off x="73152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5" name="Text Box 35"/>
          <p:cNvSpPr txBox="1">
            <a:spLocks noChangeArrowheads="1"/>
          </p:cNvSpPr>
          <p:nvPr/>
        </p:nvSpPr>
        <p:spPr bwMode="auto">
          <a:xfrm>
            <a:off x="7315200" y="3048000"/>
            <a:ext cx="609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Jacob</a:t>
            </a:r>
          </a:p>
        </p:txBody>
      </p:sp>
      <p:sp>
        <p:nvSpPr>
          <p:cNvPr id="3106" name="Line 36"/>
          <p:cNvSpPr>
            <a:spLocks noChangeShapeType="1"/>
          </p:cNvSpPr>
          <p:nvPr/>
        </p:nvSpPr>
        <p:spPr bwMode="auto">
          <a:xfrm>
            <a:off x="5867400" y="4114800"/>
            <a:ext cx="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08" name="Text Box 38"/>
          <p:cNvSpPr txBox="1">
            <a:spLocks noChangeArrowheads="1"/>
          </p:cNvSpPr>
          <p:nvPr/>
        </p:nvSpPr>
        <p:spPr bwMode="auto">
          <a:xfrm>
            <a:off x="7924800" y="2011680"/>
            <a:ext cx="1143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dirty="0">
                <a:latin typeface="Gill Sans MT" panose="020B0502020104020203" pitchFamily="34" charset="0"/>
              </a:rPr>
              <a:t>Mt. Sinai </a:t>
            </a:r>
            <a:r>
              <a:rPr lang="en-US" altLang="en-US" sz="1200" dirty="0">
                <a:latin typeface="Gill Sans MT" panose="020B0502020104020203" pitchFamily="34" charset="0"/>
              </a:rPr>
              <a:t>1491 </a:t>
            </a:r>
            <a:r>
              <a:rPr lang="en-US" altLang="en-US" sz="1200" cap="small" dirty="0">
                <a:latin typeface="Gill Sans MT" panose="020B0502020104020203" pitchFamily="34" charset="0"/>
              </a:rPr>
              <a:t>b.c.</a:t>
            </a:r>
            <a:endParaRPr lang="en-US" altLang="en-US" sz="1800" cap="small" dirty="0">
              <a:latin typeface="Gill Sans MT" panose="020B0502020104020203" pitchFamily="34" charset="0"/>
            </a:endParaRPr>
          </a:p>
        </p:txBody>
      </p:sp>
      <p:sp>
        <p:nvSpPr>
          <p:cNvPr id="3109" name="Text Box 39"/>
          <p:cNvSpPr txBox="1">
            <a:spLocks noChangeArrowheads="1"/>
          </p:cNvSpPr>
          <p:nvPr/>
        </p:nvSpPr>
        <p:spPr bwMode="auto">
          <a:xfrm>
            <a:off x="-175736" y="2001134"/>
            <a:ext cx="164687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800" dirty="0">
                <a:latin typeface="Gill Sans MT" panose="020B0502020104020203" pitchFamily="34" charset="0"/>
              </a:rPr>
              <a:t>Creation</a:t>
            </a:r>
          </a:p>
          <a:p>
            <a:pPr algn="ctr" eaLnBrk="1" hangingPunct="1">
              <a:spcBef>
                <a:spcPts val="0"/>
              </a:spcBef>
              <a:buFontTx/>
              <a:buNone/>
            </a:pPr>
            <a:r>
              <a:rPr lang="en-US" altLang="en-US" sz="1200" dirty="0">
                <a:latin typeface="Gill Sans MT" panose="020B0502020104020203" pitchFamily="34" charset="0"/>
              </a:rPr>
              <a:t>~4000-5000 </a:t>
            </a:r>
            <a:r>
              <a:rPr lang="en-US" altLang="en-US" sz="1200" cap="small" dirty="0">
                <a:latin typeface="Gill Sans MT" panose="020B0502020104020203" pitchFamily="34" charset="0"/>
              </a:rPr>
              <a:t>b.c.</a:t>
            </a:r>
          </a:p>
        </p:txBody>
      </p:sp>
      <p:sp>
        <p:nvSpPr>
          <p:cNvPr id="3113" name="Text Box 43"/>
          <p:cNvSpPr txBox="1">
            <a:spLocks noChangeArrowheads="1"/>
          </p:cNvSpPr>
          <p:nvPr/>
        </p:nvSpPr>
        <p:spPr bwMode="auto">
          <a:xfrm>
            <a:off x="7239000" y="4419600"/>
            <a:ext cx="9906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Judah</a:t>
            </a:r>
          </a:p>
          <a:p>
            <a:pPr eaLnBrk="1" hangingPunct="1">
              <a:spcBef>
                <a:spcPct val="50000"/>
              </a:spcBef>
              <a:buFontTx/>
              <a:buNone/>
            </a:pPr>
            <a:r>
              <a:rPr lang="en-US" altLang="en-US" sz="1000">
                <a:latin typeface="Gill Sans MT" panose="020B0502020104020203" pitchFamily="34" charset="0"/>
              </a:rPr>
              <a:t>Gen. 49:10</a:t>
            </a:r>
          </a:p>
        </p:txBody>
      </p:sp>
      <p:sp>
        <p:nvSpPr>
          <p:cNvPr id="3117" name="Text Box 47"/>
          <p:cNvSpPr txBox="1">
            <a:spLocks noChangeArrowheads="1"/>
          </p:cNvSpPr>
          <p:nvPr/>
        </p:nvSpPr>
        <p:spPr bwMode="auto">
          <a:xfrm>
            <a:off x="5410200" y="4191000"/>
            <a:ext cx="381000" cy="1938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a:latin typeface="Gill Sans MT" panose="020B0502020104020203" pitchFamily="34" charset="0"/>
              </a:rPr>
              <a:t>W</a:t>
            </a:r>
          </a:p>
          <a:p>
            <a:pPr algn="ctr" eaLnBrk="1" hangingPunct="1">
              <a:spcBef>
                <a:spcPct val="0"/>
              </a:spcBef>
              <a:buFontTx/>
              <a:buNone/>
            </a:pPr>
            <a:r>
              <a:rPr lang="en-US" altLang="en-US" sz="1200">
                <a:latin typeface="Gill Sans MT" panose="020B0502020104020203" pitchFamily="34" charset="0"/>
              </a:rPr>
              <a:t>I</a:t>
            </a:r>
          </a:p>
          <a:p>
            <a:pPr algn="ctr" eaLnBrk="1" hangingPunct="1">
              <a:spcBef>
                <a:spcPct val="0"/>
              </a:spcBef>
              <a:buFontTx/>
              <a:buNone/>
            </a:pPr>
            <a:r>
              <a:rPr lang="en-US" altLang="en-US" sz="1200">
                <a:latin typeface="Gill Sans MT" panose="020B0502020104020203" pitchFamily="34" charset="0"/>
              </a:rPr>
              <a:t>C</a:t>
            </a:r>
          </a:p>
          <a:p>
            <a:pPr algn="ctr" eaLnBrk="1" hangingPunct="1">
              <a:spcBef>
                <a:spcPct val="0"/>
              </a:spcBef>
              <a:buFontTx/>
              <a:buNone/>
            </a:pPr>
            <a:r>
              <a:rPr lang="en-US" altLang="en-US" sz="1200">
                <a:latin typeface="Gill Sans MT" panose="020B0502020104020203" pitchFamily="34" charset="0"/>
              </a:rPr>
              <a:t>K</a:t>
            </a:r>
          </a:p>
          <a:p>
            <a:pPr algn="ctr" eaLnBrk="1" hangingPunct="1">
              <a:spcBef>
                <a:spcPct val="0"/>
              </a:spcBef>
              <a:buFontTx/>
              <a:buNone/>
            </a:pPr>
            <a:r>
              <a:rPr lang="en-US" altLang="en-US" sz="1200">
                <a:latin typeface="Gill Sans MT" panose="020B0502020104020203" pitchFamily="34" charset="0"/>
              </a:rPr>
              <a:t>E</a:t>
            </a:r>
          </a:p>
          <a:p>
            <a:pPr algn="ctr" eaLnBrk="1" hangingPunct="1">
              <a:spcBef>
                <a:spcPct val="0"/>
              </a:spcBef>
              <a:buFontTx/>
              <a:buNone/>
            </a:pPr>
            <a:r>
              <a:rPr lang="en-US" altLang="en-US" sz="1200">
                <a:latin typeface="Gill Sans MT" panose="020B0502020104020203" pitchFamily="34" charset="0"/>
              </a:rPr>
              <a:t>D</a:t>
            </a:r>
          </a:p>
          <a:p>
            <a:pPr algn="ctr" eaLnBrk="1" hangingPunct="1">
              <a:spcBef>
                <a:spcPct val="0"/>
              </a:spcBef>
              <a:buFontTx/>
              <a:buNone/>
            </a:pPr>
            <a:r>
              <a:rPr lang="en-US" altLang="en-US" sz="1200">
                <a:latin typeface="Gill Sans MT" panose="020B0502020104020203" pitchFamily="34" charset="0"/>
              </a:rPr>
              <a:t>N</a:t>
            </a:r>
          </a:p>
          <a:p>
            <a:pPr algn="ctr" eaLnBrk="1" hangingPunct="1">
              <a:spcBef>
                <a:spcPct val="0"/>
              </a:spcBef>
              <a:buFontTx/>
              <a:buNone/>
            </a:pPr>
            <a:r>
              <a:rPr lang="en-US" altLang="en-US" sz="1200">
                <a:latin typeface="Gill Sans MT" panose="020B0502020104020203" pitchFamily="34" charset="0"/>
              </a:rPr>
              <a:t>E</a:t>
            </a:r>
            <a:br>
              <a:rPr lang="en-US" altLang="en-US" sz="1200">
                <a:latin typeface="Gill Sans MT" panose="020B0502020104020203" pitchFamily="34" charset="0"/>
              </a:rPr>
            </a:br>
            <a:r>
              <a:rPr lang="en-US" altLang="en-US" sz="1200">
                <a:latin typeface="Gill Sans MT" panose="020B0502020104020203" pitchFamily="34" charset="0"/>
              </a:rPr>
              <a:t>S</a:t>
            </a:r>
            <a:br>
              <a:rPr lang="en-US" altLang="en-US" sz="1200">
                <a:latin typeface="Gill Sans MT" panose="020B0502020104020203" pitchFamily="34" charset="0"/>
              </a:rPr>
            </a:br>
            <a:r>
              <a:rPr lang="en-US" altLang="en-US" sz="1200">
                <a:latin typeface="Gill Sans MT" panose="020B0502020104020203" pitchFamily="34" charset="0"/>
              </a:rPr>
              <a:t>S</a:t>
            </a:r>
          </a:p>
        </p:txBody>
      </p:sp>
      <p:sp>
        <p:nvSpPr>
          <p:cNvPr id="3118" name="Freeform 48"/>
          <p:cNvSpPr>
            <a:spLocks/>
          </p:cNvSpPr>
          <p:nvPr/>
        </p:nvSpPr>
        <p:spPr bwMode="auto">
          <a:xfrm>
            <a:off x="8153400" y="29718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19" name="Group 50"/>
          <p:cNvGrpSpPr>
            <a:grpSpLocks/>
          </p:cNvGrpSpPr>
          <p:nvPr/>
        </p:nvGrpSpPr>
        <p:grpSpPr bwMode="auto">
          <a:xfrm>
            <a:off x="2514600" y="1171575"/>
            <a:ext cx="4114800" cy="809625"/>
            <a:chOff x="1584" y="672"/>
            <a:chExt cx="2592" cy="510"/>
          </a:xfrm>
        </p:grpSpPr>
        <p:sp>
          <p:nvSpPr>
            <p:cNvPr id="3131" name="Text Box 51"/>
            <p:cNvSpPr txBox="1">
              <a:spLocks noChangeArrowheads="1"/>
            </p:cNvSpPr>
            <p:nvPr/>
          </p:nvSpPr>
          <p:spPr bwMode="auto">
            <a:xfrm>
              <a:off x="1584" y="672"/>
              <a:ext cx="2592" cy="5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Patriarchal Dispensation</a:t>
              </a:r>
            </a:p>
            <a:p>
              <a:pPr algn="ctr" eaLnBrk="1" hangingPunct="1">
                <a:spcBef>
                  <a:spcPct val="50000"/>
                </a:spcBef>
                <a:buFontTx/>
                <a:buNone/>
              </a:pPr>
              <a:r>
                <a:rPr lang="en-US" altLang="en-US" sz="1800" b="1" dirty="0">
                  <a:latin typeface="Gill Sans MT" panose="020B0502020104020203" pitchFamily="34" charset="0"/>
                </a:rPr>
                <a:t>Genesis         Exodus 14</a:t>
              </a:r>
            </a:p>
          </p:txBody>
        </p:sp>
        <p:sp>
          <p:nvSpPr>
            <p:cNvPr id="3132" name="AutoShape 52"/>
            <p:cNvSpPr>
              <a:spLocks noChangeArrowheads="1"/>
            </p:cNvSpPr>
            <p:nvPr/>
          </p:nvSpPr>
          <p:spPr bwMode="auto">
            <a:xfrm>
              <a:off x="2688" y="1056"/>
              <a:ext cx="240" cy="48"/>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3120" name="Line 53"/>
          <p:cNvSpPr>
            <a:spLocks noChangeShapeType="1"/>
          </p:cNvSpPr>
          <p:nvPr/>
        </p:nvSpPr>
        <p:spPr bwMode="auto">
          <a:xfrm>
            <a:off x="5867400" y="4419600"/>
            <a:ext cx="281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1" name="Line 54"/>
          <p:cNvSpPr>
            <a:spLocks noChangeShapeType="1"/>
          </p:cNvSpPr>
          <p:nvPr/>
        </p:nvSpPr>
        <p:spPr bwMode="auto">
          <a:xfrm flipV="1">
            <a:off x="8686800" y="4191000"/>
            <a:ext cx="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3" name="Text Box 56"/>
          <p:cNvSpPr txBox="1">
            <a:spLocks noChangeArrowheads="1"/>
          </p:cNvSpPr>
          <p:nvPr/>
        </p:nvSpPr>
        <p:spPr bwMode="auto">
          <a:xfrm>
            <a:off x="7315200" y="3352800"/>
            <a:ext cx="838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Egyptian Bondage</a:t>
            </a:r>
          </a:p>
        </p:txBody>
      </p:sp>
      <p:sp>
        <p:nvSpPr>
          <p:cNvPr id="3124" name="Text Box 57"/>
          <p:cNvSpPr txBox="1">
            <a:spLocks noChangeArrowheads="1"/>
          </p:cNvSpPr>
          <p:nvPr/>
        </p:nvSpPr>
        <p:spPr bwMode="auto">
          <a:xfrm>
            <a:off x="7924800" y="2667000"/>
            <a:ext cx="304800" cy="129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200">
                <a:latin typeface="Gill Sans MT" panose="020B0502020104020203" pitchFamily="34" charset="0"/>
              </a:rPr>
              <a:t>Red</a:t>
            </a:r>
          </a:p>
          <a:p>
            <a:pPr eaLnBrk="1" hangingPunct="1">
              <a:spcBef>
                <a:spcPct val="50000"/>
              </a:spcBef>
              <a:buFontTx/>
              <a:buNone/>
            </a:pPr>
            <a:r>
              <a:rPr lang="en-US" altLang="en-US" sz="1200">
                <a:latin typeface="Gill Sans MT" panose="020B0502020104020203" pitchFamily="34" charset="0"/>
              </a:rPr>
              <a:t>Sea</a:t>
            </a:r>
          </a:p>
        </p:txBody>
      </p:sp>
      <p:sp>
        <p:nvSpPr>
          <p:cNvPr id="3125" name="Line 58"/>
          <p:cNvSpPr>
            <a:spLocks noChangeShapeType="1"/>
          </p:cNvSpPr>
          <p:nvPr/>
        </p:nvSpPr>
        <p:spPr bwMode="auto">
          <a:xfrm flipH="1" flipV="1">
            <a:off x="7696200" y="3810000"/>
            <a:ext cx="609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6" name="Line 59"/>
          <p:cNvSpPr>
            <a:spLocks noChangeShapeType="1"/>
          </p:cNvSpPr>
          <p:nvPr/>
        </p:nvSpPr>
        <p:spPr bwMode="auto">
          <a:xfrm>
            <a:off x="3810000" y="4572000"/>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7" name="Line 60"/>
          <p:cNvSpPr>
            <a:spLocks noChangeShapeType="1"/>
          </p:cNvSpPr>
          <p:nvPr/>
        </p:nvSpPr>
        <p:spPr bwMode="auto">
          <a:xfrm flipH="1">
            <a:off x="3276600" y="4953000"/>
            <a:ext cx="533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28" name="Text Box 61"/>
          <p:cNvSpPr txBox="1">
            <a:spLocks noChangeArrowheads="1"/>
          </p:cNvSpPr>
          <p:nvPr/>
        </p:nvSpPr>
        <p:spPr bwMode="auto">
          <a:xfrm>
            <a:off x="2667000" y="866775"/>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dirty="0">
                <a:latin typeface="Gill Sans MT" panose="020B0502020104020203" pitchFamily="34" charset="0"/>
              </a:rPr>
              <a:t>In the</a:t>
            </a:r>
          </a:p>
        </p:txBody>
      </p:sp>
      <p:sp>
        <p:nvSpPr>
          <p:cNvPr id="3129"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3130" name="TextBox 2"/>
          <p:cNvSpPr txBox="1">
            <a:spLocks noChangeArrowheads="1"/>
          </p:cNvSpPr>
          <p:nvPr/>
        </p:nvSpPr>
        <p:spPr bwMode="auto">
          <a:xfrm>
            <a:off x="76200" y="0"/>
            <a:ext cx="987899"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Creation</a:t>
            </a:r>
          </a:p>
          <a:p>
            <a:pPr eaLnBrk="1" hangingPunct="1">
              <a:spcBef>
                <a:spcPct val="0"/>
              </a:spcBef>
              <a:buFontTx/>
              <a:buNone/>
            </a:pPr>
            <a:r>
              <a:rPr lang="en-US" altLang="en-US" sz="1200" b="1" i="1" dirty="0">
                <a:latin typeface="Gill Sans MT" panose="020B0502020104020203" pitchFamily="34" charset="0"/>
              </a:rPr>
              <a:t>Pre-flood</a:t>
            </a:r>
          </a:p>
          <a:p>
            <a:pPr eaLnBrk="1" hangingPunct="1">
              <a:spcBef>
                <a:spcPct val="0"/>
              </a:spcBef>
              <a:buFontTx/>
              <a:buNone/>
            </a:pPr>
            <a:r>
              <a:rPr lang="en-US" altLang="en-US" sz="1200" b="1" i="1" dirty="0">
                <a:latin typeface="Gill Sans MT" panose="020B0502020104020203" pitchFamily="34" charset="0"/>
              </a:rPr>
              <a:t>Great Flood</a:t>
            </a:r>
          </a:p>
          <a:p>
            <a:pPr eaLnBrk="1" hangingPunct="1">
              <a:spcBef>
                <a:spcPct val="0"/>
              </a:spcBef>
              <a:buFontTx/>
              <a:buNone/>
            </a:pPr>
            <a:r>
              <a:rPr lang="en-US" altLang="en-US" sz="1200" b="1" i="1" dirty="0">
                <a:latin typeface="Gill Sans MT" panose="020B0502020104020203" pitchFamily="34" charset="0"/>
              </a:rPr>
              <a:t>After-flood</a:t>
            </a:r>
          </a:p>
          <a:p>
            <a:pPr eaLnBrk="1" hangingPunct="1">
              <a:spcBef>
                <a:spcPct val="0"/>
              </a:spcBef>
              <a:buFontTx/>
              <a:buNone/>
            </a:pPr>
            <a:r>
              <a:rPr lang="en-US" altLang="en-US" sz="1200" b="1" i="1" dirty="0">
                <a:latin typeface="Gill Sans MT" panose="020B0502020104020203" pitchFamily="34" charset="0"/>
              </a:rPr>
              <a:t>Patriarchal</a:t>
            </a:r>
          </a:p>
          <a:p>
            <a:pPr eaLnBrk="1" hangingPunct="1">
              <a:spcBef>
                <a:spcPct val="0"/>
              </a:spcBef>
              <a:buFontTx/>
              <a:buNone/>
            </a:pPr>
            <a:r>
              <a:rPr lang="en-US" altLang="en-US" sz="1200" b="1" i="1" dirty="0">
                <a:latin typeface="Gill Sans MT" panose="020B0502020104020203" pitchFamily="34" charset="0"/>
              </a:rPr>
              <a:t>Bondage</a:t>
            </a:r>
          </a:p>
          <a:p>
            <a:pPr eaLnBrk="1" hangingPunct="1">
              <a:spcBef>
                <a:spcPct val="0"/>
              </a:spcBef>
              <a:buFontTx/>
              <a:buNone/>
            </a:pPr>
            <a:endParaRPr lang="en-US" altLang="en-US" sz="1200" b="1" i="1" dirty="0">
              <a:latin typeface="Gill Sans MT" panose="020B0502020104020203" pitchFamily="34" charset="0"/>
            </a:endParaRPr>
          </a:p>
        </p:txBody>
      </p:sp>
      <p:sp>
        <p:nvSpPr>
          <p:cNvPr id="63" name="Rectangle: Rounded Corners 62">
            <a:extLst>
              <a:ext uri="{FF2B5EF4-FFF2-40B4-BE49-F238E27FC236}">
                <a16:creationId xmlns:a16="http://schemas.microsoft.com/office/drawing/2014/main" id="{E45BB45B-CDAF-4FA1-9428-10B64A584C52}"/>
              </a:ext>
            </a:extLst>
          </p:cNvPr>
          <p:cNvSpPr/>
          <p:nvPr/>
        </p:nvSpPr>
        <p:spPr>
          <a:xfrm>
            <a:off x="2948939" y="866774"/>
            <a:ext cx="3183573" cy="111442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4" name="Rectangle: Rounded Corners 63">
            <a:extLst>
              <a:ext uri="{FF2B5EF4-FFF2-40B4-BE49-F238E27FC236}">
                <a16:creationId xmlns:a16="http://schemas.microsoft.com/office/drawing/2014/main" id="{F2918E5E-AF16-422E-ACB5-1FC82D0E8E23}"/>
              </a:ext>
            </a:extLst>
          </p:cNvPr>
          <p:cNvSpPr/>
          <p:nvPr/>
        </p:nvSpPr>
        <p:spPr>
          <a:xfrm>
            <a:off x="91436" y="2034018"/>
            <a:ext cx="1112524" cy="5211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Rounded Corners 64">
            <a:extLst>
              <a:ext uri="{FF2B5EF4-FFF2-40B4-BE49-F238E27FC236}">
                <a16:creationId xmlns:a16="http://schemas.microsoft.com/office/drawing/2014/main" id="{1CE1CBAB-BA93-4364-8F9E-F31ED899E697}"/>
              </a:ext>
            </a:extLst>
          </p:cNvPr>
          <p:cNvSpPr/>
          <p:nvPr/>
        </p:nvSpPr>
        <p:spPr>
          <a:xfrm>
            <a:off x="7955276" y="2019300"/>
            <a:ext cx="1112524" cy="5211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Rounded Corners 65">
            <a:extLst>
              <a:ext uri="{FF2B5EF4-FFF2-40B4-BE49-F238E27FC236}">
                <a16:creationId xmlns:a16="http://schemas.microsoft.com/office/drawing/2014/main" id="{E08EB585-C53C-49D7-A6A0-5B2AD81D9578}"/>
              </a:ext>
            </a:extLst>
          </p:cNvPr>
          <p:cNvSpPr/>
          <p:nvPr/>
        </p:nvSpPr>
        <p:spPr>
          <a:xfrm>
            <a:off x="76511" y="35372"/>
            <a:ext cx="987588" cy="119466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Left 2">
            <a:extLst>
              <a:ext uri="{FF2B5EF4-FFF2-40B4-BE49-F238E27FC236}">
                <a16:creationId xmlns:a16="http://schemas.microsoft.com/office/drawing/2014/main" id="{D906C431-3FC0-4A25-83B6-DE0123F67E05}"/>
              </a:ext>
            </a:extLst>
          </p:cNvPr>
          <p:cNvSpPr/>
          <p:nvPr/>
        </p:nvSpPr>
        <p:spPr>
          <a:xfrm rot="3578721">
            <a:off x="6361113" y="57070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41">
            <a:extLst>
              <a:ext uri="{FF2B5EF4-FFF2-40B4-BE49-F238E27FC236}">
                <a16:creationId xmlns:a16="http://schemas.microsoft.com/office/drawing/2014/main" id="{927FFF47-370F-4A69-A188-61C6F22012AD}"/>
              </a:ext>
            </a:extLst>
          </p:cNvPr>
          <p:cNvSpPr txBox="1">
            <a:spLocks noChangeArrowheads="1"/>
          </p:cNvSpPr>
          <p:nvPr/>
        </p:nvSpPr>
        <p:spPr bwMode="auto">
          <a:xfrm>
            <a:off x="1765300" y="4191000"/>
            <a:ext cx="977900" cy="1723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Man in Eden Gen. 2:8-9, 15</a:t>
            </a:r>
          </a:p>
          <a:p>
            <a:pPr eaLnBrk="1" hangingPunct="1">
              <a:spcBef>
                <a:spcPct val="50000"/>
              </a:spcBef>
              <a:buFontTx/>
              <a:buNone/>
            </a:pPr>
            <a:r>
              <a:rPr lang="en-US" altLang="en-US" sz="1000" dirty="0">
                <a:latin typeface="Gill Sans MT" panose="020B0502020104020203" pitchFamily="34" charset="0"/>
              </a:rPr>
              <a:t>Command Gen. 2:16-17</a:t>
            </a:r>
          </a:p>
          <a:p>
            <a:pPr eaLnBrk="1" hangingPunct="1">
              <a:spcBef>
                <a:spcPct val="0"/>
              </a:spcBef>
              <a:buFontTx/>
              <a:buNone/>
            </a:pPr>
            <a:endParaRPr lang="en-US" altLang="en-US" sz="6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Woman </a:t>
            </a:r>
          </a:p>
          <a:p>
            <a:pPr eaLnBrk="1" hangingPunct="1">
              <a:spcBef>
                <a:spcPct val="0"/>
              </a:spcBef>
              <a:buFontTx/>
              <a:buNone/>
            </a:pPr>
            <a:r>
              <a:rPr lang="en-US" altLang="en-US" sz="1000" dirty="0">
                <a:latin typeface="Gill Sans MT" panose="020B0502020104020203" pitchFamily="34" charset="0"/>
              </a:rPr>
              <a:t>Gen. 2:21-25</a:t>
            </a:r>
          </a:p>
          <a:p>
            <a:pPr eaLnBrk="1" hangingPunct="1">
              <a:spcBef>
                <a:spcPct val="50000"/>
              </a:spcBef>
              <a:buFontTx/>
              <a:buNone/>
            </a:pPr>
            <a:r>
              <a:rPr lang="en-US" altLang="en-US" sz="1000" dirty="0">
                <a:latin typeface="Gill Sans MT" panose="020B0502020104020203" pitchFamily="34" charset="0"/>
              </a:rPr>
              <a:t>Home and Marriage</a:t>
            </a:r>
          </a:p>
          <a:p>
            <a:pPr eaLnBrk="1" hangingPunct="1">
              <a:spcBef>
                <a:spcPct val="0"/>
              </a:spcBef>
              <a:buFontTx/>
              <a:buNone/>
            </a:pPr>
            <a:r>
              <a:rPr lang="en-US" altLang="en-US" sz="1000" dirty="0">
                <a:latin typeface="Gill Sans MT" panose="020B0502020104020203" pitchFamily="34" charset="0"/>
              </a:rPr>
              <a:t>Mt. 19:4-6, 9</a:t>
            </a:r>
          </a:p>
        </p:txBody>
      </p:sp>
      <p:sp>
        <p:nvSpPr>
          <p:cNvPr id="77" name="Text Box 55">
            <a:extLst>
              <a:ext uri="{FF2B5EF4-FFF2-40B4-BE49-F238E27FC236}">
                <a16:creationId xmlns:a16="http://schemas.microsoft.com/office/drawing/2014/main" id="{7AFE9421-58CB-410F-8111-606212A60A9B}"/>
              </a:ext>
            </a:extLst>
          </p:cNvPr>
          <p:cNvSpPr txBox="1">
            <a:spLocks noChangeArrowheads="1"/>
          </p:cNvSpPr>
          <p:nvPr/>
        </p:nvSpPr>
        <p:spPr bwMode="auto">
          <a:xfrm>
            <a:off x="7772400" y="4953000"/>
            <a:ext cx="13716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u="sng" dirty="0">
                <a:latin typeface="Gill Sans MT" panose="020B0502020104020203" pitchFamily="34" charset="0"/>
              </a:rPr>
              <a:t>Moses as Deliverer</a:t>
            </a:r>
          </a:p>
          <a:p>
            <a:pPr eaLnBrk="1" hangingPunct="1">
              <a:spcBef>
                <a:spcPct val="50000"/>
              </a:spcBef>
              <a:buFontTx/>
              <a:buNone/>
            </a:pPr>
            <a:r>
              <a:rPr lang="en-US" altLang="en-US" sz="1000" dirty="0">
                <a:latin typeface="Gill Sans MT" panose="020B0502020104020203" pitchFamily="34" charset="0"/>
              </a:rPr>
              <a:t>Ex. 3:7-10; Deut. 18:15, 18-19</a:t>
            </a:r>
          </a:p>
          <a:p>
            <a:pPr eaLnBrk="1" hangingPunct="1">
              <a:spcBef>
                <a:spcPct val="50000"/>
              </a:spcBef>
              <a:buFontTx/>
              <a:buNone/>
            </a:pPr>
            <a:r>
              <a:rPr lang="en-US" altLang="en-US" sz="1000" dirty="0">
                <a:latin typeface="Gill Sans MT" panose="020B0502020104020203" pitchFamily="34" charset="0"/>
              </a:rPr>
              <a:t>  Acts 3:22-24</a:t>
            </a:r>
          </a:p>
          <a:p>
            <a:pPr eaLnBrk="1" hangingPunct="1">
              <a:spcBef>
                <a:spcPct val="50000"/>
              </a:spcBef>
              <a:buFontTx/>
              <a:buNone/>
            </a:pPr>
            <a:r>
              <a:rPr lang="en-US" altLang="en-US" sz="1000" dirty="0">
                <a:latin typeface="Gill Sans MT" panose="020B0502020104020203" pitchFamily="34" charset="0"/>
              </a:rPr>
              <a:t>  Mt. 17:1-5</a:t>
            </a:r>
          </a:p>
          <a:p>
            <a:pPr eaLnBrk="1" hangingPunct="1">
              <a:spcBef>
                <a:spcPct val="50000"/>
              </a:spcBef>
              <a:buFontTx/>
              <a:buNone/>
            </a:pPr>
            <a:r>
              <a:rPr lang="en-US" altLang="en-US" sz="1000" dirty="0">
                <a:latin typeface="Gill Sans MT" panose="020B0502020104020203" pitchFamily="34" charset="0"/>
              </a:rPr>
              <a:t>  Heb. 1:1-2</a:t>
            </a:r>
          </a:p>
        </p:txBody>
      </p:sp>
      <p:sp>
        <p:nvSpPr>
          <p:cNvPr id="79" name="Arrow: Left 78">
            <a:extLst>
              <a:ext uri="{FF2B5EF4-FFF2-40B4-BE49-F238E27FC236}">
                <a16:creationId xmlns:a16="http://schemas.microsoft.com/office/drawing/2014/main" id="{3A6F372F-8581-4D1D-8E4E-341D23A828CC}"/>
              </a:ext>
            </a:extLst>
          </p:cNvPr>
          <p:cNvSpPr/>
          <p:nvPr/>
        </p:nvSpPr>
        <p:spPr>
          <a:xfrm>
            <a:off x="1143000" y="435703"/>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E2360476-B407-4D4D-A7E9-74A24A7A9CEB}"/>
              </a:ext>
            </a:extLst>
          </p:cNvPr>
          <p:cNvSpPr/>
          <p:nvPr/>
        </p:nvSpPr>
        <p:spPr>
          <a:xfrm>
            <a:off x="83814" y="4542374"/>
            <a:ext cx="1112524" cy="79162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Rounded Corners 69">
            <a:extLst>
              <a:ext uri="{FF2B5EF4-FFF2-40B4-BE49-F238E27FC236}">
                <a16:creationId xmlns:a16="http://schemas.microsoft.com/office/drawing/2014/main" id="{4CD5E98B-5A3E-4DFF-A216-4CC880F39482}"/>
              </a:ext>
            </a:extLst>
          </p:cNvPr>
          <p:cNvSpPr/>
          <p:nvPr/>
        </p:nvSpPr>
        <p:spPr>
          <a:xfrm>
            <a:off x="4084313" y="4157663"/>
            <a:ext cx="1286197" cy="73501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Rounded Corners 79">
            <a:extLst>
              <a:ext uri="{FF2B5EF4-FFF2-40B4-BE49-F238E27FC236}">
                <a16:creationId xmlns:a16="http://schemas.microsoft.com/office/drawing/2014/main" id="{85D39E3B-05AB-4356-BC14-1F935457F535}"/>
              </a:ext>
            </a:extLst>
          </p:cNvPr>
          <p:cNvSpPr/>
          <p:nvPr/>
        </p:nvSpPr>
        <p:spPr>
          <a:xfrm>
            <a:off x="5876603" y="4443411"/>
            <a:ext cx="1438597" cy="111918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B1A0BFEC-E2DB-4067-8255-1D8E0B695342}"/>
              </a:ext>
            </a:extLst>
          </p:cNvPr>
          <p:cNvSpPr/>
          <p:nvPr/>
        </p:nvSpPr>
        <p:spPr>
          <a:xfrm>
            <a:off x="5845179" y="6400806"/>
            <a:ext cx="1438597" cy="38099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Rounded Corners 81">
            <a:extLst>
              <a:ext uri="{FF2B5EF4-FFF2-40B4-BE49-F238E27FC236}">
                <a16:creationId xmlns:a16="http://schemas.microsoft.com/office/drawing/2014/main" id="{35C15720-9792-41EC-AC38-5F2A9615BA5D}"/>
              </a:ext>
            </a:extLst>
          </p:cNvPr>
          <p:cNvSpPr/>
          <p:nvPr/>
        </p:nvSpPr>
        <p:spPr>
          <a:xfrm>
            <a:off x="7621589" y="4976028"/>
            <a:ext cx="1438597" cy="22938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FC42A110-52C5-4FAC-ABFD-063CE56422F4}"/>
              </a:ext>
            </a:extLst>
          </p:cNvPr>
          <p:cNvSpPr/>
          <p:nvPr/>
        </p:nvSpPr>
        <p:spPr>
          <a:xfrm>
            <a:off x="5041180" y="2948854"/>
            <a:ext cx="804000" cy="47928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913022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dissolve">
                                      <p:cBhvr>
                                        <p:cTn id="11" dur="500"/>
                                        <p:tgtEl>
                                          <p:spTgt spid="3"/>
                                        </p:tgtEl>
                                      </p:cBhvr>
                                    </p:animEffect>
                                  </p:childTnLst>
                                </p:cTn>
                              </p:par>
                            </p:childTnLst>
                          </p:cTn>
                        </p:par>
                        <p:par>
                          <p:cTn id="12" fill="hold">
                            <p:stCondLst>
                              <p:cond delay="2000"/>
                            </p:stCondLst>
                            <p:childTnLst>
                              <p:par>
                                <p:cTn id="13" presetID="9"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dissolve">
                                      <p:cBhvr>
                                        <p:cTn id="15" dur="500"/>
                                        <p:tgtEl>
                                          <p:spTgt spid="66"/>
                                        </p:tgtEl>
                                      </p:cBhvr>
                                    </p:animEffect>
                                  </p:childTnLst>
                                </p:cTn>
                              </p:par>
                            </p:childTnLst>
                          </p:cTn>
                        </p:par>
                        <p:par>
                          <p:cTn id="16" fill="hold">
                            <p:stCondLst>
                              <p:cond delay="2500"/>
                            </p:stCondLst>
                            <p:childTnLst>
                              <p:par>
                                <p:cTn id="17" presetID="9" presetClass="entr" presetSubtype="0" fill="hold" grpId="0" nodeType="after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dissolve">
                                      <p:cBhvr>
                                        <p:cTn id="19" dur="500"/>
                                        <p:tgtEl>
                                          <p:spTgt spid="79"/>
                                        </p:tgtEl>
                                      </p:cBhvr>
                                    </p:animEffect>
                                  </p:childTnLst>
                                </p:cTn>
                              </p:par>
                            </p:childTnLst>
                          </p:cTn>
                        </p:par>
                        <p:par>
                          <p:cTn id="20" fill="hold">
                            <p:stCondLst>
                              <p:cond delay="3000"/>
                            </p:stCondLst>
                            <p:childTnLst>
                              <p:par>
                                <p:cTn id="21" presetID="9" presetClass="entr" presetSubtype="0" fill="hold" grpId="0" nodeType="after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dissolve">
                                      <p:cBhvr>
                                        <p:cTn id="23" dur="500"/>
                                        <p:tgtEl>
                                          <p:spTgt spid="64"/>
                                        </p:tgtEl>
                                      </p:cBhvr>
                                    </p:animEffect>
                                  </p:childTnLst>
                                </p:cTn>
                              </p:par>
                            </p:childTnLst>
                          </p:cTn>
                        </p:par>
                        <p:par>
                          <p:cTn id="24" fill="hold">
                            <p:stCondLst>
                              <p:cond delay="3500"/>
                            </p:stCondLst>
                            <p:childTnLst>
                              <p:par>
                                <p:cTn id="25" presetID="9" presetClass="entr" presetSubtype="0" fill="hold" grpId="0" nodeType="afterEffect">
                                  <p:stCondLst>
                                    <p:cond delay="0"/>
                                  </p:stCondLst>
                                  <p:childTnLst>
                                    <p:set>
                                      <p:cBhvr>
                                        <p:cTn id="26" dur="1" fill="hold">
                                          <p:stCondLst>
                                            <p:cond delay="0"/>
                                          </p:stCondLst>
                                        </p:cTn>
                                        <p:tgtEl>
                                          <p:spTgt spid="65"/>
                                        </p:tgtEl>
                                        <p:attrNameLst>
                                          <p:attrName>style.visibility</p:attrName>
                                        </p:attrNameLst>
                                      </p:cBhvr>
                                      <p:to>
                                        <p:strVal val="visible"/>
                                      </p:to>
                                    </p:set>
                                    <p:animEffect transition="in" filter="dissolve">
                                      <p:cBhvr>
                                        <p:cTn id="27" dur="500"/>
                                        <p:tgtEl>
                                          <p:spTgt spid="65"/>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69"/>
                                        </p:tgtEl>
                                        <p:attrNameLst>
                                          <p:attrName>style.visibility</p:attrName>
                                        </p:attrNameLst>
                                      </p:cBhvr>
                                      <p:to>
                                        <p:strVal val="visible"/>
                                      </p:to>
                                    </p:set>
                                    <p:animEffect transition="in" filter="dissolve">
                                      <p:cBhvr>
                                        <p:cTn id="32" dur="500"/>
                                        <p:tgtEl>
                                          <p:spTgt spid="6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dissolve">
                                      <p:cBhvr>
                                        <p:cTn id="37" dur="500"/>
                                        <p:tgtEl>
                                          <p:spTgt spid="7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83"/>
                                        </p:tgtEl>
                                        <p:attrNameLst>
                                          <p:attrName>style.visibility</p:attrName>
                                        </p:attrNameLst>
                                      </p:cBhvr>
                                      <p:to>
                                        <p:strVal val="visible"/>
                                      </p:to>
                                    </p:set>
                                    <p:animEffect transition="in" filter="dissolve">
                                      <p:cBhvr>
                                        <p:cTn id="42" dur="500"/>
                                        <p:tgtEl>
                                          <p:spTgt spid="83"/>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dissolv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dissolve">
                                      <p:cBhvr>
                                        <p:cTn id="52" dur="500"/>
                                        <p:tgtEl>
                                          <p:spTgt spid="8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82"/>
                                        </p:tgtEl>
                                        <p:attrNameLst>
                                          <p:attrName>style.visibility</p:attrName>
                                        </p:attrNameLst>
                                      </p:cBhvr>
                                      <p:to>
                                        <p:strVal val="visible"/>
                                      </p:to>
                                    </p:set>
                                    <p:animEffect transition="in" filter="dissolve">
                                      <p:cBhvr>
                                        <p:cTn id="5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3" grpId="0" animBg="1"/>
      <p:bldP spid="79" grpId="0" animBg="1"/>
      <p:bldP spid="69" grpId="0" animBg="1"/>
      <p:bldP spid="70" grpId="0" animBg="1"/>
      <p:bldP spid="80" grpId="0" animBg="1"/>
      <p:bldP spid="81" grpId="0" animBg="1"/>
      <p:bldP spid="82" grpId="0" animBg="1"/>
      <p:bldP spid="8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 Box 94">
            <a:extLst>
              <a:ext uri="{FF2B5EF4-FFF2-40B4-BE49-F238E27FC236}">
                <a16:creationId xmlns:a16="http://schemas.microsoft.com/office/drawing/2014/main" id="{E19C8E25-8803-4BBB-B2E3-9271C8F68A65}"/>
              </a:ext>
            </a:extLst>
          </p:cNvPr>
          <p:cNvSpPr txBox="1">
            <a:spLocks noChangeArrowheads="1"/>
          </p:cNvSpPr>
          <p:nvPr/>
        </p:nvSpPr>
        <p:spPr bwMode="auto">
          <a:xfrm>
            <a:off x="1676400" y="4267200"/>
            <a:ext cx="1143000"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Gen. 12:1-3</a:t>
            </a:r>
          </a:p>
          <a:p>
            <a:pPr eaLnBrk="1" hangingPunct="1">
              <a:spcBef>
                <a:spcPct val="50000"/>
              </a:spcBef>
              <a:buFontTx/>
              <a:buNone/>
            </a:pPr>
            <a:r>
              <a:rPr lang="en-US" altLang="en-US" sz="1000" dirty="0">
                <a:latin typeface="Gill Sans MT" panose="020B0502020104020203" pitchFamily="34" charset="0"/>
              </a:rPr>
              <a:t>Jer. 32:21-23</a:t>
            </a:r>
          </a:p>
          <a:p>
            <a:pPr eaLnBrk="1" hangingPunct="1">
              <a:spcBef>
                <a:spcPct val="50000"/>
              </a:spcBef>
              <a:buFontTx/>
              <a:buNone/>
            </a:pPr>
            <a:r>
              <a:rPr lang="en-US" altLang="en-US" sz="1000" dirty="0">
                <a:latin typeface="Gill Sans MT" panose="020B0502020104020203" pitchFamily="34" charset="0"/>
              </a:rPr>
              <a:t>Ps. 105:9,10, 44</a:t>
            </a:r>
          </a:p>
          <a:p>
            <a:pPr eaLnBrk="1" hangingPunct="1">
              <a:spcBef>
                <a:spcPct val="50000"/>
              </a:spcBef>
              <a:buFontTx/>
              <a:buNone/>
            </a:pPr>
            <a:r>
              <a:rPr lang="en-US" altLang="en-US" sz="1000" dirty="0">
                <a:latin typeface="Gill Sans MT" panose="020B0502020104020203" pitchFamily="34" charset="0"/>
              </a:rPr>
              <a:t>Neh. 9:5-8</a:t>
            </a:r>
          </a:p>
          <a:p>
            <a:pPr eaLnBrk="1" hangingPunct="1">
              <a:spcBef>
                <a:spcPct val="50000"/>
              </a:spcBef>
              <a:buFontTx/>
              <a:buNone/>
            </a:pPr>
            <a:r>
              <a:rPr lang="en-US" altLang="en-US" sz="1000" dirty="0">
                <a:latin typeface="Gill Sans MT" panose="020B0502020104020203" pitchFamily="34" charset="0"/>
              </a:rPr>
              <a:t>Mt. 23:37-38</a:t>
            </a:r>
          </a:p>
          <a:p>
            <a:pPr eaLnBrk="1" hangingPunct="1">
              <a:spcBef>
                <a:spcPct val="50000"/>
              </a:spcBef>
              <a:buFontTx/>
              <a:buNone/>
            </a:pPr>
            <a:r>
              <a:rPr lang="en-US" altLang="en-US" sz="1000" dirty="0">
                <a:latin typeface="Gill Sans MT" panose="020B0502020104020203" pitchFamily="34" charset="0"/>
              </a:rPr>
              <a:t>Judges 21:25</a:t>
            </a:r>
          </a:p>
        </p:txBody>
      </p:sp>
      <p:sp>
        <p:nvSpPr>
          <p:cNvPr id="81" name="Text Box 105">
            <a:extLst>
              <a:ext uri="{FF2B5EF4-FFF2-40B4-BE49-F238E27FC236}">
                <a16:creationId xmlns:a16="http://schemas.microsoft.com/office/drawing/2014/main" id="{004820D4-ED9C-47A8-BB8A-43A3058FEB60}"/>
              </a:ext>
            </a:extLst>
          </p:cNvPr>
          <p:cNvSpPr txBox="1">
            <a:spLocks noChangeArrowheads="1"/>
          </p:cNvSpPr>
          <p:nvPr/>
        </p:nvSpPr>
        <p:spPr bwMode="auto">
          <a:xfrm>
            <a:off x="6629400" y="4267200"/>
            <a:ext cx="11430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Gal. 4:4</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at hand:  Mk. 1:15; Lk. 2:1-2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Lk. 19:10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Mt. 5:17-18</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Jn. 10:10</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Eph. 1:9</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Col. 1:19-20</a:t>
            </a:r>
          </a:p>
        </p:txBody>
      </p:sp>
      <p:sp>
        <p:nvSpPr>
          <p:cNvPr id="79" name="Text Box 100">
            <a:extLst>
              <a:ext uri="{FF2B5EF4-FFF2-40B4-BE49-F238E27FC236}">
                <a16:creationId xmlns:a16="http://schemas.microsoft.com/office/drawing/2014/main" id="{89EB6783-6678-4B74-B330-B60D3AD7279A}"/>
              </a:ext>
            </a:extLst>
          </p:cNvPr>
          <p:cNvSpPr txBox="1">
            <a:spLocks noChangeArrowheads="1"/>
          </p:cNvSpPr>
          <p:nvPr/>
        </p:nvSpPr>
        <p:spPr bwMode="auto">
          <a:xfrm>
            <a:off x="4953414" y="5547713"/>
            <a:ext cx="16002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Heb. 12:28; Jn. 18:36, 37;  1 Tim. 6:15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Dan. 7:13-14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Hos. 3:5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Jer. 33:14-18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Ezek. 34:23ff; 37:24ff</a:t>
            </a:r>
          </a:p>
        </p:txBody>
      </p:sp>
      <p:pic>
        <p:nvPicPr>
          <p:cNvPr id="409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2025" y="4217988"/>
            <a:ext cx="1857375" cy="1385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9" name="Line 60"/>
          <p:cNvSpPr>
            <a:spLocks noChangeShapeType="1"/>
          </p:cNvSpPr>
          <p:nvPr/>
        </p:nvSpPr>
        <p:spPr bwMode="auto">
          <a:xfrm flipH="1" flipV="1">
            <a:off x="10668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0" name="Line 61"/>
          <p:cNvSpPr>
            <a:spLocks noChangeShapeType="1"/>
          </p:cNvSpPr>
          <p:nvPr/>
        </p:nvSpPr>
        <p:spPr bwMode="auto">
          <a:xfrm>
            <a:off x="6705600" y="3819525"/>
            <a:ext cx="11890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1" name="AutoShape 62"/>
          <p:cNvSpPr>
            <a:spLocks noChangeArrowheads="1"/>
          </p:cNvSpPr>
          <p:nvPr/>
        </p:nvSpPr>
        <p:spPr bwMode="auto">
          <a:xfrm>
            <a:off x="0" y="3886200"/>
            <a:ext cx="8229600" cy="304800"/>
          </a:xfrm>
          <a:prstGeom prst="rightArrow">
            <a:avLst>
              <a:gd name="adj1" fmla="val 35417"/>
              <a:gd name="adj2" fmla="val 8250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2" name="Freeform 63"/>
          <p:cNvSpPr>
            <a:spLocks/>
          </p:cNvSpPr>
          <p:nvPr/>
        </p:nvSpPr>
        <p:spPr bwMode="auto">
          <a:xfrm>
            <a:off x="0" y="3048000"/>
            <a:ext cx="990600" cy="8382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 name="Text Box 65"/>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4104" name="Text Box 66"/>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Mosaic Dispensation</a:t>
            </a:r>
          </a:p>
          <a:p>
            <a:pPr algn="ctr" eaLnBrk="1" hangingPunct="1">
              <a:spcBef>
                <a:spcPct val="50000"/>
              </a:spcBef>
              <a:buFontTx/>
              <a:buNone/>
            </a:pPr>
            <a:r>
              <a:rPr lang="en-US" altLang="en-US" sz="1800" b="1">
                <a:latin typeface="Gill Sans MT" panose="020B0502020104020203" pitchFamily="34" charset="0"/>
              </a:rPr>
              <a:t>Exodus 15         John 21</a:t>
            </a:r>
          </a:p>
        </p:txBody>
      </p:sp>
      <p:sp>
        <p:nvSpPr>
          <p:cNvPr id="4105" name="AutoShape 67"/>
          <p:cNvSpPr>
            <a:spLocks noChangeArrowheads="1"/>
          </p:cNvSpPr>
          <p:nvPr/>
        </p:nvSpPr>
        <p:spPr bwMode="auto">
          <a:xfrm>
            <a:off x="4541838" y="167640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06" name="Text Box 68"/>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grpSp>
        <p:nvGrpSpPr>
          <p:cNvPr id="4107" name="Group 69"/>
          <p:cNvGrpSpPr>
            <a:grpSpLocks/>
          </p:cNvGrpSpPr>
          <p:nvPr/>
        </p:nvGrpSpPr>
        <p:grpSpPr bwMode="auto">
          <a:xfrm>
            <a:off x="8177213" y="2667000"/>
            <a:ext cx="966787" cy="1966913"/>
            <a:chOff x="4221" y="1680"/>
            <a:chExt cx="609" cy="1239"/>
          </a:xfrm>
        </p:grpSpPr>
        <p:grpSp>
          <p:nvGrpSpPr>
            <p:cNvPr id="4147" name="Group 70"/>
            <p:cNvGrpSpPr>
              <a:grpSpLocks/>
            </p:cNvGrpSpPr>
            <p:nvPr/>
          </p:nvGrpSpPr>
          <p:grpSpPr bwMode="auto">
            <a:xfrm>
              <a:off x="4221" y="2304"/>
              <a:ext cx="288" cy="480"/>
              <a:chOff x="4221" y="2304"/>
              <a:chExt cx="288" cy="480"/>
            </a:xfrm>
          </p:grpSpPr>
          <p:sp>
            <p:nvSpPr>
              <p:cNvPr id="4153" name="Rectangle 71"/>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4154" name="Rectangle 72"/>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4148" name="Text Box 73"/>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4149" name="Text Box 74"/>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4150" name="Text Box 75"/>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4151" name="AutoShape 76"/>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4152" name="AutoShape 77"/>
            <p:cNvCxnSpPr>
              <a:cxnSpLocks noChangeShapeType="1"/>
              <a:stCxn id="4148" idx="3"/>
              <a:endCxn id="4149"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08" name="Text Box 78"/>
          <p:cNvSpPr txBox="1">
            <a:spLocks noChangeArrowheads="1"/>
          </p:cNvSpPr>
          <p:nvPr/>
        </p:nvSpPr>
        <p:spPr bwMode="auto">
          <a:xfrm>
            <a:off x="0" y="2438400"/>
            <a:ext cx="1143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Mt. Sinai 1491 BC</a:t>
            </a:r>
          </a:p>
        </p:txBody>
      </p:sp>
      <p:sp>
        <p:nvSpPr>
          <p:cNvPr id="4109" name="Text Box 79"/>
          <p:cNvSpPr txBox="1">
            <a:spLocks noChangeArrowheads="1"/>
          </p:cNvSpPr>
          <p:nvPr/>
        </p:nvSpPr>
        <p:spPr bwMode="auto">
          <a:xfrm>
            <a:off x="0" y="4230688"/>
            <a:ext cx="1752600"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Law given: Ex. 20:1-17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Reason given: Gal. 3:19,24-25</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To whom given:  Deut. 5:2-3; 1 Kgs. 8:9,21; Neh. 9:13-14</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Words of the covenant:  Ex. 34:28 (Heb. 8:6-13;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Blessings/</a:t>
            </a:r>
            <a:r>
              <a:rPr lang="en-US" altLang="en-US" sz="1000" dirty="0" err="1">
                <a:latin typeface="Gill Sans MT" panose="020B0502020104020203" pitchFamily="34" charset="0"/>
              </a:rPr>
              <a:t>cursings</a:t>
            </a:r>
            <a:r>
              <a:rPr lang="en-US" altLang="en-US" sz="1000" dirty="0">
                <a:latin typeface="Gill Sans MT" panose="020B0502020104020203" pitchFamily="34" charset="0"/>
              </a:rPr>
              <a:t>:  Deut. 28</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Duration:  Gal. 3:19-25; Col 2:14; Eph. 2:15; Heb. 8:6-13; 9:16-17; 10:9-10</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Levitical Priesthood:  Ex. 28 &amp; 29; Heb. 7:11-12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People numbered:  Num. 1&amp;2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Tabernacle:  Ex. 25:8-9</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Animal Sacrifices:  Heb. 10:1-4</a:t>
            </a:r>
          </a:p>
        </p:txBody>
      </p:sp>
      <p:sp>
        <p:nvSpPr>
          <p:cNvPr id="4110" name="Text Box 80"/>
          <p:cNvSpPr txBox="1">
            <a:spLocks noChangeArrowheads="1"/>
          </p:cNvSpPr>
          <p:nvPr/>
        </p:nvSpPr>
        <p:spPr bwMode="auto">
          <a:xfrm>
            <a:off x="1138238"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Joshua 21:43</a:t>
            </a:r>
          </a:p>
        </p:txBody>
      </p:sp>
      <p:sp>
        <p:nvSpPr>
          <p:cNvPr id="4111" name="Text Box 81"/>
          <p:cNvSpPr txBox="1">
            <a:spLocks noChangeArrowheads="1"/>
          </p:cNvSpPr>
          <p:nvPr/>
        </p:nvSpPr>
        <p:spPr bwMode="auto">
          <a:xfrm>
            <a:off x="1828800" y="3048000"/>
            <a:ext cx="1143000"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Land Promise Fulfilled:  Josh. 21:43-45</a:t>
            </a:r>
          </a:p>
        </p:txBody>
      </p:sp>
      <p:sp>
        <p:nvSpPr>
          <p:cNvPr id="4112" name="Text Box 82"/>
          <p:cNvSpPr txBox="1">
            <a:spLocks noChangeArrowheads="1"/>
          </p:cNvSpPr>
          <p:nvPr/>
        </p:nvSpPr>
        <p:spPr bwMode="auto">
          <a:xfrm>
            <a:off x="1828800" y="6605588"/>
            <a:ext cx="54864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i="1" dirty="0">
                <a:latin typeface="Gill Sans MT" panose="020B0502020104020203" pitchFamily="34" charset="0"/>
              </a:rPr>
              <a:t>Luke 24:44 -       Law</a:t>
            </a:r>
            <a:r>
              <a:rPr lang="en-US" altLang="en-US" sz="1400" dirty="0">
                <a:latin typeface="Gill Sans MT" panose="020B0502020104020203" pitchFamily="34" charset="0"/>
              </a:rPr>
              <a:t>	               </a:t>
            </a:r>
            <a:r>
              <a:rPr lang="en-US" altLang="en-US" sz="1400" i="1" dirty="0">
                <a:latin typeface="Gill Sans MT" panose="020B0502020104020203" pitchFamily="34" charset="0"/>
              </a:rPr>
              <a:t>Psalms</a:t>
            </a:r>
            <a:r>
              <a:rPr lang="en-US" altLang="en-US" sz="1400" dirty="0">
                <a:latin typeface="Gill Sans MT" panose="020B0502020104020203" pitchFamily="34" charset="0"/>
              </a:rPr>
              <a:t>                                  </a:t>
            </a:r>
            <a:r>
              <a:rPr lang="en-US" altLang="en-US" sz="1400" i="1" dirty="0">
                <a:latin typeface="Gill Sans MT" panose="020B0502020104020203" pitchFamily="34" charset="0"/>
              </a:rPr>
              <a:t>Prophets</a:t>
            </a:r>
          </a:p>
        </p:txBody>
      </p:sp>
      <p:sp>
        <p:nvSpPr>
          <p:cNvPr id="4113" name="Text Box 83"/>
          <p:cNvSpPr txBox="1">
            <a:spLocks noChangeArrowheads="1"/>
          </p:cNvSpPr>
          <p:nvPr/>
        </p:nvSpPr>
        <p:spPr bwMode="auto">
          <a:xfrm>
            <a:off x="3429000" y="4071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4114" name="Line 84"/>
          <p:cNvSpPr>
            <a:spLocks noChangeShapeType="1"/>
          </p:cNvSpPr>
          <p:nvPr/>
        </p:nvSpPr>
        <p:spPr bwMode="auto">
          <a:xfrm flipH="1">
            <a:off x="1066800" y="4191000"/>
            <a:ext cx="2667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5" name="Line 85"/>
          <p:cNvSpPr>
            <a:spLocks noChangeShapeType="1"/>
          </p:cNvSpPr>
          <p:nvPr/>
        </p:nvSpPr>
        <p:spPr bwMode="auto">
          <a:xfrm>
            <a:off x="4648200" y="4191000"/>
            <a:ext cx="3276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6" name="Text Box 86"/>
          <p:cNvSpPr txBox="1">
            <a:spLocks noChangeArrowheads="1"/>
          </p:cNvSpPr>
          <p:nvPr/>
        </p:nvSpPr>
        <p:spPr bwMode="auto">
          <a:xfrm>
            <a:off x="1919288" y="3690938"/>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~396 Years</a:t>
            </a:r>
          </a:p>
        </p:txBody>
      </p:sp>
      <p:sp>
        <p:nvSpPr>
          <p:cNvPr id="4117" name="Line 87"/>
          <p:cNvSpPr>
            <a:spLocks noChangeShapeType="1"/>
          </p:cNvSpPr>
          <p:nvPr/>
        </p:nvSpPr>
        <p:spPr bwMode="auto">
          <a:xfrm>
            <a:off x="3097213" y="3819525"/>
            <a:ext cx="365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18" name="Text Box 88"/>
          <p:cNvSpPr txBox="1">
            <a:spLocks noChangeArrowheads="1"/>
          </p:cNvSpPr>
          <p:nvPr/>
        </p:nvSpPr>
        <p:spPr bwMode="auto">
          <a:xfrm>
            <a:off x="2863850" y="2590800"/>
            <a:ext cx="1295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 Samuel 8</a:t>
            </a:r>
          </a:p>
        </p:txBody>
      </p:sp>
      <p:sp>
        <p:nvSpPr>
          <p:cNvPr id="4119" name="Line 89"/>
          <p:cNvSpPr>
            <a:spLocks noChangeShapeType="1"/>
          </p:cNvSpPr>
          <p:nvPr/>
        </p:nvSpPr>
        <p:spPr bwMode="auto">
          <a:xfrm>
            <a:off x="35052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0" name="Text Box 90"/>
          <p:cNvSpPr txBox="1">
            <a:spLocks noChangeArrowheads="1"/>
          </p:cNvSpPr>
          <p:nvPr/>
        </p:nvSpPr>
        <p:spPr bwMode="auto">
          <a:xfrm>
            <a:off x="3505200" y="3048000"/>
            <a:ext cx="9144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United Kingdom</a:t>
            </a:r>
          </a:p>
          <a:p>
            <a:pPr eaLnBrk="1" hangingPunct="1">
              <a:spcBef>
                <a:spcPct val="0"/>
              </a:spcBef>
              <a:buFontTx/>
              <a:buNone/>
            </a:pPr>
            <a:endParaRPr lang="en-US" altLang="en-US" sz="300">
              <a:latin typeface="Gill Sans MT" panose="020B0502020104020203" pitchFamily="34" charset="0"/>
            </a:endParaRPr>
          </a:p>
          <a:p>
            <a:pPr eaLnBrk="1" hangingPunct="1">
              <a:spcBef>
                <a:spcPct val="0"/>
              </a:spcBef>
              <a:buFontTx/>
              <a:buNone/>
            </a:pPr>
            <a:r>
              <a:rPr lang="en-US" altLang="en-US" sz="1100">
                <a:latin typeface="Gill Sans MT" panose="020B0502020104020203" pitchFamily="34" charset="0"/>
              </a:rPr>
              <a:t>~1050 BC</a:t>
            </a:r>
          </a:p>
        </p:txBody>
      </p:sp>
      <p:sp>
        <p:nvSpPr>
          <p:cNvPr id="4121" name="Text Box 91"/>
          <p:cNvSpPr txBox="1">
            <a:spLocks noChangeArrowheads="1"/>
          </p:cNvSpPr>
          <p:nvPr/>
        </p:nvSpPr>
        <p:spPr bwMode="auto">
          <a:xfrm>
            <a:off x="4721225" y="2590800"/>
            <a:ext cx="1219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b="1">
                <a:solidFill>
                  <a:schemeClr val="accent2"/>
                </a:solidFill>
                <a:latin typeface="Gill Sans MT" panose="020B0502020104020203" pitchFamily="34" charset="0"/>
              </a:rPr>
              <a:t>Isaiah 2:2-3</a:t>
            </a:r>
          </a:p>
          <a:p>
            <a:pPr algn="ctr" eaLnBrk="1" hangingPunct="1">
              <a:spcBef>
                <a:spcPct val="0"/>
              </a:spcBef>
              <a:buFontTx/>
              <a:buNone/>
            </a:pPr>
            <a:r>
              <a:rPr lang="en-US" altLang="en-US" sz="800">
                <a:latin typeface="Gill Sans MT" panose="020B0502020104020203" pitchFamily="34" charset="0"/>
              </a:rPr>
              <a:t>(739-690 B. C.)</a:t>
            </a:r>
          </a:p>
        </p:txBody>
      </p:sp>
      <p:sp>
        <p:nvSpPr>
          <p:cNvPr id="4122" name="Line 92"/>
          <p:cNvSpPr>
            <a:spLocks noChangeShapeType="1"/>
          </p:cNvSpPr>
          <p:nvPr/>
        </p:nvSpPr>
        <p:spPr bwMode="auto">
          <a:xfrm>
            <a:off x="5334000" y="3001963"/>
            <a:ext cx="0" cy="960437"/>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3" name="Text Box 93"/>
          <p:cNvSpPr txBox="1">
            <a:spLocks noChangeArrowheads="1"/>
          </p:cNvSpPr>
          <p:nvPr/>
        </p:nvSpPr>
        <p:spPr bwMode="auto">
          <a:xfrm>
            <a:off x="5334000" y="3044825"/>
            <a:ext cx="914400" cy="76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Prophesied of Kingdom</a:t>
            </a:r>
            <a:endParaRPr lang="en-US" altLang="en-US" sz="800" dirty="0">
              <a:latin typeface="Gill Sans MT" panose="020B0502020104020203" pitchFamily="34" charset="0"/>
            </a:endParaRPr>
          </a:p>
          <a:p>
            <a:pPr eaLnBrk="1" hangingPunct="1">
              <a:spcBef>
                <a:spcPct val="0"/>
              </a:spcBef>
              <a:buFontTx/>
              <a:buNone/>
            </a:pPr>
            <a:r>
              <a:rPr lang="en-US" altLang="en-US" sz="1100" dirty="0">
                <a:latin typeface="Gill Sans MT" panose="020B0502020104020203" pitchFamily="34" charset="0"/>
              </a:rPr>
              <a:t>Isa. 7:13-14</a:t>
            </a:r>
          </a:p>
          <a:p>
            <a:pPr eaLnBrk="1" hangingPunct="1">
              <a:spcBef>
                <a:spcPct val="0"/>
              </a:spcBef>
              <a:buFontTx/>
              <a:buNone/>
            </a:pPr>
            <a:r>
              <a:rPr lang="en-US" altLang="en-US" sz="1100" dirty="0">
                <a:latin typeface="Gill Sans MT" panose="020B0502020104020203" pitchFamily="34" charset="0"/>
              </a:rPr>
              <a:t>Isa. 9:6-7</a:t>
            </a:r>
          </a:p>
        </p:txBody>
      </p:sp>
      <p:sp>
        <p:nvSpPr>
          <p:cNvPr id="4125" name="Text Box 95"/>
          <p:cNvSpPr txBox="1">
            <a:spLocks noChangeArrowheads="1"/>
          </p:cNvSpPr>
          <p:nvPr/>
        </p:nvSpPr>
        <p:spPr bwMode="auto">
          <a:xfrm>
            <a:off x="1066800" y="32766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a:latin typeface="Gill Sans MT" panose="020B0502020104020203" pitchFamily="34" charset="0"/>
              </a:rPr>
              <a:t>Law</a:t>
            </a:r>
          </a:p>
        </p:txBody>
      </p:sp>
      <p:sp>
        <p:nvSpPr>
          <p:cNvPr id="4126" name="Text Box 96"/>
          <p:cNvSpPr txBox="1">
            <a:spLocks noChangeArrowheads="1"/>
          </p:cNvSpPr>
          <p:nvPr/>
        </p:nvSpPr>
        <p:spPr bwMode="auto">
          <a:xfrm>
            <a:off x="2971800" y="4267200"/>
            <a:ext cx="1901825" cy="241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Give us a king:  1 Sam. 8:5-22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Saul:  1 Sam. 9, 10, 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David:  1 Sam. 16; Mt. 22:42-45; Acts 2:30-31; 2 Sam. 7:12-17</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House, Kingdom:  Psa. 89:3-4; 132:11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Solomon:  1 Kgs. 1</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Kingdom divided:  1 Kgs. 12</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Assyrian captivity (Israel):  2 Kgs. 17:5-6</a:t>
            </a:r>
          </a:p>
          <a:p>
            <a:pPr eaLnBrk="1" hangingPunct="1">
              <a:spcBef>
                <a:spcPct val="0"/>
              </a:spcBef>
              <a:buFontTx/>
              <a:buNone/>
            </a:pPr>
            <a:endParaRPr lang="en-US" altLang="en-US" sz="3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Babylonian captivity (Judah):  2 Kgs. 25 (</a:t>
            </a:r>
            <a:r>
              <a:rPr lang="en-US" altLang="en-US" sz="1000" dirty="0" err="1">
                <a:latin typeface="Gill Sans MT" panose="020B0502020104020203" pitchFamily="34" charset="0"/>
              </a:rPr>
              <a:t>rtn</a:t>
            </a:r>
            <a:r>
              <a:rPr lang="en-US" altLang="en-US" sz="1000" dirty="0">
                <a:latin typeface="Gill Sans MT" panose="020B0502020104020203" pitchFamily="34" charset="0"/>
              </a:rPr>
              <a:t>:  2 Chr. 36:20-21; Ezra 1)</a:t>
            </a:r>
          </a:p>
        </p:txBody>
      </p:sp>
      <p:sp>
        <p:nvSpPr>
          <p:cNvPr id="4127" name="Text Box 97"/>
          <p:cNvSpPr txBox="1">
            <a:spLocks noChangeArrowheads="1"/>
          </p:cNvSpPr>
          <p:nvPr/>
        </p:nvSpPr>
        <p:spPr bwMode="auto">
          <a:xfrm>
            <a:off x="3733800" y="3692525"/>
            <a:ext cx="914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dirty="0">
                <a:latin typeface="Gill Sans MT" panose="020B0502020104020203" pitchFamily="34" charset="0"/>
              </a:rPr>
              <a:t>120 Years</a:t>
            </a:r>
          </a:p>
        </p:txBody>
      </p:sp>
      <p:sp>
        <p:nvSpPr>
          <p:cNvPr id="4128" name="Line 98"/>
          <p:cNvSpPr>
            <a:spLocks noChangeShapeType="1"/>
          </p:cNvSpPr>
          <p:nvPr/>
        </p:nvSpPr>
        <p:spPr bwMode="auto">
          <a:xfrm flipH="1">
            <a:off x="35814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29" name="Line 99"/>
          <p:cNvSpPr>
            <a:spLocks noChangeShapeType="1"/>
          </p:cNvSpPr>
          <p:nvPr/>
        </p:nvSpPr>
        <p:spPr bwMode="auto">
          <a:xfrm>
            <a:off x="4572000" y="3819525"/>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31" name="Text Box 101"/>
          <p:cNvSpPr txBox="1">
            <a:spLocks noChangeArrowheads="1"/>
          </p:cNvSpPr>
          <p:nvPr/>
        </p:nvSpPr>
        <p:spPr bwMode="auto">
          <a:xfrm>
            <a:off x="6735763" y="2590800"/>
            <a:ext cx="19589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a:p>
            <a:pPr eaLnBrk="1" hangingPunct="1">
              <a:spcBef>
                <a:spcPct val="0"/>
              </a:spcBef>
              <a:buFontTx/>
              <a:buNone/>
            </a:pPr>
            <a:r>
              <a:rPr lang="en-US" altLang="en-US" sz="1400" b="1">
                <a:solidFill>
                  <a:schemeClr val="accent2"/>
                </a:solidFill>
                <a:latin typeface="Gill Sans MT" panose="020B0502020104020203" pitchFamily="34" charset="0"/>
              </a:rPr>
              <a:t>   1</a:t>
            </a:r>
          </a:p>
        </p:txBody>
      </p:sp>
      <p:sp>
        <p:nvSpPr>
          <p:cNvPr id="4132" name="Text Box 102"/>
          <p:cNvSpPr txBox="1">
            <a:spLocks noChangeArrowheads="1"/>
          </p:cNvSpPr>
          <p:nvPr/>
        </p:nvSpPr>
        <p:spPr bwMode="auto">
          <a:xfrm>
            <a:off x="6400800" y="3048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Birth of Christ</a:t>
            </a:r>
          </a:p>
        </p:txBody>
      </p:sp>
      <p:sp>
        <p:nvSpPr>
          <p:cNvPr id="4133" name="Text Box 103"/>
          <p:cNvSpPr txBox="1">
            <a:spLocks noChangeArrowheads="1"/>
          </p:cNvSpPr>
          <p:nvPr/>
        </p:nvSpPr>
        <p:spPr bwMode="auto">
          <a:xfrm>
            <a:off x="7543800" y="2590800"/>
            <a:ext cx="1371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16:18</a:t>
            </a:r>
          </a:p>
        </p:txBody>
      </p:sp>
      <p:sp>
        <p:nvSpPr>
          <p:cNvPr id="4134" name="Text Box 104"/>
          <p:cNvSpPr txBox="1">
            <a:spLocks noChangeArrowheads="1"/>
          </p:cNvSpPr>
          <p:nvPr/>
        </p:nvSpPr>
        <p:spPr bwMode="auto">
          <a:xfrm>
            <a:off x="7004050" y="3044825"/>
            <a:ext cx="9144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Church</a:t>
            </a:r>
          </a:p>
          <a:p>
            <a:pPr eaLnBrk="1" hangingPunct="1">
              <a:spcBef>
                <a:spcPct val="0"/>
              </a:spcBef>
              <a:buFontTx/>
              <a:buNone/>
            </a:pPr>
            <a:r>
              <a:rPr lang="en-US" altLang="en-US" sz="1100" dirty="0">
                <a:latin typeface="Gill Sans MT" panose="020B0502020104020203" pitchFamily="34" charset="0"/>
              </a:rPr>
              <a:t>Prophesied </a:t>
            </a:r>
          </a:p>
        </p:txBody>
      </p:sp>
      <p:sp>
        <p:nvSpPr>
          <p:cNvPr id="4136" name="Text Box 106"/>
          <p:cNvSpPr txBox="1">
            <a:spLocks noChangeArrowheads="1"/>
          </p:cNvSpPr>
          <p:nvPr/>
        </p:nvSpPr>
        <p:spPr bwMode="auto">
          <a:xfrm>
            <a:off x="7848600" y="4495800"/>
            <a:ext cx="762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16:21</a:t>
            </a:r>
          </a:p>
          <a:p>
            <a:pPr eaLnBrk="1" hangingPunct="1">
              <a:spcBef>
                <a:spcPct val="50000"/>
              </a:spcBef>
              <a:buFontTx/>
              <a:buNone/>
            </a:pPr>
            <a:r>
              <a:rPr lang="en-US" altLang="en-US" sz="1000">
                <a:latin typeface="Gill Sans MT" panose="020B0502020104020203" pitchFamily="34" charset="0"/>
              </a:rPr>
              <a:t>17:22-23</a:t>
            </a:r>
          </a:p>
          <a:p>
            <a:pPr eaLnBrk="1" hangingPunct="1">
              <a:spcBef>
                <a:spcPct val="50000"/>
              </a:spcBef>
              <a:buFontTx/>
              <a:buNone/>
            </a:pPr>
            <a:r>
              <a:rPr lang="en-US" altLang="en-US" sz="1000">
                <a:latin typeface="Gill Sans MT" panose="020B0502020104020203" pitchFamily="34" charset="0"/>
              </a:rPr>
              <a:t>20:18-19</a:t>
            </a:r>
          </a:p>
        </p:txBody>
      </p:sp>
      <p:sp>
        <p:nvSpPr>
          <p:cNvPr id="4137" name="Text Box 107"/>
          <p:cNvSpPr txBox="1">
            <a:spLocks noChangeArrowheads="1"/>
          </p:cNvSpPr>
          <p:nvPr/>
        </p:nvSpPr>
        <p:spPr bwMode="auto">
          <a:xfrm>
            <a:off x="8534400" y="46482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000">
                <a:latin typeface="Gill Sans MT" panose="020B0502020104020203" pitchFamily="34" charset="0"/>
              </a:rPr>
              <a:t>1 Jn.</a:t>
            </a:r>
          </a:p>
          <a:p>
            <a:pPr algn="ctr" eaLnBrk="1" hangingPunct="1">
              <a:spcBef>
                <a:spcPct val="0"/>
              </a:spcBef>
              <a:buFontTx/>
              <a:buNone/>
            </a:pPr>
            <a:r>
              <a:rPr lang="en-US" altLang="en-US" sz="1000">
                <a:latin typeface="Gill Sans MT" panose="020B0502020104020203" pitchFamily="34" charset="0"/>
              </a:rPr>
              <a:t>3:5-8</a:t>
            </a:r>
          </a:p>
        </p:txBody>
      </p:sp>
      <p:sp>
        <p:nvSpPr>
          <p:cNvPr id="4138" name="Text Box 108"/>
          <p:cNvSpPr txBox="1">
            <a:spLocks noChangeArrowheads="1"/>
          </p:cNvSpPr>
          <p:nvPr/>
        </p:nvSpPr>
        <p:spPr bwMode="auto">
          <a:xfrm>
            <a:off x="7848600" y="5334000"/>
            <a:ext cx="1143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a:latin typeface="Gill Sans MT" panose="020B0502020104020203" pitchFamily="34" charset="0"/>
              </a:rPr>
              <a:t>Mt. 26:26-29</a:t>
            </a:r>
          </a:p>
        </p:txBody>
      </p:sp>
      <p:sp>
        <p:nvSpPr>
          <p:cNvPr id="4139" name="Text Box 109"/>
          <p:cNvSpPr txBox="1">
            <a:spLocks noChangeArrowheads="1"/>
          </p:cNvSpPr>
          <p:nvPr/>
        </p:nvSpPr>
        <p:spPr bwMode="auto">
          <a:xfrm>
            <a:off x="0" y="2286000"/>
            <a:ext cx="9144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400" i="1">
                <a:latin typeface="Gill Sans MT" panose="020B0502020104020203" pitchFamily="34" charset="0"/>
              </a:rPr>
              <a:t>Nation                      of                      Israel</a:t>
            </a:r>
          </a:p>
        </p:txBody>
      </p:sp>
      <p:sp>
        <p:nvSpPr>
          <p:cNvPr id="4140" name="Text Box 110"/>
          <p:cNvSpPr txBox="1">
            <a:spLocks noChangeArrowheads="1"/>
          </p:cNvSpPr>
          <p:nvPr/>
        </p:nvSpPr>
        <p:spPr bwMode="auto">
          <a:xfrm>
            <a:off x="5791200" y="3692525"/>
            <a:ext cx="91440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~925 Years</a:t>
            </a:r>
          </a:p>
        </p:txBody>
      </p:sp>
      <p:sp>
        <p:nvSpPr>
          <p:cNvPr id="4141" name="Line 111"/>
          <p:cNvSpPr>
            <a:spLocks noChangeShapeType="1"/>
          </p:cNvSpPr>
          <p:nvPr/>
        </p:nvSpPr>
        <p:spPr bwMode="auto">
          <a:xfrm flipH="1">
            <a:off x="4800600" y="3819525"/>
            <a:ext cx="10969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2" name="Line 112"/>
          <p:cNvSpPr>
            <a:spLocks noChangeShapeType="1"/>
          </p:cNvSpPr>
          <p:nvPr/>
        </p:nvSpPr>
        <p:spPr bwMode="auto">
          <a:xfrm>
            <a:off x="18288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3" name="Line 113"/>
          <p:cNvSpPr>
            <a:spLocks noChangeShapeType="1"/>
          </p:cNvSpPr>
          <p:nvPr/>
        </p:nvSpPr>
        <p:spPr bwMode="auto">
          <a:xfrm>
            <a:off x="7040563" y="3133725"/>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4" name="Line 114"/>
          <p:cNvSpPr>
            <a:spLocks noChangeShapeType="1"/>
          </p:cNvSpPr>
          <p:nvPr/>
        </p:nvSpPr>
        <p:spPr bwMode="auto">
          <a:xfrm>
            <a:off x="7772400" y="2905125"/>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45"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4146" name="TextBox 56"/>
          <p:cNvSpPr txBox="1">
            <a:spLocks noChangeArrowheads="1"/>
          </p:cNvSpPr>
          <p:nvPr/>
        </p:nvSpPr>
        <p:spPr bwMode="auto">
          <a:xfrm>
            <a:off x="128587" y="130175"/>
            <a:ext cx="17764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Wanderings</a:t>
            </a:r>
          </a:p>
          <a:p>
            <a:pPr eaLnBrk="1" hangingPunct="1">
              <a:spcBef>
                <a:spcPct val="0"/>
              </a:spcBef>
              <a:buFontTx/>
              <a:buNone/>
            </a:pPr>
            <a:r>
              <a:rPr lang="en-US" altLang="en-US" sz="1200" b="1" i="1" dirty="0">
                <a:latin typeface="Gill Sans MT" panose="020B0502020104020203" pitchFamily="34" charset="0"/>
              </a:rPr>
              <a:t>Conquest</a:t>
            </a:r>
          </a:p>
          <a:p>
            <a:pPr eaLnBrk="1" hangingPunct="1">
              <a:spcBef>
                <a:spcPct val="0"/>
              </a:spcBef>
              <a:buFontTx/>
              <a:buNone/>
            </a:pPr>
            <a:r>
              <a:rPr lang="en-US" altLang="en-US" sz="1200" b="1" i="1" dirty="0">
                <a:latin typeface="Gill Sans MT" panose="020B0502020104020203" pitchFamily="34" charset="0"/>
              </a:rPr>
              <a:t>Judges</a:t>
            </a:r>
          </a:p>
          <a:p>
            <a:pPr eaLnBrk="1" hangingPunct="1">
              <a:spcBef>
                <a:spcPct val="0"/>
              </a:spcBef>
              <a:buFontTx/>
              <a:buNone/>
            </a:pPr>
            <a:r>
              <a:rPr lang="en-US" altLang="en-US" sz="1200" b="1" i="1" dirty="0">
                <a:latin typeface="Gill Sans MT" panose="020B0502020104020203" pitchFamily="34" charset="0"/>
              </a:rPr>
              <a:t>United Kingdom</a:t>
            </a:r>
          </a:p>
          <a:p>
            <a:pPr eaLnBrk="1" hangingPunct="1">
              <a:spcBef>
                <a:spcPct val="0"/>
              </a:spcBef>
              <a:buFontTx/>
              <a:buNone/>
            </a:pPr>
            <a:r>
              <a:rPr lang="en-US" altLang="en-US" sz="1200" b="1" i="1" dirty="0">
                <a:latin typeface="Gill Sans MT" panose="020B0502020104020203" pitchFamily="34" charset="0"/>
              </a:rPr>
              <a:t>Divided Kingdom</a:t>
            </a:r>
          </a:p>
          <a:p>
            <a:pPr eaLnBrk="1" hangingPunct="1">
              <a:spcBef>
                <a:spcPct val="0"/>
              </a:spcBef>
              <a:buFontTx/>
              <a:buNone/>
            </a:pPr>
            <a:r>
              <a:rPr lang="en-US" altLang="en-US" sz="1200" b="1" i="1" dirty="0">
                <a:latin typeface="Gill Sans MT" panose="020B0502020104020203" pitchFamily="34" charset="0"/>
              </a:rPr>
              <a:t>Assyrian Captivity</a:t>
            </a:r>
          </a:p>
          <a:p>
            <a:pPr eaLnBrk="1" hangingPunct="1">
              <a:spcBef>
                <a:spcPct val="0"/>
              </a:spcBef>
              <a:buFontTx/>
              <a:buNone/>
            </a:pPr>
            <a:r>
              <a:rPr lang="en-US" altLang="en-US" sz="1200" b="1" i="1" dirty="0">
                <a:latin typeface="Gill Sans MT" panose="020B0502020104020203" pitchFamily="34" charset="0"/>
              </a:rPr>
              <a:t>Judah Alone</a:t>
            </a:r>
          </a:p>
          <a:p>
            <a:pPr eaLnBrk="1" hangingPunct="1">
              <a:spcBef>
                <a:spcPct val="0"/>
              </a:spcBef>
              <a:buFontTx/>
              <a:buNone/>
            </a:pPr>
            <a:r>
              <a:rPr lang="en-US" altLang="en-US" sz="1200" b="1" i="1" dirty="0">
                <a:latin typeface="Gill Sans MT" panose="020B0502020104020203" pitchFamily="34" charset="0"/>
              </a:rPr>
              <a:t>Exile </a:t>
            </a:r>
            <a:r>
              <a:rPr lang="en-US" altLang="en-US" sz="900" b="1" i="1" dirty="0">
                <a:latin typeface="Gill Sans MT" panose="020B0502020104020203" pitchFamily="34" charset="0"/>
              </a:rPr>
              <a:t>(Babylonian Captivity)</a:t>
            </a:r>
          </a:p>
          <a:p>
            <a:pPr eaLnBrk="1" hangingPunct="1">
              <a:spcBef>
                <a:spcPct val="0"/>
              </a:spcBef>
              <a:buFontTx/>
              <a:buNone/>
            </a:pPr>
            <a:r>
              <a:rPr lang="en-US" altLang="en-US" sz="1200" b="1" i="1" dirty="0">
                <a:latin typeface="Gill Sans MT" panose="020B0502020104020203" pitchFamily="34" charset="0"/>
              </a:rPr>
              <a:t>Post-Exile </a:t>
            </a:r>
            <a:r>
              <a:rPr lang="en-US" altLang="en-US" sz="900" b="1" i="1" dirty="0">
                <a:latin typeface="Gill Sans MT" panose="020B0502020104020203" pitchFamily="34" charset="0"/>
              </a:rPr>
              <a:t>(return to Judah)</a:t>
            </a:r>
          </a:p>
          <a:p>
            <a:pPr eaLnBrk="1" hangingPunct="1">
              <a:spcBef>
                <a:spcPct val="0"/>
              </a:spcBef>
              <a:buFontTx/>
              <a:buNone/>
            </a:pPr>
            <a:r>
              <a:rPr lang="en-US" altLang="en-US" sz="1200" b="1" i="1" dirty="0">
                <a:latin typeface="Gill Sans MT" panose="020B0502020104020203" pitchFamily="34" charset="0"/>
              </a:rPr>
              <a:t>Silence </a:t>
            </a:r>
            <a:r>
              <a:rPr lang="en-US" altLang="en-US" sz="900" b="1" i="1" dirty="0">
                <a:latin typeface="Gill Sans MT" panose="020B0502020104020203" pitchFamily="34" charset="0"/>
              </a:rPr>
              <a:t>(</a:t>
            </a:r>
            <a:r>
              <a:rPr lang="en-US" altLang="en-US" sz="900" b="1" i="1" dirty="0" err="1">
                <a:latin typeface="Gill Sans MT" panose="020B0502020104020203" pitchFamily="34" charset="0"/>
              </a:rPr>
              <a:t>Malachi</a:t>
            </a:r>
            <a:r>
              <a:rPr lang="en-US" altLang="en-US" sz="900" b="1" i="1" dirty="0" err="1">
                <a:latin typeface="Gill Sans MT" panose="020B0502020104020203" pitchFamily="34" charset="0"/>
                <a:sym typeface="Wingdings" panose="05000000000000000000" pitchFamily="2" charset="2"/>
              </a:rPr>
              <a:t>Matthew</a:t>
            </a:r>
            <a:r>
              <a:rPr lang="en-US" altLang="en-US" sz="900" b="1" i="1" dirty="0">
                <a:latin typeface="Gill Sans MT" panose="020B0502020104020203" pitchFamily="34" charset="0"/>
                <a:sym typeface="Wingdings" panose="05000000000000000000" pitchFamily="2" charset="2"/>
              </a:rPr>
              <a:t>)</a:t>
            </a: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a:p>
            <a:pPr eaLnBrk="1" hangingPunct="1">
              <a:spcBef>
                <a:spcPct val="0"/>
              </a:spcBef>
              <a:buFontTx/>
              <a:buNone/>
            </a:pPr>
            <a:endParaRPr lang="en-US" altLang="en-US" sz="1200" b="1" i="1" dirty="0">
              <a:latin typeface="Gill Sans MT" panose="020B0502020104020203" pitchFamily="34" charset="0"/>
            </a:endParaRPr>
          </a:p>
        </p:txBody>
      </p:sp>
      <p:sp>
        <p:nvSpPr>
          <p:cNvPr id="70" name="Rectangle: Rounded Corners 69">
            <a:extLst>
              <a:ext uri="{FF2B5EF4-FFF2-40B4-BE49-F238E27FC236}">
                <a16:creationId xmlns:a16="http://schemas.microsoft.com/office/drawing/2014/main" id="{E4A8739D-C46F-43C9-A4EA-997F0F84BF07}"/>
              </a:ext>
            </a:extLst>
          </p:cNvPr>
          <p:cNvSpPr/>
          <p:nvPr/>
        </p:nvSpPr>
        <p:spPr>
          <a:xfrm>
            <a:off x="3201703" y="1062204"/>
            <a:ext cx="2695860" cy="83962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Rounded Corners 74">
            <a:extLst>
              <a:ext uri="{FF2B5EF4-FFF2-40B4-BE49-F238E27FC236}">
                <a16:creationId xmlns:a16="http://schemas.microsoft.com/office/drawing/2014/main" id="{D678A882-BC5F-48BB-9A7D-2C5EDC0A5952}"/>
              </a:ext>
            </a:extLst>
          </p:cNvPr>
          <p:cNvSpPr/>
          <p:nvPr/>
        </p:nvSpPr>
        <p:spPr>
          <a:xfrm>
            <a:off x="40050" y="2362200"/>
            <a:ext cx="1112186" cy="69668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Rounded Corners 79">
            <a:extLst>
              <a:ext uri="{FF2B5EF4-FFF2-40B4-BE49-F238E27FC236}">
                <a16:creationId xmlns:a16="http://schemas.microsoft.com/office/drawing/2014/main" id="{4E34BDED-4FFE-4C9B-B8F0-17F3B2E4A0B9}"/>
              </a:ext>
            </a:extLst>
          </p:cNvPr>
          <p:cNvSpPr/>
          <p:nvPr/>
        </p:nvSpPr>
        <p:spPr>
          <a:xfrm>
            <a:off x="15407" y="4423930"/>
            <a:ext cx="1637180" cy="23379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Rounded Corners 81">
            <a:extLst>
              <a:ext uri="{FF2B5EF4-FFF2-40B4-BE49-F238E27FC236}">
                <a16:creationId xmlns:a16="http://schemas.microsoft.com/office/drawing/2014/main" id="{0706E5A4-61F9-496D-BEFC-C1F2AE1143BF}"/>
              </a:ext>
            </a:extLst>
          </p:cNvPr>
          <p:cNvSpPr/>
          <p:nvPr/>
        </p:nvSpPr>
        <p:spPr>
          <a:xfrm>
            <a:off x="39220" y="5281396"/>
            <a:ext cx="1637180" cy="23379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2DE03F52-FCEC-4E7B-91A3-3D0CDA481572}"/>
              </a:ext>
            </a:extLst>
          </p:cNvPr>
          <p:cNvSpPr/>
          <p:nvPr/>
        </p:nvSpPr>
        <p:spPr>
          <a:xfrm>
            <a:off x="41977" y="5529686"/>
            <a:ext cx="1637180" cy="41391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Rounded Corners 83">
            <a:extLst>
              <a:ext uri="{FF2B5EF4-FFF2-40B4-BE49-F238E27FC236}">
                <a16:creationId xmlns:a16="http://schemas.microsoft.com/office/drawing/2014/main" id="{E3C34781-C353-4665-B608-8FC9F177915F}"/>
              </a:ext>
            </a:extLst>
          </p:cNvPr>
          <p:cNvSpPr/>
          <p:nvPr/>
        </p:nvSpPr>
        <p:spPr>
          <a:xfrm>
            <a:off x="1868019" y="3086523"/>
            <a:ext cx="905341" cy="5567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Rounded Corners 84">
            <a:extLst>
              <a:ext uri="{FF2B5EF4-FFF2-40B4-BE49-F238E27FC236}">
                <a16:creationId xmlns:a16="http://schemas.microsoft.com/office/drawing/2014/main" id="{74B6CBE3-B0A5-474F-A586-01198CE1CEE2}"/>
              </a:ext>
            </a:extLst>
          </p:cNvPr>
          <p:cNvSpPr/>
          <p:nvPr/>
        </p:nvSpPr>
        <p:spPr>
          <a:xfrm>
            <a:off x="1652587" y="5421870"/>
            <a:ext cx="857251" cy="23379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Rounded Corners 85">
            <a:extLst>
              <a:ext uri="{FF2B5EF4-FFF2-40B4-BE49-F238E27FC236}">
                <a16:creationId xmlns:a16="http://schemas.microsoft.com/office/drawing/2014/main" id="{A838B848-1E9C-4EFF-8A74-750C749DC7F5}"/>
              </a:ext>
            </a:extLst>
          </p:cNvPr>
          <p:cNvSpPr/>
          <p:nvPr/>
        </p:nvSpPr>
        <p:spPr>
          <a:xfrm>
            <a:off x="3033712" y="4284231"/>
            <a:ext cx="1614488" cy="23379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93E5652C-90F5-401B-9347-F5A9FFD593A8}"/>
              </a:ext>
            </a:extLst>
          </p:cNvPr>
          <p:cNvSpPr/>
          <p:nvPr/>
        </p:nvSpPr>
        <p:spPr>
          <a:xfrm>
            <a:off x="3520499" y="3087093"/>
            <a:ext cx="792735" cy="58003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Rounded Corners 87">
            <a:extLst>
              <a:ext uri="{FF2B5EF4-FFF2-40B4-BE49-F238E27FC236}">
                <a16:creationId xmlns:a16="http://schemas.microsoft.com/office/drawing/2014/main" id="{657AC732-E4A9-42FA-AA00-7DDBE854C051}"/>
              </a:ext>
            </a:extLst>
          </p:cNvPr>
          <p:cNvSpPr/>
          <p:nvPr/>
        </p:nvSpPr>
        <p:spPr>
          <a:xfrm>
            <a:off x="2959189" y="5585908"/>
            <a:ext cx="1841411" cy="108476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Rounded Corners 88">
            <a:extLst>
              <a:ext uri="{FF2B5EF4-FFF2-40B4-BE49-F238E27FC236}">
                <a16:creationId xmlns:a16="http://schemas.microsoft.com/office/drawing/2014/main" id="{912F77B5-A474-4372-8BB8-4B300BFC0942}"/>
              </a:ext>
            </a:extLst>
          </p:cNvPr>
          <p:cNvSpPr/>
          <p:nvPr/>
        </p:nvSpPr>
        <p:spPr>
          <a:xfrm>
            <a:off x="4736855" y="4205575"/>
            <a:ext cx="1840157" cy="139829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Rounded Corners 89">
            <a:extLst>
              <a:ext uri="{FF2B5EF4-FFF2-40B4-BE49-F238E27FC236}">
                <a16:creationId xmlns:a16="http://schemas.microsoft.com/office/drawing/2014/main" id="{07EB676F-330D-4DFE-8885-EDF25407BF66}"/>
              </a:ext>
            </a:extLst>
          </p:cNvPr>
          <p:cNvSpPr/>
          <p:nvPr/>
        </p:nvSpPr>
        <p:spPr>
          <a:xfrm>
            <a:off x="6433366" y="2992000"/>
            <a:ext cx="537346" cy="51161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Rounded Corners 90">
            <a:extLst>
              <a:ext uri="{FF2B5EF4-FFF2-40B4-BE49-F238E27FC236}">
                <a16:creationId xmlns:a16="http://schemas.microsoft.com/office/drawing/2014/main" id="{85E1A853-B58B-4000-A917-2EAE154E08F1}"/>
              </a:ext>
            </a:extLst>
          </p:cNvPr>
          <p:cNvSpPr/>
          <p:nvPr/>
        </p:nvSpPr>
        <p:spPr>
          <a:xfrm>
            <a:off x="5365795" y="2977646"/>
            <a:ext cx="836568" cy="84981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Rounded Corners 91">
            <a:extLst>
              <a:ext uri="{FF2B5EF4-FFF2-40B4-BE49-F238E27FC236}">
                <a16:creationId xmlns:a16="http://schemas.microsoft.com/office/drawing/2014/main" id="{EB78C1BD-4AE3-4247-A230-83F0537AFD65}"/>
              </a:ext>
            </a:extLst>
          </p:cNvPr>
          <p:cNvSpPr/>
          <p:nvPr/>
        </p:nvSpPr>
        <p:spPr>
          <a:xfrm>
            <a:off x="7010399" y="2971800"/>
            <a:ext cx="746117" cy="51161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Rounded Corners 92">
            <a:extLst>
              <a:ext uri="{FF2B5EF4-FFF2-40B4-BE49-F238E27FC236}">
                <a16:creationId xmlns:a16="http://schemas.microsoft.com/office/drawing/2014/main" id="{AD4E4F64-5ED9-42BB-8800-A81030005F5A}"/>
              </a:ext>
            </a:extLst>
          </p:cNvPr>
          <p:cNvSpPr/>
          <p:nvPr/>
        </p:nvSpPr>
        <p:spPr>
          <a:xfrm>
            <a:off x="7878085" y="5322670"/>
            <a:ext cx="756328" cy="27622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Rounded Corners 93">
            <a:extLst>
              <a:ext uri="{FF2B5EF4-FFF2-40B4-BE49-F238E27FC236}">
                <a16:creationId xmlns:a16="http://schemas.microsoft.com/office/drawing/2014/main" id="{B5A90427-0BEB-4470-B2BB-FE626884A8CE}"/>
              </a:ext>
            </a:extLst>
          </p:cNvPr>
          <p:cNvSpPr/>
          <p:nvPr/>
        </p:nvSpPr>
        <p:spPr>
          <a:xfrm>
            <a:off x="8615940" y="4648200"/>
            <a:ext cx="450273" cy="44046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35650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dissolve">
                                      <p:cBhvr>
                                        <p:cTn id="12" dur="500"/>
                                        <p:tgtEl>
                                          <p:spTgt spid="7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dissolve">
                                      <p:cBhvr>
                                        <p:cTn id="22" dur="500"/>
                                        <p:tgtEl>
                                          <p:spTgt spid="8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dissolve">
                                      <p:cBhvr>
                                        <p:cTn id="27" dur="500"/>
                                        <p:tgtEl>
                                          <p:spTgt spid="8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4"/>
                                        </p:tgtEl>
                                        <p:attrNameLst>
                                          <p:attrName>style.visibility</p:attrName>
                                        </p:attrNameLst>
                                      </p:cBhvr>
                                      <p:to>
                                        <p:strVal val="visible"/>
                                      </p:to>
                                    </p:set>
                                    <p:animEffect transition="in" filter="dissolve">
                                      <p:cBhvr>
                                        <p:cTn id="32" dur="500"/>
                                        <p:tgtEl>
                                          <p:spTgt spid="84"/>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85"/>
                                        </p:tgtEl>
                                        <p:attrNameLst>
                                          <p:attrName>style.visibility</p:attrName>
                                        </p:attrNameLst>
                                      </p:cBhvr>
                                      <p:to>
                                        <p:strVal val="visible"/>
                                      </p:to>
                                    </p:set>
                                    <p:animEffect transition="in" filter="dissolve">
                                      <p:cBhvr>
                                        <p:cTn id="37" dur="500"/>
                                        <p:tgtEl>
                                          <p:spTgt spid="85"/>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86"/>
                                        </p:tgtEl>
                                        <p:attrNameLst>
                                          <p:attrName>style.visibility</p:attrName>
                                        </p:attrNameLst>
                                      </p:cBhvr>
                                      <p:to>
                                        <p:strVal val="visible"/>
                                      </p:to>
                                    </p:set>
                                    <p:animEffect transition="in" filter="dissolve">
                                      <p:cBhvr>
                                        <p:cTn id="42" dur="500"/>
                                        <p:tgtEl>
                                          <p:spTgt spid="86"/>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87"/>
                                        </p:tgtEl>
                                        <p:attrNameLst>
                                          <p:attrName>style.visibility</p:attrName>
                                        </p:attrNameLst>
                                      </p:cBhvr>
                                      <p:to>
                                        <p:strVal val="visible"/>
                                      </p:to>
                                    </p:set>
                                    <p:animEffect transition="in" filter="dissolve">
                                      <p:cBhvr>
                                        <p:cTn id="47" dur="500"/>
                                        <p:tgtEl>
                                          <p:spTgt spid="87"/>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88"/>
                                        </p:tgtEl>
                                        <p:attrNameLst>
                                          <p:attrName>style.visibility</p:attrName>
                                        </p:attrNameLst>
                                      </p:cBhvr>
                                      <p:to>
                                        <p:strVal val="visible"/>
                                      </p:to>
                                    </p:set>
                                    <p:animEffect transition="in" filter="dissolve">
                                      <p:cBhvr>
                                        <p:cTn id="52" dur="500"/>
                                        <p:tgtEl>
                                          <p:spTgt spid="88"/>
                                        </p:tgtEl>
                                      </p:cBhvr>
                                    </p:animEffec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dissolve">
                                      <p:cBhvr>
                                        <p:cTn id="56" dur="500"/>
                                        <p:tgtEl>
                                          <p:spTgt spid="91"/>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89"/>
                                        </p:tgtEl>
                                        <p:attrNameLst>
                                          <p:attrName>style.visibility</p:attrName>
                                        </p:attrNameLst>
                                      </p:cBhvr>
                                      <p:to>
                                        <p:strVal val="visible"/>
                                      </p:to>
                                    </p:set>
                                    <p:animEffect transition="in" filter="dissolve">
                                      <p:cBhvr>
                                        <p:cTn id="61" dur="500"/>
                                        <p:tgtEl>
                                          <p:spTgt spid="89"/>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90"/>
                                        </p:tgtEl>
                                        <p:attrNameLst>
                                          <p:attrName>style.visibility</p:attrName>
                                        </p:attrNameLst>
                                      </p:cBhvr>
                                      <p:to>
                                        <p:strVal val="visible"/>
                                      </p:to>
                                    </p:set>
                                    <p:animEffect transition="in" filter="dissolve">
                                      <p:cBhvr>
                                        <p:cTn id="66" dur="500"/>
                                        <p:tgtEl>
                                          <p:spTgt spid="90"/>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92"/>
                                        </p:tgtEl>
                                        <p:attrNameLst>
                                          <p:attrName>style.visibility</p:attrName>
                                        </p:attrNameLst>
                                      </p:cBhvr>
                                      <p:to>
                                        <p:strVal val="visible"/>
                                      </p:to>
                                    </p:set>
                                    <p:animEffect transition="in" filter="dissolve">
                                      <p:cBhvr>
                                        <p:cTn id="71" dur="500"/>
                                        <p:tgtEl>
                                          <p:spTgt spid="92"/>
                                        </p:tgtEl>
                                      </p:cBhvr>
                                    </p:animEffect>
                                  </p:childTnLst>
                                </p:cTn>
                              </p:par>
                            </p:childTnLst>
                          </p:cTn>
                        </p:par>
                      </p:childTnLst>
                    </p:cTn>
                  </p:par>
                  <p:par>
                    <p:cTn id="72" fill="hold">
                      <p:stCondLst>
                        <p:cond delay="indefinite"/>
                      </p:stCondLst>
                      <p:childTnLst>
                        <p:par>
                          <p:cTn id="73" fill="hold">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93"/>
                                        </p:tgtEl>
                                        <p:attrNameLst>
                                          <p:attrName>style.visibility</p:attrName>
                                        </p:attrNameLst>
                                      </p:cBhvr>
                                      <p:to>
                                        <p:strVal val="visible"/>
                                      </p:to>
                                    </p:set>
                                    <p:animEffect transition="in" filter="dissolve">
                                      <p:cBhvr>
                                        <p:cTn id="76" dur="500"/>
                                        <p:tgtEl>
                                          <p:spTgt spid="93"/>
                                        </p:tgtEl>
                                      </p:cBhvr>
                                    </p:animEffect>
                                  </p:childTnLst>
                                </p:cTn>
                              </p:par>
                            </p:childTnLst>
                          </p:cTn>
                        </p:par>
                        <p:par>
                          <p:cTn id="77" fill="hold">
                            <p:stCondLst>
                              <p:cond delay="500"/>
                            </p:stCondLst>
                            <p:childTnLst>
                              <p:par>
                                <p:cTn id="78" presetID="9" presetClass="entr" presetSubtype="0" fill="hold" grpId="0" nodeType="afterEffect">
                                  <p:stCondLst>
                                    <p:cond delay="0"/>
                                  </p:stCondLst>
                                  <p:childTnLst>
                                    <p:set>
                                      <p:cBhvr>
                                        <p:cTn id="79" dur="1" fill="hold">
                                          <p:stCondLst>
                                            <p:cond delay="0"/>
                                          </p:stCondLst>
                                        </p:cTn>
                                        <p:tgtEl>
                                          <p:spTgt spid="94"/>
                                        </p:tgtEl>
                                        <p:attrNameLst>
                                          <p:attrName>style.visibility</p:attrName>
                                        </p:attrNameLst>
                                      </p:cBhvr>
                                      <p:to>
                                        <p:strVal val="visible"/>
                                      </p:to>
                                    </p:set>
                                    <p:animEffect transition="in" filter="dissolve">
                                      <p:cBhvr>
                                        <p:cTn id="80"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5" grpId="0" animBg="1"/>
      <p:bldP spid="80"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7" name="TextBox 56">
            <a:extLst>
              <a:ext uri="{FF2B5EF4-FFF2-40B4-BE49-F238E27FC236}">
                <a16:creationId xmlns:a16="http://schemas.microsoft.com/office/drawing/2014/main" id="{D9FB5846-BD8C-4C6E-8A5F-EEDC1841CD0B}"/>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58" name="Text Box 86">
            <a:extLst>
              <a:ext uri="{FF2B5EF4-FFF2-40B4-BE49-F238E27FC236}">
                <a16:creationId xmlns:a16="http://schemas.microsoft.com/office/drawing/2014/main" id="{C0526343-1469-44B6-9F4B-4EBD513FC963}"/>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6" name="Text Box 72">
            <a:extLst>
              <a:ext uri="{FF2B5EF4-FFF2-40B4-BE49-F238E27FC236}">
                <a16:creationId xmlns:a16="http://schemas.microsoft.com/office/drawing/2014/main" id="{2624C50C-1E3A-4C99-B462-570F9C66F42F}"/>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55" name="Text Box 81">
            <a:extLst>
              <a:ext uri="{FF2B5EF4-FFF2-40B4-BE49-F238E27FC236}">
                <a16:creationId xmlns:a16="http://schemas.microsoft.com/office/drawing/2014/main" id="{5E1068FC-D0EF-40B5-8F01-A0D5DC2C5DF2}"/>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54" name="Text Box 85">
            <a:extLst>
              <a:ext uri="{FF2B5EF4-FFF2-40B4-BE49-F238E27FC236}">
                <a16:creationId xmlns:a16="http://schemas.microsoft.com/office/drawing/2014/main" id="{0EFE2CE1-9689-4C06-8943-E284FA364D51}"/>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53" name="Text Box 84">
            <a:extLst>
              <a:ext uri="{FF2B5EF4-FFF2-40B4-BE49-F238E27FC236}">
                <a16:creationId xmlns:a16="http://schemas.microsoft.com/office/drawing/2014/main" id="{A87AD881-22B5-4733-9105-5FB57DD705AB}"/>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2" name="Text Box 82">
            <a:extLst>
              <a:ext uri="{FF2B5EF4-FFF2-40B4-BE49-F238E27FC236}">
                <a16:creationId xmlns:a16="http://schemas.microsoft.com/office/drawing/2014/main" id="{BC0DB593-873A-439A-B22E-EE0F44F18F47}"/>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51" name="Text Box 73">
            <a:extLst>
              <a:ext uri="{FF2B5EF4-FFF2-40B4-BE49-F238E27FC236}">
                <a16:creationId xmlns:a16="http://schemas.microsoft.com/office/drawing/2014/main" id="{00AFC024-A010-4D97-92C6-FBF64D9F8180}"/>
              </a:ext>
            </a:extLst>
          </p:cNvPr>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0" name="Text Box 76">
            <a:extLst>
              <a:ext uri="{FF2B5EF4-FFF2-40B4-BE49-F238E27FC236}">
                <a16:creationId xmlns:a16="http://schemas.microsoft.com/office/drawing/2014/main" id="{4579D0CC-AE0F-4A7F-AFCE-9DE606B6F7E2}"/>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9" name="Text Box 74">
            <a:extLst>
              <a:ext uri="{FF2B5EF4-FFF2-40B4-BE49-F238E27FC236}">
                <a16:creationId xmlns:a16="http://schemas.microsoft.com/office/drawing/2014/main" id="{272034D2-5E16-4B23-AA03-A88ED3AB50AC}"/>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a:latin typeface="Gill Sans MT" panose="020B0502020104020203" pitchFamily="34" charset="0"/>
              </a:rPr>
              <a:t>Christian Dispensation</a:t>
            </a:r>
          </a:p>
          <a:p>
            <a:pPr algn="ctr" eaLnBrk="1" hangingPunct="1">
              <a:spcBef>
                <a:spcPct val="50000"/>
              </a:spcBef>
              <a:buFontTx/>
              <a:buNone/>
            </a:pPr>
            <a:r>
              <a:rPr lang="en-US" altLang="en-US" sz="1800" b="1">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6" name="Text Box 89"/>
          <p:cNvSpPr txBox="1">
            <a:spLocks noChangeArrowheads="1"/>
          </p:cNvSpPr>
          <p:nvPr/>
        </p:nvSpPr>
        <p:spPr bwMode="auto">
          <a:xfrm>
            <a:off x="914400" y="4114800"/>
            <a:ext cx="914400" cy="278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28:18-20</a:t>
            </a:r>
          </a:p>
          <a:p>
            <a:pPr eaLnBrk="1" hangingPunct="1">
              <a:spcBef>
                <a:spcPct val="50000"/>
              </a:spcBef>
              <a:buFontTx/>
              <a:buNone/>
            </a:pPr>
            <a:r>
              <a:rPr lang="en-US" altLang="en-US" sz="1000">
                <a:latin typeface="Gill Sans MT" panose="020B0502020104020203" pitchFamily="34" charset="0"/>
              </a:rPr>
              <a:t>Mk. 16:15,16</a:t>
            </a:r>
          </a:p>
          <a:p>
            <a:pPr eaLnBrk="1" hangingPunct="1">
              <a:spcBef>
                <a:spcPct val="50000"/>
              </a:spcBef>
              <a:buFontTx/>
              <a:buNone/>
            </a:pPr>
            <a:r>
              <a:rPr lang="en-US" altLang="en-US" sz="1000">
                <a:latin typeface="Gill Sans MT" panose="020B0502020104020203" pitchFamily="34" charset="0"/>
              </a:rPr>
              <a:t>Kingdom comes with power:  Dan. 2:44; 7:13-14; Lk. 24:49; Mk. 9:1; Acts 1:4-5, 8; 2:1-4, 41, 47; Col. 1:13</a:t>
            </a:r>
          </a:p>
          <a:p>
            <a:pPr eaLnBrk="1" hangingPunct="1">
              <a:spcBef>
                <a:spcPct val="50000"/>
              </a:spcBef>
              <a:buFontTx/>
              <a:buNone/>
            </a:pPr>
            <a:r>
              <a:rPr lang="en-US" altLang="en-US" sz="1000">
                <a:latin typeface="Gill Sans MT" panose="020B0502020104020203" pitchFamily="34" charset="0"/>
              </a:rPr>
              <a:t>Comforter:  Jn. 14:26; 15:26; 16:8, 13; Eph. 3:1-5; Jude 3</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39" name="Rectangle: Rounded Corners 38">
            <a:extLst>
              <a:ext uri="{FF2B5EF4-FFF2-40B4-BE49-F238E27FC236}">
                <a16:creationId xmlns:a16="http://schemas.microsoft.com/office/drawing/2014/main" id="{A3CD4CC0-A973-4B2E-9A0E-1D05C4105B5B}"/>
              </a:ext>
            </a:extLst>
          </p:cNvPr>
          <p:cNvSpPr/>
          <p:nvPr/>
        </p:nvSpPr>
        <p:spPr>
          <a:xfrm>
            <a:off x="2948939" y="1052512"/>
            <a:ext cx="3183573" cy="92868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cv</a:t>
            </a:r>
          </a:p>
        </p:txBody>
      </p:sp>
      <p:sp>
        <p:nvSpPr>
          <p:cNvPr id="40" name="Arrow: Left 39">
            <a:extLst>
              <a:ext uri="{FF2B5EF4-FFF2-40B4-BE49-F238E27FC236}">
                <a16:creationId xmlns:a16="http://schemas.microsoft.com/office/drawing/2014/main" id="{8224E9D2-14DE-4EDE-9FBC-8D0D7A6D59F0}"/>
              </a:ext>
            </a:extLst>
          </p:cNvPr>
          <p:cNvSpPr/>
          <p:nvPr/>
        </p:nvSpPr>
        <p:spPr>
          <a:xfrm rot="19973820">
            <a:off x="828112" y="220503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Arrow: Left 40">
            <a:extLst>
              <a:ext uri="{FF2B5EF4-FFF2-40B4-BE49-F238E27FC236}">
                <a16:creationId xmlns:a16="http://schemas.microsoft.com/office/drawing/2014/main" id="{1C5131D1-AD55-4271-96E5-1EE607B8AED2}"/>
              </a:ext>
            </a:extLst>
          </p:cNvPr>
          <p:cNvSpPr/>
          <p:nvPr/>
        </p:nvSpPr>
        <p:spPr>
          <a:xfrm rot="13405742">
            <a:off x="7961882" y="242239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Speech Bubble: Rectangle with Corners Rounded 42">
            <a:extLst>
              <a:ext uri="{FF2B5EF4-FFF2-40B4-BE49-F238E27FC236}">
                <a16:creationId xmlns:a16="http://schemas.microsoft.com/office/drawing/2014/main" id="{2F94DE6E-E37A-4B64-97BF-90E6EDD58322}"/>
              </a:ext>
            </a:extLst>
          </p:cNvPr>
          <p:cNvSpPr/>
          <p:nvPr/>
        </p:nvSpPr>
        <p:spPr>
          <a:xfrm>
            <a:off x="1709881" y="2293528"/>
            <a:ext cx="3090576" cy="1225549"/>
          </a:xfrm>
          <a:prstGeom prst="wedgeRoundRectCallout">
            <a:avLst>
              <a:gd name="adj1" fmla="val -86705"/>
              <a:gd name="adj2" fmla="val 16888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5:17:  </a:t>
            </a:r>
            <a:r>
              <a:rPr lang="en-US" dirty="0">
                <a:solidFill>
                  <a:schemeClr val="tx1"/>
                </a:solidFill>
                <a:latin typeface="Gill Sans MT" panose="020B0502020104020203" pitchFamily="34" charset="0"/>
              </a:rPr>
              <a:t>Do not think that I came to destroy the Law or the Prophets. I did not come to destroy but to fulfill.</a:t>
            </a:r>
          </a:p>
        </p:txBody>
      </p:sp>
      <p:sp>
        <p:nvSpPr>
          <p:cNvPr id="44" name="Speech Bubble: Rectangle with Corners Rounded 43">
            <a:extLst>
              <a:ext uri="{FF2B5EF4-FFF2-40B4-BE49-F238E27FC236}">
                <a16:creationId xmlns:a16="http://schemas.microsoft.com/office/drawing/2014/main" id="{B339534F-507B-4E84-9A1C-6FA977577D91}"/>
              </a:ext>
            </a:extLst>
          </p:cNvPr>
          <p:cNvSpPr/>
          <p:nvPr/>
        </p:nvSpPr>
        <p:spPr>
          <a:xfrm>
            <a:off x="1852613" y="1830893"/>
            <a:ext cx="4114513" cy="1824036"/>
          </a:xfrm>
          <a:prstGeom prst="wedgeRoundRectCallout">
            <a:avLst>
              <a:gd name="adj1" fmla="val -80927"/>
              <a:gd name="adj2" fmla="val 13128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16:21:  </a:t>
            </a:r>
            <a:r>
              <a:rPr lang="en-US" dirty="0">
                <a:solidFill>
                  <a:schemeClr val="tx1"/>
                </a:solidFill>
                <a:latin typeface="Gill Sans MT" panose="020B0502020104020203" pitchFamily="34" charset="0"/>
              </a:rPr>
              <a:t>From that time Jesus began to show to His disciples that He must go to Jerusalem, and suffer many things from the elders and chief priests and scribes, and be killed, and be raised the third day.</a:t>
            </a:r>
          </a:p>
        </p:txBody>
      </p:sp>
      <p:sp>
        <p:nvSpPr>
          <p:cNvPr id="45" name="Speech Bubble: Rectangle with Corners Rounded 44">
            <a:extLst>
              <a:ext uri="{FF2B5EF4-FFF2-40B4-BE49-F238E27FC236}">
                <a16:creationId xmlns:a16="http://schemas.microsoft.com/office/drawing/2014/main" id="{5A69F12B-F442-4205-8012-D9F59F67111A}"/>
              </a:ext>
            </a:extLst>
          </p:cNvPr>
          <p:cNvSpPr/>
          <p:nvPr/>
        </p:nvSpPr>
        <p:spPr>
          <a:xfrm>
            <a:off x="1996495" y="1992818"/>
            <a:ext cx="5095590" cy="1824036"/>
          </a:xfrm>
          <a:prstGeom prst="wedgeRoundRectCallout">
            <a:avLst>
              <a:gd name="adj1" fmla="val -74287"/>
              <a:gd name="adj2" fmla="val 1307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17:22-23:  </a:t>
            </a:r>
            <a:r>
              <a:rPr lang="en-US" dirty="0">
                <a:solidFill>
                  <a:schemeClr val="tx1"/>
                </a:solidFill>
                <a:latin typeface="Gill Sans MT" panose="020B0502020104020203" pitchFamily="34" charset="0"/>
              </a:rPr>
              <a:t>Now while they were staying in Galilee, Jesus said to them, “The Son of Man is about to be betrayed into the hands of men, 23 and they will kill Him, and the third day He will be raised up.”  And they were exceedingly sorrowful.</a:t>
            </a:r>
          </a:p>
        </p:txBody>
      </p:sp>
      <p:sp>
        <p:nvSpPr>
          <p:cNvPr id="46" name="Speech Bubble: Rectangle with Corners Rounded 45">
            <a:extLst>
              <a:ext uri="{FF2B5EF4-FFF2-40B4-BE49-F238E27FC236}">
                <a16:creationId xmlns:a16="http://schemas.microsoft.com/office/drawing/2014/main" id="{B9647239-C03E-4716-8B8D-0CCC1B9E621A}"/>
              </a:ext>
            </a:extLst>
          </p:cNvPr>
          <p:cNvSpPr/>
          <p:nvPr/>
        </p:nvSpPr>
        <p:spPr>
          <a:xfrm>
            <a:off x="2197245" y="1392412"/>
            <a:ext cx="5934887" cy="2239249"/>
          </a:xfrm>
          <a:prstGeom prst="wedgeRoundRectCallout">
            <a:avLst>
              <a:gd name="adj1" fmla="val -74287"/>
              <a:gd name="adj2" fmla="val 1307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20:18-19, 28:  </a:t>
            </a:r>
            <a:r>
              <a:rPr lang="en-US" dirty="0">
                <a:solidFill>
                  <a:schemeClr val="tx1"/>
                </a:solidFill>
                <a:latin typeface="Gill Sans MT" panose="020B0502020104020203" pitchFamily="34" charset="0"/>
              </a:rPr>
              <a:t>“Behold, we are going up to Jerusalem, and the Son of Man will be betrayed to the chief priests and to the scribes; and they will condemn Him to death, 19 and deliver Him to the Gentiles to mock and to scourge and to crucify.   And the third day He will rise again.”  …just as the Son of Man did not come to be served, but to serve, and to give His life a ransom for many.</a:t>
            </a:r>
          </a:p>
        </p:txBody>
      </p:sp>
      <p:sp>
        <p:nvSpPr>
          <p:cNvPr id="47" name="Speech Bubble: Rectangle with Corners Rounded 46">
            <a:extLst>
              <a:ext uri="{FF2B5EF4-FFF2-40B4-BE49-F238E27FC236}">
                <a16:creationId xmlns:a16="http://schemas.microsoft.com/office/drawing/2014/main" id="{14FA82EF-CB90-4AF2-9417-F089ED52F0B5}"/>
              </a:ext>
            </a:extLst>
          </p:cNvPr>
          <p:cNvSpPr/>
          <p:nvPr/>
        </p:nvSpPr>
        <p:spPr>
          <a:xfrm>
            <a:off x="2275248" y="738156"/>
            <a:ext cx="6184179" cy="2690844"/>
          </a:xfrm>
          <a:prstGeom prst="wedgeRoundRectCallout">
            <a:avLst>
              <a:gd name="adj1" fmla="val -74287"/>
              <a:gd name="adj2" fmla="val 1307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26:26-29:  </a:t>
            </a:r>
            <a:r>
              <a:rPr lang="en-US" dirty="0">
                <a:solidFill>
                  <a:schemeClr val="tx1"/>
                </a:solidFill>
                <a:latin typeface="Gill Sans MT" panose="020B0502020104020203" pitchFamily="34" charset="0"/>
              </a:rPr>
              <a:t>And as they were eating, Jesus took bread, blessed and broke it, and gave it to the disciples and said, “Take, eat; this is My body.” 27 Then He took the cup, and gave thanks, and gave it to them, saying, “Drink from it, all of you. 28 For this is My blood of the new covenant, which is shed for many for the remission of sins. 29 But I say to you, I will not drink of this fruit of the vine from now on until that day when I drink it new with you in My Father's kingdom.”</a:t>
            </a:r>
          </a:p>
        </p:txBody>
      </p:sp>
    </p:spTree>
    <p:extLst>
      <p:ext uri="{BB962C8B-B14F-4D97-AF65-F5344CB8AC3E}">
        <p14:creationId xmlns:p14="http://schemas.microsoft.com/office/powerpoint/2010/main" val="4141569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dissolve">
                                      <p:cBhvr>
                                        <p:cTn id="7" dur="500"/>
                                        <p:tgtEl>
                                          <p:spTgt spid="3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dissolve">
                                      <p:cBhvr>
                                        <p:cTn id="11" dur="500"/>
                                        <p:tgtEl>
                                          <p:spTgt spid="40"/>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dissolve">
                                      <p:cBhvr>
                                        <p:cTn id="14" dur="5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dissolve">
                                      <p:cBhvr>
                                        <p:cTn id="19" dur="500"/>
                                        <p:tgtEl>
                                          <p:spTgt spid="43"/>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xit" presetSubtype="0" fill="hold" grpId="1" nodeType="clickEffect">
                                  <p:stCondLst>
                                    <p:cond delay="0"/>
                                  </p:stCondLst>
                                  <p:childTnLst>
                                    <p:animEffect transition="out" filter="dissolve">
                                      <p:cBhvr>
                                        <p:cTn id="23" dur="500"/>
                                        <p:tgtEl>
                                          <p:spTgt spid="40"/>
                                        </p:tgtEl>
                                      </p:cBhvr>
                                    </p:animEffect>
                                    <p:set>
                                      <p:cBhvr>
                                        <p:cTn id="24" dur="1" fill="hold">
                                          <p:stCondLst>
                                            <p:cond delay="499"/>
                                          </p:stCondLst>
                                        </p:cTn>
                                        <p:tgtEl>
                                          <p:spTgt spid="40"/>
                                        </p:tgtEl>
                                        <p:attrNameLst>
                                          <p:attrName>style.visibility</p:attrName>
                                        </p:attrNameLst>
                                      </p:cBhvr>
                                      <p:to>
                                        <p:strVal val="hidden"/>
                                      </p:to>
                                    </p:set>
                                  </p:childTnLst>
                                </p:cTn>
                              </p:par>
                              <p:par>
                                <p:cTn id="25" presetID="9" presetClass="exit" presetSubtype="0" fill="hold" grpId="1" nodeType="withEffect">
                                  <p:stCondLst>
                                    <p:cond delay="0"/>
                                  </p:stCondLst>
                                  <p:childTnLst>
                                    <p:animEffect transition="out" filter="dissolve">
                                      <p:cBhvr>
                                        <p:cTn id="26" dur="500"/>
                                        <p:tgtEl>
                                          <p:spTgt spid="41"/>
                                        </p:tgtEl>
                                      </p:cBhvr>
                                    </p:animEffect>
                                    <p:set>
                                      <p:cBhvr>
                                        <p:cTn id="27" dur="1" fill="hold">
                                          <p:stCondLst>
                                            <p:cond delay="499"/>
                                          </p:stCondLst>
                                        </p:cTn>
                                        <p:tgtEl>
                                          <p:spTgt spid="4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1" nodeType="clickEffect">
                                  <p:stCondLst>
                                    <p:cond delay="0"/>
                                  </p:stCondLst>
                                  <p:childTnLst>
                                    <p:animEffect transition="out" filter="dissolve">
                                      <p:cBhvr>
                                        <p:cTn id="31" dur="500"/>
                                        <p:tgtEl>
                                          <p:spTgt spid="43"/>
                                        </p:tgtEl>
                                      </p:cBhvr>
                                    </p:animEffect>
                                    <p:set>
                                      <p:cBhvr>
                                        <p:cTn id="32" dur="1" fill="hold">
                                          <p:stCondLst>
                                            <p:cond delay="499"/>
                                          </p:stCondLst>
                                        </p:cTn>
                                        <p:tgtEl>
                                          <p:spTgt spid="43"/>
                                        </p:tgtEl>
                                        <p:attrNameLst>
                                          <p:attrName>style.visibility</p:attrName>
                                        </p:attrNameLst>
                                      </p:cBhvr>
                                      <p:to>
                                        <p:strVal val="hidden"/>
                                      </p:to>
                                    </p:se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dissolve">
                                      <p:cBhvr>
                                        <p:cTn id="36" dur="500"/>
                                        <p:tgtEl>
                                          <p:spTgt spid="44"/>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xit" presetSubtype="0" fill="hold" grpId="1" nodeType="clickEffect">
                                  <p:stCondLst>
                                    <p:cond delay="0"/>
                                  </p:stCondLst>
                                  <p:childTnLst>
                                    <p:animEffect transition="out" filter="dissolve">
                                      <p:cBhvr>
                                        <p:cTn id="40" dur="500"/>
                                        <p:tgtEl>
                                          <p:spTgt spid="44"/>
                                        </p:tgtEl>
                                      </p:cBhvr>
                                    </p:animEffect>
                                    <p:set>
                                      <p:cBhvr>
                                        <p:cTn id="41" dur="1" fill="hold">
                                          <p:stCondLst>
                                            <p:cond delay="499"/>
                                          </p:stCondLst>
                                        </p:cTn>
                                        <p:tgtEl>
                                          <p:spTgt spid="44"/>
                                        </p:tgtEl>
                                        <p:attrNameLst>
                                          <p:attrName>style.visibility</p:attrName>
                                        </p:attrNameLst>
                                      </p:cBhvr>
                                      <p:to>
                                        <p:strVal val="hidden"/>
                                      </p:to>
                                    </p:set>
                                  </p:childTnLst>
                                </p:cTn>
                              </p:par>
                            </p:childTnLst>
                          </p:cTn>
                        </p:par>
                        <p:par>
                          <p:cTn id="42" fill="hold">
                            <p:stCondLst>
                              <p:cond delay="500"/>
                            </p:stCondLst>
                            <p:childTnLst>
                              <p:par>
                                <p:cTn id="43" presetID="9" presetClass="entr" presetSubtype="0" fill="hold" grpId="0"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dissolve">
                                      <p:cBhvr>
                                        <p:cTn id="45" dur="500"/>
                                        <p:tgtEl>
                                          <p:spTgt spid="45"/>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xit" presetSubtype="0" fill="hold" grpId="1" nodeType="clickEffect">
                                  <p:stCondLst>
                                    <p:cond delay="0"/>
                                  </p:stCondLst>
                                  <p:childTnLst>
                                    <p:animEffect transition="out" filter="dissolve">
                                      <p:cBhvr>
                                        <p:cTn id="49" dur="500"/>
                                        <p:tgtEl>
                                          <p:spTgt spid="45"/>
                                        </p:tgtEl>
                                      </p:cBhvr>
                                    </p:animEffect>
                                    <p:set>
                                      <p:cBhvr>
                                        <p:cTn id="50" dur="1" fill="hold">
                                          <p:stCondLst>
                                            <p:cond delay="499"/>
                                          </p:stCondLst>
                                        </p:cTn>
                                        <p:tgtEl>
                                          <p:spTgt spid="45"/>
                                        </p:tgtEl>
                                        <p:attrNameLst>
                                          <p:attrName>style.visibility</p:attrName>
                                        </p:attrNameLst>
                                      </p:cBhvr>
                                      <p:to>
                                        <p:strVal val="hidden"/>
                                      </p:to>
                                    </p:set>
                                  </p:childTnLst>
                                </p:cTn>
                              </p:par>
                            </p:childTnLst>
                          </p:cTn>
                        </p:par>
                        <p:par>
                          <p:cTn id="51" fill="hold">
                            <p:stCondLst>
                              <p:cond delay="500"/>
                            </p:stCondLst>
                            <p:childTnLst>
                              <p:par>
                                <p:cTn id="52" presetID="9" presetClass="entr" presetSubtype="0" fill="hold" grpId="0" nodeType="after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dissolve">
                                      <p:cBhvr>
                                        <p:cTn id="54" dur="500"/>
                                        <p:tgtEl>
                                          <p:spTgt spid="46"/>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xit" presetSubtype="0" fill="hold" grpId="1" nodeType="clickEffect">
                                  <p:stCondLst>
                                    <p:cond delay="0"/>
                                  </p:stCondLst>
                                  <p:childTnLst>
                                    <p:animEffect transition="out" filter="dissolve">
                                      <p:cBhvr>
                                        <p:cTn id="58" dur="500"/>
                                        <p:tgtEl>
                                          <p:spTgt spid="46"/>
                                        </p:tgtEl>
                                      </p:cBhvr>
                                    </p:animEffect>
                                    <p:set>
                                      <p:cBhvr>
                                        <p:cTn id="59" dur="1" fill="hold">
                                          <p:stCondLst>
                                            <p:cond delay="499"/>
                                          </p:stCondLst>
                                        </p:cTn>
                                        <p:tgtEl>
                                          <p:spTgt spid="46"/>
                                        </p:tgtEl>
                                        <p:attrNameLst>
                                          <p:attrName>style.visibility</p:attrName>
                                        </p:attrNameLst>
                                      </p:cBhvr>
                                      <p:to>
                                        <p:strVal val="hidden"/>
                                      </p:to>
                                    </p:set>
                                  </p:childTnLst>
                                </p:cTn>
                              </p:par>
                            </p:childTnLst>
                          </p:cTn>
                        </p:par>
                        <p:par>
                          <p:cTn id="60" fill="hold">
                            <p:stCondLst>
                              <p:cond delay="500"/>
                            </p:stCondLst>
                            <p:childTnLst>
                              <p:par>
                                <p:cTn id="61" presetID="9" presetClass="entr" presetSubtype="0" fill="hold" grpId="0" nodeType="after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dissolve">
                                      <p:cBhvr>
                                        <p:cTn id="6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0" grpId="1" animBg="1"/>
      <p:bldP spid="41" grpId="0" animBg="1"/>
      <p:bldP spid="41" grpId="1" animBg="1"/>
      <p:bldP spid="43" grpId="0" animBg="1"/>
      <p:bldP spid="43" grpId="1" animBg="1"/>
      <p:bldP spid="44" grpId="0" animBg="1"/>
      <p:bldP spid="44" grpId="1" animBg="1"/>
      <p:bldP spid="45" grpId="0" animBg="1"/>
      <p:bldP spid="45" grpId="1" animBg="1"/>
      <p:bldP spid="46" grpId="0" animBg="1"/>
      <p:bldP spid="46" grpId="1" animBg="1"/>
      <p:bldP spid="47"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TextBox 56">
            <a:extLst>
              <a:ext uri="{FF2B5EF4-FFF2-40B4-BE49-F238E27FC236}">
                <a16:creationId xmlns:a16="http://schemas.microsoft.com/office/drawing/2014/main" id="{55B75E99-77DF-4065-A824-DF4FE7FCB701}"/>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47" name="Text Box 86">
            <a:extLst>
              <a:ext uri="{FF2B5EF4-FFF2-40B4-BE49-F238E27FC236}">
                <a16:creationId xmlns:a16="http://schemas.microsoft.com/office/drawing/2014/main" id="{38AD14C4-5AEB-4BCF-A639-90BDFDE1B6A3}"/>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46" name="Text Box 72">
            <a:extLst>
              <a:ext uri="{FF2B5EF4-FFF2-40B4-BE49-F238E27FC236}">
                <a16:creationId xmlns:a16="http://schemas.microsoft.com/office/drawing/2014/main" id="{B3595FB6-2E8D-47F4-A195-832CB3509D76}"/>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60" name="Text Box 81">
            <a:extLst>
              <a:ext uri="{FF2B5EF4-FFF2-40B4-BE49-F238E27FC236}">
                <a16:creationId xmlns:a16="http://schemas.microsoft.com/office/drawing/2014/main" id="{4C731E58-E298-44EE-BA5E-BFC8EE2A338E}"/>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59" name="Text Box 85">
            <a:extLst>
              <a:ext uri="{FF2B5EF4-FFF2-40B4-BE49-F238E27FC236}">
                <a16:creationId xmlns:a16="http://schemas.microsoft.com/office/drawing/2014/main" id="{96EAC81D-5821-418C-9B72-1F7F25C7A2F7}"/>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58" name="Text Box 84">
            <a:extLst>
              <a:ext uri="{FF2B5EF4-FFF2-40B4-BE49-F238E27FC236}">
                <a16:creationId xmlns:a16="http://schemas.microsoft.com/office/drawing/2014/main" id="{B343AC4A-A66A-4C96-90D9-4CC5495B7CB1}"/>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7" name="Text Box 82">
            <a:extLst>
              <a:ext uri="{FF2B5EF4-FFF2-40B4-BE49-F238E27FC236}">
                <a16:creationId xmlns:a16="http://schemas.microsoft.com/office/drawing/2014/main" id="{AF5B70D2-96D2-4610-B11F-60EAF8E8C9A8}"/>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56" name="Text Box 73">
            <a:extLst>
              <a:ext uri="{FF2B5EF4-FFF2-40B4-BE49-F238E27FC236}">
                <a16:creationId xmlns:a16="http://schemas.microsoft.com/office/drawing/2014/main" id="{4F67513C-97BC-48FC-8874-DCCC46C5C251}"/>
              </a:ext>
            </a:extLst>
          </p:cNvPr>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5" name="Text Box 76">
            <a:extLst>
              <a:ext uri="{FF2B5EF4-FFF2-40B4-BE49-F238E27FC236}">
                <a16:creationId xmlns:a16="http://schemas.microsoft.com/office/drawing/2014/main" id="{968B874F-4B05-4A81-9093-3D23175AAB0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54" name="Text Box 74">
            <a:extLst>
              <a:ext uri="{FF2B5EF4-FFF2-40B4-BE49-F238E27FC236}">
                <a16:creationId xmlns:a16="http://schemas.microsoft.com/office/drawing/2014/main" id="{ED3C94A3-F163-4F20-9B87-753294D00FC4}"/>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6" name="Text Box 89"/>
          <p:cNvSpPr txBox="1">
            <a:spLocks noChangeArrowheads="1"/>
          </p:cNvSpPr>
          <p:nvPr/>
        </p:nvSpPr>
        <p:spPr bwMode="auto">
          <a:xfrm>
            <a:off x="914400" y="4114800"/>
            <a:ext cx="914400" cy="278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Mt. 28:18-20</a:t>
            </a:r>
          </a:p>
          <a:p>
            <a:pPr eaLnBrk="1" hangingPunct="1">
              <a:spcBef>
                <a:spcPct val="50000"/>
              </a:spcBef>
              <a:buFontTx/>
              <a:buNone/>
            </a:pPr>
            <a:r>
              <a:rPr lang="en-US" altLang="en-US" sz="1000">
                <a:latin typeface="Gill Sans MT" panose="020B0502020104020203" pitchFamily="34" charset="0"/>
              </a:rPr>
              <a:t>Mk. 16:15,16</a:t>
            </a:r>
          </a:p>
          <a:p>
            <a:pPr eaLnBrk="1" hangingPunct="1">
              <a:spcBef>
                <a:spcPct val="50000"/>
              </a:spcBef>
              <a:buFontTx/>
              <a:buNone/>
            </a:pPr>
            <a:r>
              <a:rPr lang="en-US" altLang="en-US" sz="1000">
                <a:latin typeface="Gill Sans MT" panose="020B0502020104020203" pitchFamily="34" charset="0"/>
              </a:rPr>
              <a:t>Kingdom comes with power:  Dan. 2:44; 7:13-14; Lk. 24:49; Mk. 9:1; Acts 1:4-5, 8; 2:1-4, 41, 47; Col. 1:13</a:t>
            </a:r>
          </a:p>
          <a:p>
            <a:pPr eaLnBrk="1" hangingPunct="1">
              <a:spcBef>
                <a:spcPct val="50000"/>
              </a:spcBef>
              <a:buFontTx/>
              <a:buNone/>
            </a:pPr>
            <a:r>
              <a:rPr lang="en-US" altLang="en-US" sz="1000">
                <a:latin typeface="Gill Sans MT" panose="020B0502020104020203" pitchFamily="34" charset="0"/>
              </a:rPr>
              <a:t>Comforter:  Jn. 14:26; 15:26; 16:8, 13; Eph. 3:1-5; Jude 3</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43" name="Speech Bubble: Rectangle with Corners Rounded 42">
            <a:extLst>
              <a:ext uri="{FF2B5EF4-FFF2-40B4-BE49-F238E27FC236}">
                <a16:creationId xmlns:a16="http://schemas.microsoft.com/office/drawing/2014/main" id="{2F94DE6E-E37A-4B64-97BF-90E6EDD58322}"/>
              </a:ext>
            </a:extLst>
          </p:cNvPr>
          <p:cNvSpPr/>
          <p:nvPr/>
        </p:nvSpPr>
        <p:spPr>
          <a:xfrm>
            <a:off x="1889287" y="344835"/>
            <a:ext cx="6989471" cy="3897536"/>
          </a:xfrm>
          <a:prstGeom prst="wedgeRoundRectCallout">
            <a:avLst>
              <a:gd name="adj1" fmla="val -66296"/>
              <a:gd name="adj2" fmla="val 8794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24:44-49:  </a:t>
            </a:r>
            <a:r>
              <a:rPr lang="en-US" dirty="0">
                <a:solidFill>
                  <a:schemeClr val="tx1"/>
                </a:solidFill>
                <a:latin typeface="Gill Sans MT" panose="020B0502020104020203" pitchFamily="34" charset="0"/>
              </a:rPr>
              <a:t>Then He said to them, “These are the words which I spoke to you while I was still with you, that all things must be fulfilled which were written in the Law of Moses and the Prophets and the Psalms concerning Me.” 45 And He opened their understanding, that they might comprehend the Scriptures.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46 Then He said to them, “Thus it is written, and thus it was necessary for the Christ to suffer and to rise from the dead the third day, 47 and that repentance and remission of sins should be preached in His name to all nations, beginning at Jerusalem. 48 And you are witnesses of these things. 49 Behold, I send the Promise of My Father upon you; but tarry in the city of Jerusalem until you are endued with power from on high.”</a:t>
            </a:r>
          </a:p>
        </p:txBody>
      </p:sp>
      <p:sp>
        <p:nvSpPr>
          <p:cNvPr id="53" name="Speech Bubble: Rectangle with Corners Rounded 52">
            <a:extLst>
              <a:ext uri="{FF2B5EF4-FFF2-40B4-BE49-F238E27FC236}">
                <a16:creationId xmlns:a16="http://schemas.microsoft.com/office/drawing/2014/main" id="{B3ED1492-447B-4C14-8BC5-05C0C6583A8E}"/>
              </a:ext>
            </a:extLst>
          </p:cNvPr>
          <p:cNvSpPr/>
          <p:nvPr/>
        </p:nvSpPr>
        <p:spPr>
          <a:xfrm>
            <a:off x="1833257" y="855766"/>
            <a:ext cx="4811358" cy="2172485"/>
          </a:xfrm>
          <a:prstGeom prst="wedgeRoundRectCallout">
            <a:avLst>
              <a:gd name="adj1" fmla="val -73436"/>
              <a:gd name="adj2" fmla="val 21666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Jn. 4:9-10: </a:t>
            </a:r>
            <a:r>
              <a:rPr lang="en-US" dirty="0">
                <a:solidFill>
                  <a:schemeClr val="tx1"/>
                </a:solidFill>
                <a:latin typeface="Gill Sans MT" panose="020B0502020104020203" pitchFamily="34" charset="0"/>
              </a:rPr>
              <a:t>In this the love of God was manifested toward us, that God has sent His only begotten Son into the world, that we might live through Him. 10 In this is love, not that we loved God, but that He loved us and sent His Son to be the propitiation for our sins.</a:t>
            </a:r>
          </a:p>
        </p:txBody>
      </p:sp>
      <p:sp>
        <p:nvSpPr>
          <p:cNvPr id="52" name="Speech Bubble: Rectangle with Corners Rounded 51">
            <a:extLst>
              <a:ext uri="{FF2B5EF4-FFF2-40B4-BE49-F238E27FC236}">
                <a16:creationId xmlns:a16="http://schemas.microsoft.com/office/drawing/2014/main" id="{61CA3D81-55FE-465A-A099-6E07F58CE026}"/>
              </a:ext>
            </a:extLst>
          </p:cNvPr>
          <p:cNvSpPr/>
          <p:nvPr/>
        </p:nvSpPr>
        <p:spPr>
          <a:xfrm>
            <a:off x="1394434" y="2404954"/>
            <a:ext cx="3311171" cy="1545540"/>
          </a:xfrm>
          <a:prstGeom prst="wedgeRoundRectCallout">
            <a:avLst>
              <a:gd name="adj1" fmla="val -73436"/>
              <a:gd name="adj2" fmla="val 21666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Mk. 10:45:  </a:t>
            </a:r>
            <a:r>
              <a:rPr lang="en-US" dirty="0">
                <a:solidFill>
                  <a:schemeClr val="tx1"/>
                </a:solidFill>
                <a:latin typeface="Gill Sans MT" panose="020B0502020104020203" pitchFamily="34" charset="0"/>
              </a:rPr>
              <a:t>For even the Son of Man did not come to be served, but to serve, and to give His life a ransom for many.</a:t>
            </a:r>
          </a:p>
        </p:txBody>
      </p:sp>
      <p:sp>
        <p:nvSpPr>
          <p:cNvPr id="51" name="Speech Bubble: Rectangle with Corners Rounded 50">
            <a:extLst>
              <a:ext uri="{FF2B5EF4-FFF2-40B4-BE49-F238E27FC236}">
                <a16:creationId xmlns:a16="http://schemas.microsoft.com/office/drawing/2014/main" id="{C5C0DD34-1759-492D-A2A5-7FE4A85E961C}"/>
              </a:ext>
            </a:extLst>
          </p:cNvPr>
          <p:cNvSpPr/>
          <p:nvPr/>
        </p:nvSpPr>
        <p:spPr>
          <a:xfrm>
            <a:off x="1623034" y="2243810"/>
            <a:ext cx="3983508" cy="1545542"/>
          </a:xfrm>
          <a:prstGeom prst="wedgeRoundRectCallout">
            <a:avLst>
              <a:gd name="adj1" fmla="val -73436"/>
              <a:gd name="adj2" fmla="val 21666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22:18:  </a:t>
            </a:r>
            <a:r>
              <a:rPr lang="en-US" dirty="0">
                <a:solidFill>
                  <a:schemeClr val="tx1"/>
                </a:solidFill>
                <a:latin typeface="Gill Sans MT" panose="020B0502020104020203" pitchFamily="34" charset="0"/>
              </a:rPr>
              <a:t>In your seed all the nations of the earth shall be blessed, because you have obeyed My voice.</a:t>
            </a:r>
          </a:p>
        </p:txBody>
      </p:sp>
      <p:sp>
        <p:nvSpPr>
          <p:cNvPr id="50" name="Speech Bubble: Rectangle with Corners Rounded 49">
            <a:extLst>
              <a:ext uri="{FF2B5EF4-FFF2-40B4-BE49-F238E27FC236}">
                <a16:creationId xmlns:a16="http://schemas.microsoft.com/office/drawing/2014/main" id="{701A554D-F82E-4E82-8944-CBD2460D0928}"/>
              </a:ext>
            </a:extLst>
          </p:cNvPr>
          <p:cNvSpPr/>
          <p:nvPr/>
        </p:nvSpPr>
        <p:spPr>
          <a:xfrm>
            <a:off x="1636410" y="2056154"/>
            <a:ext cx="4312585" cy="1545542"/>
          </a:xfrm>
          <a:prstGeom prst="wedgeRoundRectCallout">
            <a:avLst>
              <a:gd name="adj1" fmla="val -73436"/>
              <a:gd name="adj2" fmla="val 21666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Gen. 3:15:  </a:t>
            </a:r>
            <a:r>
              <a:rPr lang="en-US" dirty="0">
                <a:solidFill>
                  <a:schemeClr val="tx1"/>
                </a:solidFill>
                <a:latin typeface="Gill Sans MT" panose="020B0502020104020203" pitchFamily="34" charset="0"/>
              </a:rPr>
              <a:t>And I will put enmity between you and the woman, and between your seed and her Seed; He shall bruise your head, and you shall bruise His heel.</a:t>
            </a:r>
          </a:p>
        </p:txBody>
      </p:sp>
      <p:sp>
        <p:nvSpPr>
          <p:cNvPr id="48" name="Speech Bubble: Rectangle with Corners Rounded 47">
            <a:extLst>
              <a:ext uri="{FF2B5EF4-FFF2-40B4-BE49-F238E27FC236}">
                <a16:creationId xmlns:a16="http://schemas.microsoft.com/office/drawing/2014/main" id="{713F495C-2FFB-47D3-A39A-E17963C7ECA8}"/>
              </a:ext>
            </a:extLst>
          </p:cNvPr>
          <p:cNvSpPr/>
          <p:nvPr/>
        </p:nvSpPr>
        <p:spPr>
          <a:xfrm>
            <a:off x="2027950" y="3375025"/>
            <a:ext cx="6403689" cy="944785"/>
          </a:xfrm>
          <a:prstGeom prst="wedgeRoundRectCallout">
            <a:avLst>
              <a:gd name="adj1" fmla="val -73436"/>
              <a:gd name="adj2" fmla="val 21666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4:4:  </a:t>
            </a:r>
            <a:r>
              <a:rPr lang="en-US" dirty="0">
                <a:solidFill>
                  <a:schemeClr val="tx1"/>
                </a:solidFill>
                <a:latin typeface="Gill Sans MT" panose="020B0502020104020203" pitchFamily="34" charset="0"/>
              </a:rPr>
              <a:t>But when the fullness of the time had come, God sent forth His Son, born of a woman, born under the law,</a:t>
            </a:r>
          </a:p>
        </p:txBody>
      </p:sp>
      <p:sp>
        <p:nvSpPr>
          <p:cNvPr id="49" name="Speech Bubble: Rectangle with Corners Rounded 48">
            <a:extLst>
              <a:ext uri="{FF2B5EF4-FFF2-40B4-BE49-F238E27FC236}">
                <a16:creationId xmlns:a16="http://schemas.microsoft.com/office/drawing/2014/main" id="{7E62B3BC-1D68-4CCD-AFFF-94CB20B74AF7}"/>
              </a:ext>
            </a:extLst>
          </p:cNvPr>
          <p:cNvSpPr/>
          <p:nvPr/>
        </p:nvSpPr>
        <p:spPr>
          <a:xfrm>
            <a:off x="2056666" y="3506598"/>
            <a:ext cx="6403689" cy="944785"/>
          </a:xfrm>
          <a:prstGeom prst="wedgeRoundRectCallout">
            <a:avLst>
              <a:gd name="adj1" fmla="val -73436"/>
              <a:gd name="adj2" fmla="val 21666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1:9:  </a:t>
            </a:r>
            <a:r>
              <a:rPr lang="en-US" dirty="0">
                <a:solidFill>
                  <a:schemeClr val="tx1"/>
                </a:solidFill>
                <a:latin typeface="Gill Sans MT" panose="020B0502020104020203" pitchFamily="34" charset="0"/>
              </a:rPr>
              <a:t>having made known to us the mystery of His will, according to His good pleasure which He purposed in Himself,</a:t>
            </a:r>
          </a:p>
        </p:txBody>
      </p:sp>
    </p:spTree>
    <p:extLst>
      <p:ext uri="{BB962C8B-B14F-4D97-AF65-F5344CB8AC3E}">
        <p14:creationId xmlns:p14="http://schemas.microsoft.com/office/powerpoint/2010/main" val="2072132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dissolve">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43"/>
                                        </p:tgtEl>
                                      </p:cBhvr>
                                    </p:animEffect>
                                    <p:set>
                                      <p:cBhvr>
                                        <p:cTn id="12" dur="1" fill="hold">
                                          <p:stCondLst>
                                            <p:cond delay="499"/>
                                          </p:stCondLst>
                                        </p:cTn>
                                        <p:tgtEl>
                                          <p:spTgt spid="43"/>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48"/>
                                        </p:tgtEl>
                                        <p:attrNameLst>
                                          <p:attrName>style.visibility</p:attrName>
                                        </p:attrNameLst>
                                      </p:cBhvr>
                                      <p:to>
                                        <p:strVal val="visible"/>
                                      </p:to>
                                    </p:set>
                                    <p:animEffect transition="in" filter="dissolve">
                                      <p:cBhvr>
                                        <p:cTn id="16" dur="500"/>
                                        <p:tgtEl>
                                          <p:spTgt spid="48"/>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48"/>
                                        </p:tgtEl>
                                      </p:cBhvr>
                                    </p:animEffect>
                                    <p:set>
                                      <p:cBhvr>
                                        <p:cTn id="21" dur="1" fill="hold">
                                          <p:stCondLst>
                                            <p:cond delay="499"/>
                                          </p:stCondLst>
                                        </p:cTn>
                                        <p:tgtEl>
                                          <p:spTgt spid="48"/>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dissolve">
                                      <p:cBhvr>
                                        <p:cTn id="25" dur="500"/>
                                        <p:tgtEl>
                                          <p:spTgt spid="49"/>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49"/>
                                        </p:tgtEl>
                                      </p:cBhvr>
                                    </p:animEffect>
                                    <p:set>
                                      <p:cBhvr>
                                        <p:cTn id="30" dur="1" fill="hold">
                                          <p:stCondLst>
                                            <p:cond delay="499"/>
                                          </p:stCondLst>
                                        </p:cTn>
                                        <p:tgtEl>
                                          <p:spTgt spid="49"/>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dissolve">
                                      <p:cBhvr>
                                        <p:cTn id="34" dur="500"/>
                                        <p:tgtEl>
                                          <p:spTgt spid="50"/>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50"/>
                                        </p:tgtEl>
                                      </p:cBhvr>
                                    </p:animEffect>
                                    <p:set>
                                      <p:cBhvr>
                                        <p:cTn id="39" dur="1" fill="hold">
                                          <p:stCondLst>
                                            <p:cond delay="499"/>
                                          </p:stCondLst>
                                        </p:cTn>
                                        <p:tgtEl>
                                          <p:spTgt spid="50"/>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dissolve">
                                      <p:cBhvr>
                                        <p:cTn id="43" dur="5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51"/>
                                        </p:tgtEl>
                                      </p:cBhvr>
                                    </p:animEffect>
                                    <p:set>
                                      <p:cBhvr>
                                        <p:cTn id="48" dur="1" fill="hold">
                                          <p:stCondLst>
                                            <p:cond delay="499"/>
                                          </p:stCondLst>
                                        </p:cTn>
                                        <p:tgtEl>
                                          <p:spTgt spid="51"/>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52"/>
                                        </p:tgtEl>
                                        <p:attrNameLst>
                                          <p:attrName>style.visibility</p:attrName>
                                        </p:attrNameLst>
                                      </p:cBhvr>
                                      <p:to>
                                        <p:strVal val="visible"/>
                                      </p:to>
                                    </p:set>
                                    <p:animEffect transition="in" filter="dissolve">
                                      <p:cBhvr>
                                        <p:cTn id="52" dur="500"/>
                                        <p:tgtEl>
                                          <p:spTgt spid="52"/>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xit" presetSubtype="0" fill="hold" grpId="1" nodeType="clickEffect">
                                  <p:stCondLst>
                                    <p:cond delay="0"/>
                                  </p:stCondLst>
                                  <p:childTnLst>
                                    <p:animEffect transition="out" filter="dissolve">
                                      <p:cBhvr>
                                        <p:cTn id="56" dur="500"/>
                                        <p:tgtEl>
                                          <p:spTgt spid="52"/>
                                        </p:tgtEl>
                                      </p:cBhvr>
                                    </p:animEffect>
                                    <p:set>
                                      <p:cBhvr>
                                        <p:cTn id="57" dur="1" fill="hold">
                                          <p:stCondLst>
                                            <p:cond delay="499"/>
                                          </p:stCondLst>
                                        </p:cTn>
                                        <p:tgtEl>
                                          <p:spTgt spid="52"/>
                                        </p:tgtEl>
                                        <p:attrNameLst>
                                          <p:attrName>style.visibility</p:attrName>
                                        </p:attrNameLst>
                                      </p:cBhvr>
                                      <p:to>
                                        <p:strVal val="hidden"/>
                                      </p:to>
                                    </p:set>
                                  </p:childTnLst>
                                </p:cTn>
                              </p:par>
                            </p:childTnLst>
                          </p:cTn>
                        </p:par>
                        <p:par>
                          <p:cTn id="58" fill="hold">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dissolve">
                                      <p:cBhvr>
                                        <p:cTn id="61"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53" grpId="0" animBg="1"/>
      <p:bldP spid="52" grpId="0" animBg="1"/>
      <p:bldP spid="52" grpId="1" animBg="1"/>
      <p:bldP spid="51" grpId="0" animBg="1"/>
      <p:bldP spid="51" grpId="1" animBg="1"/>
      <p:bldP spid="50" grpId="0" animBg="1"/>
      <p:bldP spid="50" grpId="1" animBg="1"/>
      <p:bldP spid="48" grpId="0" animBg="1"/>
      <p:bldP spid="48" grpId="1" animBg="1"/>
      <p:bldP spid="49" grpId="0" animBg="1"/>
      <p:bldP spid="49" grpId="1"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 Box 89">
            <a:extLst>
              <a:ext uri="{FF2B5EF4-FFF2-40B4-BE49-F238E27FC236}">
                <a16:creationId xmlns:a16="http://schemas.microsoft.com/office/drawing/2014/main" id="{9B5ADA50-475F-46D8-84E3-6809373CCFD1}"/>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47" name="TextBox 56">
            <a:extLst>
              <a:ext uri="{FF2B5EF4-FFF2-40B4-BE49-F238E27FC236}">
                <a16:creationId xmlns:a16="http://schemas.microsoft.com/office/drawing/2014/main" id="{C3A0F1CA-0C93-4BC1-BCDD-D90A410287A9}"/>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55" name="Text Box 86">
            <a:extLst>
              <a:ext uri="{FF2B5EF4-FFF2-40B4-BE49-F238E27FC236}">
                <a16:creationId xmlns:a16="http://schemas.microsoft.com/office/drawing/2014/main" id="{3D320B20-0FC7-49E0-8FBE-DF5219681F2F}"/>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4" name="Text Box 72">
            <a:extLst>
              <a:ext uri="{FF2B5EF4-FFF2-40B4-BE49-F238E27FC236}">
                <a16:creationId xmlns:a16="http://schemas.microsoft.com/office/drawing/2014/main" id="{BEE48F50-C342-49E6-9CB1-F4EC97A21631}"/>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63" name="Text Box 81">
            <a:extLst>
              <a:ext uri="{FF2B5EF4-FFF2-40B4-BE49-F238E27FC236}">
                <a16:creationId xmlns:a16="http://schemas.microsoft.com/office/drawing/2014/main" id="{F8C611F2-D93C-4901-9D6B-8561887D4A76}"/>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62" name="Text Box 85">
            <a:extLst>
              <a:ext uri="{FF2B5EF4-FFF2-40B4-BE49-F238E27FC236}">
                <a16:creationId xmlns:a16="http://schemas.microsoft.com/office/drawing/2014/main" id="{DCE16CCB-EE71-4D21-A340-BFE35CBE77B4}"/>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61" name="Text Box 84">
            <a:extLst>
              <a:ext uri="{FF2B5EF4-FFF2-40B4-BE49-F238E27FC236}">
                <a16:creationId xmlns:a16="http://schemas.microsoft.com/office/drawing/2014/main" id="{D621D1BF-E455-4E48-894F-0F7E3CD4939F}"/>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60" name="Text Box 82">
            <a:extLst>
              <a:ext uri="{FF2B5EF4-FFF2-40B4-BE49-F238E27FC236}">
                <a16:creationId xmlns:a16="http://schemas.microsoft.com/office/drawing/2014/main" id="{3DC8FD14-F003-44C0-9580-06E35AABEC83}"/>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59" name="Text Box 73">
            <a:extLst>
              <a:ext uri="{FF2B5EF4-FFF2-40B4-BE49-F238E27FC236}">
                <a16:creationId xmlns:a16="http://schemas.microsoft.com/office/drawing/2014/main" id="{81C288A8-E4A8-4B8D-9C70-1FFF4D0EDE4A}"/>
              </a:ext>
            </a:extLst>
          </p:cNvPr>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8" name="Text Box 76">
            <a:extLst>
              <a:ext uri="{FF2B5EF4-FFF2-40B4-BE49-F238E27FC236}">
                <a16:creationId xmlns:a16="http://schemas.microsoft.com/office/drawing/2014/main" id="{F69AF150-3491-48C5-9CCE-9B5D5E289D33}"/>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1" name="Text Box 74"/>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1" name="Speech Bubble: Rectangle with Corners Rounded 50">
            <a:extLst>
              <a:ext uri="{FF2B5EF4-FFF2-40B4-BE49-F238E27FC236}">
                <a16:creationId xmlns:a16="http://schemas.microsoft.com/office/drawing/2014/main" id="{C5C0DD34-1759-492D-A2A5-7FE4A85E961C}"/>
              </a:ext>
            </a:extLst>
          </p:cNvPr>
          <p:cNvSpPr/>
          <p:nvPr/>
        </p:nvSpPr>
        <p:spPr>
          <a:xfrm>
            <a:off x="2519899" y="2704576"/>
            <a:ext cx="4538663" cy="1385348"/>
          </a:xfrm>
          <a:prstGeom prst="wedgeRoundRectCallout">
            <a:avLst>
              <a:gd name="adj1" fmla="val -74954"/>
              <a:gd name="adj2" fmla="val 9927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14:26:  </a:t>
            </a:r>
            <a:r>
              <a:rPr lang="en-US" dirty="0">
                <a:solidFill>
                  <a:schemeClr val="tx1"/>
                </a:solidFill>
                <a:latin typeface="Gill Sans MT" panose="020B0502020104020203" pitchFamily="34" charset="0"/>
              </a:rPr>
              <a:t>But the Helper, the Holy Spirit, whom the Father will send in My name, He will teach you all things, and bring to your remembrance all things that I said to you.</a:t>
            </a:r>
          </a:p>
        </p:txBody>
      </p:sp>
      <p:sp>
        <p:nvSpPr>
          <p:cNvPr id="46" name="Arrow: Left 45">
            <a:extLst>
              <a:ext uri="{FF2B5EF4-FFF2-40B4-BE49-F238E27FC236}">
                <a16:creationId xmlns:a16="http://schemas.microsoft.com/office/drawing/2014/main" id="{B2C410C4-24C8-474C-886F-BE1DA8FD410C}"/>
              </a:ext>
            </a:extLst>
          </p:cNvPr>
          <p:cNvSpPr/>
          <p:nvPr/>
        </p:nvSpPr>
        <p:spPr>
          <a:xfrm rot="10800000">
            <a:off x="515747" y="2334545"/>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peech Bubble: Rectangle with Corners Rounded 44">
            <a:extLst>
              <a:ext uri="{FF2B5EF4-FFF2-40B4-BE49-F238E27FC236}">
                <a16:creationId xmlns:a16="http://schemas.microsoft.com/office/drawing/2014/main" id="{F519D783-0FB7-49E5-8485-A121A7E4D547}"/>
              </a:ext>
            </a:extLst>
          </p:cNvPr>
          <p:cNvSpPr/>
          <p:nvPr/>
        </p:nvSpPr>
        <p:spPr>
          <a:xfrm>
            <a:off x="2450846" y="2758892"/>
            <a:ext cx="4538663" cy="1464387"/>
          </a:xfrm>
          <a:prstGeom prst="wedgeRoundRectCallout">
            <a:avLst>
              <a:gd name="adj1" fmla="val -74954"/>
              <a:gd name="adj2" fmla="val 9927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15:26:  </a:t>
            </a:r>
            <a:r>
              <a:rPr lang="en-US" dirty="0">
                <a:solidFill>
                  <a:schemeClr val="tx1"/>
                </a:solidFill>
                <a:latin typeface="Gill Sans MT" panose="020B0502020104020203" pitchFamily="34" charset="0"/>
              </a:rPr>
              <a:t>But when the Helper comes, whom I shall send to you from the Father, the Spirit of truth who proceeds from the Father, He will testify of Me. 27 And you also will bear witness…</a:t>
            </a:r>
          </a:p>
        </p:txBody>
      </p:sp>
      <p:sp>
        <p:nvSpPr>
          <p:cNvPr id="49" name="Speech Bubble: Rectangle with Corners Rounded 48">
            <a:extLst>
              <a:ext uri="{FF2B5EF4-FFF2-40B4-BE49-F238E27FC236}">
                <a16:creationId xmlns:a16="http://schemas.microsoft.com/office/drawing/2014/main" id="{0D5135B2-0047-4EB6-BBA5-BB09AA6FB648}"/>
              </a:ext>
            </a:extLst>
          </p:cNvPr>
          <p:cNvSpPr/>
          <p:nvPr/>
        </p:nvSpPr>
        <p:spPr>
          <a:xfrm>
            <a:off x="2741627" y="92694"/>
            <a:ext cx="5983288" cy="2917823"/>
          </a:xfrm>
          <a:prstGeom prst="wedgeRoundRectCallout">
            <a:avLst>
              <a:gd name="adj1" fmla="val -68889"/>
              <a:gd name="adj2" fmla="val 12380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3:1-5:  </a:t>
            </a:r>
            <a:r>
              <a:rPr lang="en-US" dirty="0">
                <a:solidFill>
                  <a:schemeClr val="tx1"/>
                </a:solidFill>
                <a:latin typeface="Gill Sans MT" panose="020B0502020104020203" pitchFamily="34" charset="0"/>
              </a:rPr>
              <a:t>For this reason I, Paul, the prisoner of Christ Jesus for you Gentiles —  2 if indeed you have heard of the dispensation of the grace of God which was given to me for you, 3 how that by revelation He made known to me the mystery (as I have briefly written already, 4 by which, when you read, you may understand my knowledge in the mystery of Christ), 5 which in other ages was not made known to the sons of men, as it has now been revealed by the Spirit to His holy apostles and prophets:</a:t>
            </a:r>
          </a:p>
        </p:txBody>
      </p:sp>
      <p:sp>
        <p:nvSpPr>
          <p:cNvPr id="50" name="Speech Bubble: Rectangle with Corners Rounded 49">
            <a:extLst>
              <a:ext uri="{FF2B5EF4-FFF2-40B4-BE49-F238E27FC236}">
                <a16:creationId xmlns:a16="http://schemas.microsoft.com/office/drawing/2014/main" id="{8E717641-4C39-49E7-B1C5-9E249DEBEFE8}"/>
              </a:ext>
            </a:extLst>
          </p:cNvPr>
          <p:cNvSpPr/>
          <p:nvPr/>
        </p:nvSpPr>
        <p:spPr>
          <a:xfrm>
            <a:off x="2767520" y="866966"/>
            <a:ext cx="5983288" cy="1558352"/>
          </a:xfrm>
          <a:prstGeom prst="wedgeRoundRectCallout">
            <a:avLst>
              <a:gd name="adj1" fmla="val -73168"/>
              <a:gd name="adj2" fmla="val 23470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Jude 3:  </a:t>
            </a:r>
            <a:r>
              <a:rPr lang="en-US" dirty="0">
                <a:solidFill>
                  <a:schemeClr val="tx1"/>
                </a:solidFill>
                <a:latin typeface="Gill Sans MT" panose="020B0502020104020203" pitchFamily="34" charset="0"/>
              </a:rPr>
              <a:t>Beloved, while I was very diligent to write to you concerning our common salvation, I found it necessary to write to you exhorting you to contend earnestly for the faith which was once for all delivered to the saints.</a:t>
            </a:r>
          </a:p>
        </p:txBody>
      </p:sp>
      <p:sp>
        <p:nvSpPr>
          <p:cNvPr id="53" name="Arrow: Left 52">
            <a:extLst>
              <a:ext uri="{FF2B5EF4-FFF2-40B4-BE49-F238E27FC236}">
                <a16:creationId xmlns:a16="http://schemas.microsoft.com/office/drawing/2014/main" id="{FBF185C9-0FEE-4DF1-B9C6-8E7ADF50AFEF}"/>
              </a:ext>
            </a:extLst>
          </p:cNvPr>
          <p:cNvSpPr/>
          <p:nvPr/>
        </p:nvSpPr>
        <p:spPr>
          <a:xfrm rot="10800000">
            <a:off x="228600" y="452596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Speech Bubble: Rectangle with Corners Rounded 47">
            <a:extLst>
              <a:ext uri="{FF2B5EF4-FFF2-40B4-BE49-F238E27FC236}">
                <a16:creationId xmlns:a16="http://schemas.microsoft.com/office/drawing/2014/main" id="{1514E511-EAFE-4E27-B13C-12E200CD3885}"/>
              </a:ext>
            </a:extLst>
          </p:cNvPr>
          <p:cNvSpPr/>
          <p:nvPr/>
        </p:nvSpPr>
        <p:spPr>
          <a:xfrm>
            <a:off x="2511106" y="1366873"/>
            <a:ext cx="4538663" cy="2702090"/>
          </a:xfrm>
          <a:prstGeom prst="wedgeRoundRectCallout">
            <a:avLst>
              <a:gd name="adj1" fmla="val -70723"/>
              <a:gd name="adj2" fmla="val 8181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16:8, 13:  </a:t>
            </a:r>
            <a:r>
              <a:rPr lang="en-US" dirty="0">
                <a:solidFill>
                  <a:schemeClr val="tx1"/>
                </a:solidFill>
                <a:latin typeface="Gill Sans MT" panose="020B0502020104020203" pitchFamily="34" charset="0"/>
              </a:rPr>
              <a:t>And when He has come, He will convict the world of sin, and of righteousness, and of judgment:</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13 However, when He, the Spirit of truth, has come, He will guide you into all truth; for He will not speak on His own authority, but whatever He hears He will speak; and He will tell you things to come.</a:t>
            </a:r>
          </a:p>
        </p:txBody>
      </p:sp>
    </p:spTree>
    <p:extLst>
      <p:ext uri="{BB962C8B-B14F-4D97-AF65-F5344CB8AC3E}">
        <p14:creationId xmlns:p14="http://schemas.microsoft.com/office/powerpoint/2010/main" val="4292029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dissolve">
                                      <p:cBhvr>
                                        <p:cTn id="11" dur="500"/>
                                        <p:tgtEl>
                                          <p:spTgt spid="5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1"/>
                                        </p:tgtEl>
                                        <p:attrNameLst>
                                          <p:attrName>style.visibility</p:attrName>
                                        </p:attrNameLst>
                                      </p:cBhvr>
                                      <p:to>
                                        <p:strVal val="visible"/>
                                      </p:to>
                                    </p:set>
                                    <p:animEffect transition="in" filter="dissolve">
                                      <p:cBhvr>
                                        <p:cTn id="16" dur="500"/>
                                        <p:tgtEl>
                                          <p:spTgt spid="51"/>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1"/>
                                        </p:tgtEl>
                                      </p:cBhvr>
                                    </p:animEffect>
                                    <p:set>
                                      <p:cBhvr>
                                        <p:cTn id="21" dur="1" fill="hold">
                                          <p:stCondLst>
                                            <p:cond delay="499"/>
                                          </p:stCondLst>
                                        </p:cTn>
                                        <p:tgtEl>
                                          <p:spTgt spid="51"/>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dissolve">
                                      <p:cBhvr>
                                        <p:cTn id="25" dur="500"/>
                                        <p:tgtEl>
                                          <p:spTgt spid="45"/>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45"/>
                                        </p:tgtEl>
                                      </p:cBhvr>
                                    </p:animEffect>
                                    <p:set>
                                      <p:cBhvr>
                                        <p:cTn id="30" dur="1" fill="hold">
                                          <p:stCondLst>
                                            <p:cond delay="499"/>
                                          </p:stCondLst>
                                        </p:cTn>
                                        <p:tgtEl>
                                          <p:spTgt spid="45"/>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dissolve">
                                      <p:cBhvr>
                                        <p:cTn id="34" dur="500"/>
                                        <p:tgtEl>
                                          <p:spTgt spid="48"/>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48"/>
                                        </p:tgtEl>
                                      </p:cBhvr>
                                    </p:animEffect>
                                    <p:set>
                                      <p:cBhvr>
                                        <p:cTn id="39" dur="1" fill="hold">
                                          <p:stCondLst>
                                            <p:cond delay="499"/>
                                          </p:stCondLst>
                                        </p:cTn>
                                        <p:tgtEl>
                                          <p:spTgt spid="48"/>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dissolve">
                                      <p:cBhvr>
                                        <p:cTn id="43" dur="500"/>
                                        <p:tgtEl>
                                          <p:spTgt spid="49"/>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49"/>
                                        </p:tgtEl>
                                      </p:cBhvr>
                                    </p:animEffect>
                                    <p:set>
                                      <p:cBhvr>
                                        <p:cTn id="48" dur="1" fill="hold">
                                          <p:stCondLst>
                                            <p:cond delay="499"/>
                                          </p:stCondLst>
                                        </p:cTn>
                                        <p:tgtEl>
                                          <p:spTgt spid="49"/>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50"/>
                                        </p:tgtEl>
                                        <p:attrNameLst>
                                          <p:attrName>style.visibility</p:attrName>
                                        </p:attrNameLst>
                                      </p:cBhvr>
                                      <p:to>
                                        <p:strVal val="visible"/>
                                      </p:to>
                                    </p:set>
                                    <p:animEffect transition="in" filter="dissolve">
                                      <p:cBhvr>
                                        <p:cTn id="5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1" grpId="1" animBg="1"/>
      <p:bldP spid="46" grpId="0" animBg="1"/>
      <p:bldP spid="45" grpId="0" animBg="1"/>
      <p:bldP spid="45" grpId="1" animBg="1"/>
      <p:bldP spid="49" grpId="0" animBg="1"/>
      <p:bldP spid="49" grpId="1" animBg="1"/>
      <p:bldP spid="50" grpId="0" animBg="1"/>
      <p:bldP spid="53" grpId="0" animBg="1"/>
      <p:bldP spid="48" grpId="0" animBg="1"/>
      <p:bldP spid="48" grpId="1"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Box 56">
            <a:extLst>
              <a:ext uri="{FF2B5EF4-FFF2-40B4-BE49-F238E27FC236}">
                <a16:creationId xmlns:a16="http://schemas.microsoft.com/office/drawing/2014/main" id="{700C7C09-C1F5-4410-9CAE-0F139D91EED8}"/>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53" name="Text Box 86">
            <a:extLst>
              <a:ext uri="{FF2B5EF4-FFF2-40B4-BE49-F238E27FC236}">
                <a16:creationId xmlns:a16="http://schemas.microsoft.com/office/drawing/2014/main" id="{3670EE98-C9AB-4534-B548-E49692E98805}"/>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2" name="Text Box 72">
            <a:extLst>
              <a:ext uri="{FF2B5EF4-FFF2-40B4-BE49-F238E27FC236}">
                <a16:creationId xmlns:a16="http://schemas.microsoft.com/office/drawing/2014/main" id="{BC3C4F2F-A977-4AE1-B03A-E9F6F30DDE24}"/>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70" name="Text Box 81">
            <a:extLst>
              <a:ext uri="{FF2B5EF4-FFF2-40B4-BE49-F238E27FC236}">
                <a16:creationId xmlns:a16="http://schemas.microsoft.com/office/drawing/2014/main" id="{DDFA699A-5D61-43B1-8410-40D2BC4D1B4C}"/>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69" name="Text Box 85">
            <a:extLst>
              <a:ext uri="{FF2B5EF4-FFF2-40B4-BE49-F238E27FC236}">
                <a16:creationId xmlns:a16="http://schemas.microsoft.com/office/drawing/2014/main" id="{CC9F8AAE-860A-45E8-B962-191841F534B7}"/>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68" name="Text Box 84">
            <a:extLst>
              <a:ext uri="{FF2B5EF4-FFF2-40B4-BE49-F238E27FC236}">
                <a16:creationId xmlns:a16="http://schemas.microsoft.com/office/drawing/2014/main" id="{BA147862-744B-480B-8EC3-AA75772D6D0E}"/>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67" name="Text Box 82">
            <a:extLst>
              <a:ext uri="{FF2B5EF4-FFF2-40B4-BE49-F238E27FC236}">
                <a16:creationId xmlns:a16="http://schemas.microsoft.com/office/drawing/2014/main" id="{67E745E9-EF6E-4DE6-B2C9-27F2C76CC597}"/>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66" name="Text Box 73">
            <a:extLst>
              <a:ext uri="{FF2B5EF4-FFF2-40B4-BE49-F238E27FC236}">
                <a16:creationId xmlns:a16="http://schemas.microsoft.com/office/drawing/2014/main" id="{254EE1F1-5C05-4387-98BD-D95B6E8AF985}"/>
              </a:ext>
            </a:extLst>
          </p:cNvPr>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65" name="Text Box 76">
            <a:extLst>
              <a:ext uri="{FF2B5EF4-FFF2-40B4-BE49-F238E27FC236}">
                <a16:creationId xmlns:a16="http://schemas.microsoft.com/office/drawing/2014/main" id="{723F09BF-BEF8-4CEF-925E-CC13B59E395D}"/>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62" name="Text Box 74">
            <a:extLst>
              <a:ext uri="{FF2B5EF4-FFF2-40B4-BE49-F238E27FC236}">
                <a16:creationId xmlns:a16="http://schemas.microsoft.com/office/drawing/2014/main" id="{D2CAB700-9D05-4137-9E4B-9A32CA885581}"/>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6" name="Text Box 89"/>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1" name="Speech Bubble: Rectangle with Corners Rounded 50">
            <a:extLst>
              <a:ext uri="{FF2B5EF4-FFF2-40B4-BE49-F238E27FC236}">
                <a16:creationId xmlns:a16="http://schemas.microsoft.com/office/drawing/2014/main" id="{C5C0DD34-1759-492D-A2A5-7FE4A85E961C}"/>
              </a:ext>
            </a:extLst>
          </p:cNvPr>
          <p:cNvSpPr/>
          <p:nvPr/>
        </p:nvSpPr>
        <p:spPr>
          <a:xfrm>
            <a:off x="2758946" y="688975"/>
            <a:ext cx="5470653" cy="2344737"/>
          </a:xfrm>
          <a:prstGeom prst="wedgeRoundRectCallout">
            <a:avLst>
              <a:gd name="adj1" fmla="val -68898"/>
              <a:gd name="adj2" fmla="val 9918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28:18-20:  </a:t>
            </a:r>
            <a:r>
              <a:rPr lang="en-US" dirty="0">
                <a:solidFill>
                  <a:schemeClr val="tx1"/>
                </a:solidFill>
                <a:latin typeface="Gill Sans MT" panose="020B0502020104020203" pitchFamily="34" charset="0"/>
              </a:rPr>
              <a:t>And Jesus came and spoke to them, saying, “All authority has been given to Me in heaven and on earth. 19 Go therefore and make disciples of all the nations, baptizing them in the name of the Father and of the Son and of the Holy Spirit, 20 teaching them to observe all things that I have commanded you; and lo, I am with you always, even to the end of the age.”  Amen.</a:t>
            </a:r>
          </a:p>
        </p:txBody>
      </p:sp>
      <p:sp>
        <p:nvSpPr>
          <p:cNvPr id="46" name="Arrow: Left 45">
            <a:extLst>
              <a:ext uri="{FF2B5EF4-FFF2-40B4-BE49-F238E27FC236}">
                <a16:creationId xmlns:a16="http://schemas.microsoft.com/office/drawing/2014/main" id="{B2C410C4-24C8-474C-886F-BE1DA8FD410C}"/>
              </a:ext>
            </a:extLst>
          </p:cNvPr>
          <p:cNvSpPr/>
          <p:nvPr/>
        </p:nvSpPr>
        <p:spPr>
          <a:xfrm rot="18256745">
            <a:off x="1086804" y="310156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Speech Bubble: Rectangle with Corners Rounded 46">
            <a:extLst>
              <a:ext uri="{FF2B5EF4-FFF2-40B4-BE49-F238E27FC236}">
                <a16:creationId xmlns:a16="http://schemas.microsoft.com/office/drawing/2014/main" id="{B3207FE7-BC15-4E05-8B61-68223CA24097}"/>
              </a:ext>
            </a:extLst>
          </p:cNvPr>
          <p:cNvSpPr/>
          <p:nvPr/>
        </p:nvSpPr>
        <p:spPr>
          <a:xfrm>
            <a:off x="2709388" y="2138609"/>
            <a:ext cx="5342066" cy="1541462"/>
          </a:xfrm>
          <a:prstGeom prst="wedgeRoundRectCallout">
            <a:avLst>
              <a:gd name="adj1" fmla="val -68898"/>
              <a:gd name="adj2" fmla="val 9918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Mk. 16:15-16:  </a:t>
            </a:r>
            <a:r>
              <a:rPr lang="en-US" dirty="0">
                <a:solidFill>
                  <a:schemeClr val="tx1"/>
                </a:solidFill>
                <a:latin typeface="Gill Sans MT" panose="020B0502020104020203" pitchFamily="34" charset="0"/>
              </a:rPr>
              <a:t>And He said to them, “Go into all the world and preach the gospel to every creature. 16 He who believes and is baptized will be saved; but he who does not believe will be condemned.”</a:t>
            </a:r>
          </a:p>
        </p:txBody>
      </p:sp>
      <p:sp>
        <p:nvSpPr>
          <p:cNvPr id="55" name="Speech Bubble: Rectangle with Corners Rounded 54">
            <a:extLst>
              <a:ext uri="{FF2B5EF4-FFF2-40B4-BE49-F238E27FC236}">
                <a16:creationId xmlns:a16="http://schemas.microsoft.com/office/drawing/2014/main" id="{BA794051-DD3B-404C-9D66-6818F5DB11A3}"/>
              </a:ext>
            </a:extLst>
          </p:cNvPr>
          <p:cNvSpPr/>
          <p:nvPr/>
        </p:nvSpPr>
        <p:spPr>
          <a:xfrm>
            <a:off x="2695376" y="1855255"/>
            <a:ext cx="5342066" cy="2730182"/>
          </a:xfrm>
          <a:prstGeom prst="wedgeRoundRectCallout">
            <a:avLst>
              <a:gd name="adj1" fmla="val -68898"/>
              <a:gd name="adj2" fmla="val 9918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Dan. 7:13-14:  </a:t>
            </a:r>
            <a:r>
              <a:rPr lang="en-US" dirty="0">
                <a:solidFill>
                  <a:schemeClr val="tx1"/>
                </a:solidFill>
                <a:latin typeface="Gill Sans MT" panose="020B0502020104020203" pitchFamily="34" charset="0"/>
              </a:rPr>
              <a:t>“I was watching in the night visions, and behold, One like the Son of Man, coming with the clouds of heaven! He came to the Ancient of Days, and they brought Him near before Him. 14 Then to Him was given dominion and glory and a kingdom, that all peoples, nations, and languages should serve Him. His dominion is an everlasting dominion, which shall not pass away, and His kingdom the one which shall not be destroyed.”</a:t>
            </a:r>
          </a:p>
        </p:txBody>
      </p:sp>
      <p:sp>
        <p:nvSpPr>
          <p:cNvPr id="56" name="Speech Bubble: Rectangle with Corners Rounded 55">
            <a:extLst>
              <a:ext uri="{FF2B5EF4-FFF2-40B4-BE49-F238E27FC236}">
                <a16:creationId xmlns:a16="http://schemas.microsoft.com/office/drawing/2014/main" id="{B03BAB6E-51B5-4A2F-ADAD-F2C98D24B3CD}"/>
              </a:ext>
            </a:extLst>
          </p:cNvPr>
          <p:cNvSpPr/>
          <p:nvPr/>
        </p:nvSpPr>
        <p:spPr>
          <a:xfrm>
            <a:off x="2282829" y="4050809"/>
            <a:ext cx="4551362" cy="1376555"/>
          </a:xfrm>
          <a:prstGeom prst="wedgeRoundRectCallout">
            <a:avLst>
              <a:gd name="adj1" fmla="val -68898"/>
              <a:gd name="adj2" fmla="val 9918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Mk. 9:1:  </a:t>
            </a:r>
            <a:r>
              <a:rPr lang="en-US" dirty="0">
                <a:solidFill>
                  <a:schemeClr val="tx1"/>
                </a:solidFill>
                <a:latin typeface="Gill Sans MT" panose="020B0502020104020203" pitchFamily="34" charset="0"/>
              </a:rPr>
              <a:t>And He said to them, “Assuredly, I say to you that there are some standing here who will not taste death till they see the kingdom of God present with power.”</a:t>
            </a:r>
          </a:p>
        </p:txBody>
      </p:sp>
      <p:sp>
        <p:nvSpPr>
          <p:cNvPr id="57" name="Speech Bubble: Rectangle with Corners Rounded 56">
            <a:extLst>
              <a:ext uri="{FF2B5EF4-FFF2-40B4-BE49-F238E27FC236}">
                <a16:creationId xmlns:a16="http://schemas.microsoft.com/office/drawing/2014/main" id="{47DC4FD3-28D5-4952-BAF4-F844CB655447}"/>
              </a:ext>
            </a:extLst>
          </p:cNvPr>
          <p:cNvSpPr/>
          <p:nvPr/>
        </p:nvSpPr>
        <p:spPr>
          <a:xfrm>
            <a:off x="2349652" y="4097050"/>
            <a:ext cx="3942683" cy="1376555"/>
          </a:xfrm>
          <a:prstGeom prst="wedgeRoundRectCallout">
            <a:avLst>
              <a:gd name="adj1" fmla="val -68898"/>
              <a:gd name="adj2" fmla="val 9918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24:49:  </a:t>
            </a:r>
            <a:r>
              <a:rPr lang="en-US" dirty="0">
                <a:solidFill>
                  <a:schemeClr val="tx1"/>
                </a:solidFill>
                <a:latin typeface="Gill Sans MT" panose="020B0502020104020203" pitchFamily="34" charset="0"/>
              </a:rPr>
              <a:t>“Behold, I send the Promise of My Father upon you; but tarry in the city of Jerusalem until you are endued with power from on high.”</a:t>
            </a:r>
          </a:p>
        </p:txBody>
      </p:sp>
      <p:sp>
        <p:nvSpPr>
          <p:cNvPr id="59" name="Arrow: Left 58">
            <a:extLst>
              <a:ext uri="{FF2B5EF4-FFF2-40B4-BE49-F238E27FC236}">
                <a16:creationId xmlns:a16="http://schemas.microsoft.com/office/drawing/2014/main" id="{08E947FC-7FC5-4183-BC6F-71FF29B0ED7E}"/>
              </a:ext>
            </a:extLst>
          </p:cNvPr>
          <p:cNvSpPr/>
          <p:nvPr/>
        </p:nvSpPr>
        <p:spPr>
          <a:xfrm rot="10800000">
            <a:off x="175007" y="5507037"/>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Speech Bubble: Rectangle with Corners Rounded 60">
            <a:extLst>
              <a:ext uri="{FF2B5EF4-FFF2-40B4-BE49-F238E27FC236}">
                <a16:creationId xmlns:a16="http://schemas.microsoft.com/office/drawing/2014/main" id="{D0F02F3F-1388-46A2-A719-2B0165FB8765}"/>
              </a:ext>
            </a:extLst>
          </p:cNvPr>
          <p:cNvSpPr/>
          <p:nvPr/>
        </p:nvSpPr>
        <p:spPr>
          <a:xfrm>
            <a:off x="2721239" y="1290439"/>
            <a:ext cx="6196965" cy="3694208"/>
          </a:xfrm>
          <a:prstGeom prst="wedgeRoundRectCallout">
            <a:avLst>
              <a:gd name="adj1" fmla="val -66523"/>
              <a:gd name="adj2" fmla="val 8952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2:1-4:  </a:t>
            </a:r>
            <a:r>
              <a:rPr lang="en-US" dirty="0">
                <a:solidFill>
                  <a:schemeClr val="tx1"/>
                </a:solidFill>
                <a:latin typeface="Gill Sans MT" panose="020B0502020104020203" pitchFamily="34" charset="0"/>
              </a:rPr>
              <a:t>When the Day of Pentecost had fully come, they were all with one accord in one place. 2 And suddenly there came a sound from heaven, as of a rushing mighty wind, and it filled the whole house where they were sitting. 3 Then there appeared to them divided tongues, as of fire, and one sat upon each of them. 4 And they were all filled with the Holy Spirit and began to speak with other tongues, as the Spirit gave them utterance.</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7 Then they were all amazed and marveled, saying to one another, “Look, are not all these who speak Galileans? 8 And how is it that we hear, each in our own language in which we were born?”</a:t>
            </a:r>
          </a:p>
        </p:txBody>
      </p:sp>
      <p:sp>
        <p:nvSpPr>
          <p:cNvPr id="64" name="Speech Bubble: Rectangle with Corners Rounded 63">
            <a:extLst>
              <a:ext uri="{FF2B5EF4-FFF2-40B4-BE49-F238E27FC236}">
                <a16:creationId xmlns:a16="http://schemas.microsoft.com/office/drawing/2014/main" id="{B5067E6D-D260-4CC3-8F29-BD3134773A5C}"/>
              </a:ext>
            </a:extLst>
          </p:cNvPr>
          <p:cNvSpPr/>
          <p:nvPr/>
        </p:nvSpPr>
        <p:spPr>
          <a:xfrm>
            <a:off x="2370939" y="4713441"/>
            <a:ext cx="4430032" cy="1352842"/>
          </a:xfrm>
          <a:prstGeom prst="wedgeRoundRectCallout">
            <a:avLst>
              <a:gd name="adj1" fmla="val -66523"/>
              <a:gd name="adj2" fmla="val 8952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Col. 1:13:  </a:t>
            </a:r>
            <a:r>
              <a:rPr lang="en-US" dirty="0">
                <a:solidFill>
                  <a:schemeClr val="tx1"/>
                </a:solidFill>
                <a:latin typeface="Gill Sans MT" panose="020B0502020104020203" pitchFamily="34" charset="0"/>
              </a:rPr>
              <a:t>He has delivered us from the power of darkness and conveyed us into the kingdom of the Son of His love,</a:t>
            </a:r>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2718532" y="3487767"/>
            <a:ext cx="5342066" cy="1563687"/>
          </a:xfrm>
          <a:prstGeom prst="wedgeRoundRectCallout">
            <a:avLst>
              <a:gd name="adj1" fmla="val -68898"/>
              <a:gd name="adj2" fmla="val 9918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Dan. 2:44:  </a:t>
            </a:r>
            <a:r>
              <a:rPr lang="en-US" dirty="0">
                <a:solidFill>
                  <a:schemeClr val="tx1"/>
                </a:solidFill>
                <a:latin typeface="Gill Sans MT" panose="020B0502020104020203" pitchFamily="34" charset="0"/>
              </a:rPr>
              <a:t>And in the days of these kings the God of heaven will set up a kingdom which shall never be destroyed; and the kingdom shall not be left to other people; it shall break in pieces and consume all these kingdoms, and it shall stand forever.</a:t>
            </a:r>
          </a:p>
        </p:txBody>
      </p:sp>
      <p:sp>
        <p:nvSpPr>
          <p:cNvPr id="63" name="Speech Bubble: Rectangle with Corners Rounded 62">
            <a:extLst>
              <a:ext uri="{FF2B5EF4-FFF2-40B4-BE49-F238E27FC236}">
                <a16:creationId xmlns:a16="http://schemas.microsoft.com/office/drawing/2014/main" id="{4F48C991-1D8C-4AB1-8CEB-A1566A4D74DE}"/>
              </a:ext>
            </a:extLst>
          </p:cNvPr>
          <p:cNvSpPr/>
          <p:nvPr/>
        </p:nvSpPr>
        <p:spPr>
          <a:xfrm>
            <a:off x="2168437" y="3260600"/>
            <a:ext cx="4879606" cy="2352923"/>
          </a:xfrm>
          <a:prstGeom prst="wedgeRoundRectCallout">
            <a:avLst>
              <a:gd name="adj1" fmla="val -66523"/>
              <a:gd name="adj2" fmla="val 8952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2:41, 47:  </a:t>
            </a:r>
            <a:r>
              <a:rPr lang="en-US" dirty="0">
                <a:solidFill>
                  <a:schemeClr val="tx1"/>
                </a:solidFill>
                <a:latin typeface="Gill Sans MT" panose="020B0502020104020203" pitchFamily="34" charset="0"/>
              </a:rPr>
              <a:t>Then those who gladly received his word were baptized; and that day about three thousand souls were added to them.</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47 praising God and having favor with all the people.  And the Lord added to the church daily those who were being saved.</a:t>
            </a:r>
          </a:p>
        </p:txBody>
      </p:sp>
      <p:sp>
        <p:nvSpPr>
          <p:cNvPr id="60" name="Speech Bubble: Rectangle with Corners Rounded 59">
            <a:extLst>
              <a:ext uri="{FF2B5EF4-FFF2-40B4-BE49-F238E27FC236}">
                <a16:creationId xmlns:a16="http://schemas.microsoft.com/office/drawing/2014/main" id="{953FE1E4-C2E1-47F0-8292-A7479DC57F96}"/>
              </a:ext>
            </a:extLst>
          </p:cNvPr>
          <p:cNvSpPr/>
          <p:nvPr/>
        </p:nvSpPr>
        <p:spPr>
          <a:xfrm>
            <a:off x="2278634" y="1207403"/>
            <a:ext cx="6546786" cy="3694208"/>
          </a:xfrm>
          <a:prstGeom prst="wedgeRoundRectCallout">
            <a:avLst>
              <a:gd name="adj1" fmla="val -66523"/>
              <a:gd name="adj2" fmla="val 8952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1:4-8:  </a:t>
            </a:r>
            <a:r>
              <a:rPr lang="en-US" dirty="0">
                <a:solidFill>
                  <a:schemeClr val="tx1"/>
                </a:solidFill>
                <a:latin typeface="Gill Sans MT" panose="020B0502020104020203" pitchFamily="34" charset="0"/>
              </a:rPr>
              <a:t>And being assembled together with them, He commanded them not to depart from Jerusalem, but to wait for the Promise of the Father, “which,” He said, “you have heard from Me; 5 for John truly baptized with water, but you shall be baptized with the Holy Spirit not many days from now.” 6 Therefore, when they had come together, they asked Him, saying, “Lord, will You at this time restore the kingdom to Israel?” 7 And He said to them, “It is not for you to know times or seasons which the Father has put in His own authority. 8 But you shall receive power when the Holy Spirit has come upon you; and you shall be witnesses to Me in Jerusalem, and in all Judea and Samaria, and to the end of the earth.”</a:t>
            </a:r>
          </a:p>
        </p:txBody>
      </p:sp>
    </p:spTree>
    <p:extLst>
      <p:ext uri="{BB962C8B-B14F-4D97-AF65-F5344CB8AC3E}">
        <p14:creationId xmlns:p14="http://schemas.microsoft.com/office/powerpoint/2010/main" val="2860268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dissolve">
                                      <p:cBhvr>
                                        <p:cTn id="12" dur="5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51"/>
                                        </p:tgtEl>
                                      </p:cBhvr>
                                    </p:animEffect>
                                    <p:set>
                                      <p:cBhvr>
                                        <p:cTn id="17" dur="1" fill="hold">
                                          <p:stCondLst>
                                            <p:cond delay="499"/>
                                          </p:stCondLst>
                                        </p:cTn>
                                        <p:tgtEl>
                                          <p:spTgt spid="51"/>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47"/>
                                        </p:tgtEl>
                                        <p:attrNameLst>
                                          <p:attrName>style.visibility</p:attrName>
                                        </p:attrNameLst>
                                      </p:cBhvr>
                                      <p:to>
                                        <p:strVal val="visible"/>
                                      </p:to>
                                    </p:set>
                                    <p:animEffect transition="in" filter="dissolve">
                                      <p:cBhvr>
                                        <p:cTn id="21" dur="500"/>
                                        <p:tgtEl>
                                          <p:spTgt spid="4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47"/>
                                        </p:tgtEl>
                                      </p:cBhvr>
                                    </p:animEffect>
                                    <p:set>
                                      <p:cBhvr>
                                        <p:cTn id="26" dur="1" fill="hold">
                                          <p:stCondLst>
                                            <p:cond delay="499"/>
                                          </p:stCondLst>
                                        </p:cTn>
                                        <p:tgtEl>
                                          <p:spTgt spid="47"/>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59"/>
                                        </p:tgtEl>
                                        <p:attrNameLst>
                                          <p:attrName>style.visibility</p:attrName>
                                        </p:attrNameLst>
                                      </p:cBhvr>
                                      <p:to>
                                        <p:strVal val="visible"/>
                                      </p:to>
                                    </p:set>
                                    <p:animEffect transition="in" filter="dissolve">
                                      <p:cBhvr>
                                        <p:cTn id="30" dur="500"/>
                                        <p:tgtEl>
                                          <p:spTgt spid="5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dissolve">
                                      <p:cBhvr>
                                        <p:cTn id="35" dur="500"/>
                                        <p:tgtEl>
                                          <p:spTgt spid="54"/>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grpId="1" nodeType="clickEffect">
                                  <p:stCondLst>
                                    <p:cond delay="0"/>
                                  </p:stCondLst>
                                  <p:childTnLst>
                                    <p:animEffect transition="out" filter="dissolve">
                                      <p:cBhvr>
                                        <p:cTn id="39" dur="500"/>
                                        <p:tgtEl>
                                          <p:spTgt spid="54"/>
                                        </p:tgtEl>
                                      </p:cBhvr>
                                    </p:animEffect>
                                    <p:set>
                                      <p:cBhvr>
                                        <p:cTn id="40" dur="1" fill="hold">
                                          <p:stCondLst>
                                            <p:cond delay="499"/>
                                          </p:stCondLst>
                                        </p:cTn>
                                        <p:tgtEl>
                                          <p:spTgt spid="54"/>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dissolve">
                                      <p:cBhvr>
                                        <p:cTn id="44" dur="500"/>
                                        <p:tgtEl>
                                          <p:spTgt spid="55"/>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grpId="1" nodeType="clickEffect">
                                  <p:stCondLst>
                                    <p:cond delay="0"/>
                                  </p:stCondLst>
                                  <p:childTnLst>
                                    <p:animEffect transition="out" filter="dissolve">
                                      <p:cBhvr>
                                        <p:cTn id="48" dur="500"/>
                                        <p:tgtEl>
                                          <p:spTgt spid="55"/>
                                        </p:tgtEl>
                                      </p:cBhvr>
                                    </p:animEffect>
                                    <p:set>
                                      <p:cBhvr>
                                        <p:cTn id="49" dur="1" fill="hold">
                                          <p:stCondLst>
                                            <p:cond delay="499"/>
                                          </p:stCondLst>
                                        </p:cTn>
                                        <p:tgtEl>
                                          <p:spTgt spid="55"/>
                                        </p:tgtEl>
                                        <p:attrNameLst>
                                          <p:attrName>style.visibility</p:attrName>
                                        </p:attrNameLst>
                                      </p:cBhvr>
                                      <p:to>
                                        <p:strVal val="hidden"/>
                                      </p:to>
                                    </p:se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dissolve">
                                      <p:cBhvr>
                                        <p:cTn id="53" dur="500"/>
                                        <p:tgtEl>
                                          <p:spTgt spid="56"/>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xit" presetSubtype="0" fill="hold" grpId="1" nodeType="clickEffect">
                                  <p:stCondLst>
                                    <p:cond delay="0"/>
                                  </p:stCondLst>
                                  <p:childTnLst>
                                    <p:animEffect transition="out" filter="dissolve">
                                      <p:cBhvr>
                                        <p:cTn id="57" dur="500"/>
                                        <p:tgtEl>
                                          <p:spTgt spid="56"/>
                                        </p:tgtEl>
                                      </p:cBhvr>
                                    </p:animEffect>
                                    <p:set>
                                      <p:cBhvr>
                                        <p:cTn id="58" dur="1" fill="hold">
                                          <p:stCondLst>
                                            <p:cond delay="499"/>
                                          </p:stCondLst>
                                        </p:cTn>
                                        <p:tgtEl>
                                          <p:spTgt spid="56"/>
                                        </p:tgtEl>
                                        <p:attrNameLst>
                                          <p:attrName>style.visibility</p:attrName>
                                        </p:attrNameLst>
                                      </p:cBhvr>
                                      <p:to>
                                        <p:strVal val="hidden"/>
                                      </p:to>
                                    </p:set>
                                  </p:childTnLst>
                                </p:cTn>
                              </p:par>
                            </p:childTnLst>
                          </p:cTn>
                        </p:par>
                        <p:par>
                          <p:cTn id="59" fill="hold">
                            <p:stCondLst>
                              <p:cond delay="500"/>
                            </p:stCondLst>
                            <p:childTnLst>
                              <p:par>
                                <p:cTn id="60" presetID="9" presetClass="entr" presetSubtype="0" fill="hold" grpId="0" nodeType="after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dissolve">
                                      <p:cBhvr>
                                        <p:cTn id="62" dur="500"/>
                                        <p:tgtEl>
                                          <p:spTgt spid="5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xit" presetSubtype="0" fill="hold" grpId="1" nodeType="clickEffect">
                                  <p:stCondLst>
                                    <p:cond delay="0"/>
                                  </p:stCondLst>
                                  <p:childTnLst>
                                    <p:animEffect transition="out" filter="dissolve">
                                      <p:cBhvr>
                                        <p:cTn id="66" dur="500"/>
                                        <p:tgtEl>
                                          <p:spTgt spid="57"/>
                                        </p:tgtEl>
                                      </p:cBhvr>
                                    </p:animEffect>
                                    <p:set>
                                      <p:cBhvr>
                                        <p:cTn id="67" dur="1" fill="hold">
                                          <p:stCondLst>
                                            <p:cond delay="499"/>
                                          </p:stCondLst>
                                        </p:cTn>
                                        <p:tgtEl>
                                          <p:spTgt spid="57"/>
                                        </p:tgtEl>
                                        <p:attrNameLst>
                                          <p:attrName>style.visibility</p:attrName>
                                        </p:attrNameLst>
                                      </p:cBhvr>
                                      <p:to>
                                        <p:strVal val="hidden"/>
                                      </p:to>
                                    </p:set>
                                  </p:childTnLst>
                                </p:cTn>
                              </p:par>
                            </p:childTnLst>
                          </p:cTn>
                        </p:par>
                        <p:par>
                          <p:cTn id="68" fill="hold">
                            <p:stCondLst>
                              <p:cond delay="500"/>
                            </p:stCondLst>
                            <p:childTnLst>
                              <p:par>
                                <p:cTn id="69" presetID="9"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dissolve">
                                      <p:cBhvr>
                                        <p:cTn id="71" dur="500"/>
                                        <p:tgtEl>
                                          <p:spTgt spid="60"/>
                                        </p:tgtEl>
                                      </p:cBhvr>
                                    </p:animEffect>
                                  </p:childTnLst>
                                </p:cTn>
                              </p:par>
                            </p:childTnLst>
                          </p:cTn>
                        </p:par>
                      </p:childTnLst>
                    </p:cTn>
                  </p:par>
                  <p:par>
                    <p:cTn id="72" fill="hold">
                      <p:stCondLst>
                        <p:cond delay="indefinite"/>
                      </p:stCondLst>
                      <p:childTnLst>
                        <p:par>
                          <p:cTn id="73" fill="hold">
                            <p:stCondLst>
                              <p:cond delay="0"/>
                            </p:stCondLst>
                            <p:childTnLst>
                              <p:par>
                                <p:cTn id="74" presetID="9" presetClass="exit" presetSubtype="0" fill="hold" grpId="1" nodeType="clickEffect">
                                  <p:stCondLst>
                                    <p:cond delay="0"/>
                                  </p:stCondLst>
                                  <p:childTnLst>
                                    <p:animEffect transition="out" filter="dissolve">
                                      <p:cBhvr>
                                        <p:cTn id="75" dur="500"/>
                                        <p:tgtEl>
                                          <p:spTgt spid="60"/>
                                        </p:tgtEl>
                                      </p:cBhvr>
                                    </p:animEffect>
                                    <p:set>
                                      <p:cBhvr>
                                        <p:cTn id="76" dur="1" fill="hold">
                                          <p:stCondLst>
                                            <p:cond delay="499"/>
                                          </p:stCondLst>
                                        </p:cTn>
                                        <p:tgtEl>
                                          <p:spTgt spid="60"/>
                                        </p:tgtEl>
                                        <p:attrNameLst>
                                          <p:attrName>style.visibility</p:attrName>
                                        </p:attrNameLst>
                                      </p:cBhvr>
                                      <p:to>
                                        <p:strVal val="hidden"/>
                                      </p:to>
                                    </p:set>
                                  </p:childTnLst>
                                </p:cTn>
                              </p:par>
                            </p:childTnLst>
                          </p:cTn>
                        </p:par>
                        <p:par>
                          <p:cTn id="77" fill="hold">
                            <p:stCondLst>
                              <p:cond delay="500"/>
                            </p:stCondLst>
                            <p:childTnLst>
                              <p:par>
                                <p:cTn id="78" presetID="9" presetClass="entr" presetSubtype="0" fill="hold" grpId="0" nodeType="afterEffect">
                                  <p:stCondLst>
                                    <p:cond delay="0"/>
                                  </p:stCondLst>
                                  <p:childTnLst>
                                    <p:set>
                                      <p:cBhvr>
                                        <p:cTn id="79" dur="1" fill="hold">
                                          <p:stCondLst>
                                            <p:cond delay="0"/>
                                          </p:stCondLst>
                                        </p:cTn>
                                        <p:tgtEl>
                                          <p:spTgt spid="61"/>
                                        </p:tgtEl>
                                        <p:attrNameLst>
                                          <p:attrName>style.visibility</p:attrName>
                                        </p:attrNameLst>
                                      </p:cBhvr>
                                      <p:to>
                                        <p:strVal val="visible"/>
                                      </p:to>
                                    </p:set>
                                    <p:animEffect transition="in" filter="dissolve">
                                      <p:cBhvr>
                                        <p:cTn id="80" dur="500"/>
                                        <p:tgtEl>
                                          <p:spTgt spid="61"/>
                                        </p:tgtEl>
                                      </p:cBhvr>
                                    </p:animEffect>
                                  </p:childTnLst>
                                </p:cTn>
                              </p:par>
                            </p:childTnLst>
                          </p:cTn>
                        </p:par>
                      </p:childTnLst>
                    </p:cTn>
                  </p:par>
                  <p:par>
                    <p:cTn id="81" fill="hold">
                      <p:stCondLst>
                        <p:cond delay="indefinite"/>
                      </p:stCondLst>
                      <p:childTnLst>
                        <p:par>
                          <p:cTn id="82" fill="hold">
                            <p:stCondLst>
                              <p:cond delay="0"/>
                            </p:stCondLst>
                            <p:childTnLst>
                              <p:par>
                                <p:cTn id="83" presetID="9" presetClass="exit" presetSubtype="0" fill="hold" grpId="1" nodeType="clickEffect">
                                  <p:stCondLst>
                                    <p:cond delay="0"/>
                                  </p:stCondLst>
                                  <p:childTnLst>
                                    <p:animEffect transition="out" filter="dissolve">
                                      <p:cBhvr>
                                        <p:cTn id="84" dur="500"/>
                                        <p:tgtEl>
                                          <p:spTgt spid="61"/>
                                        </p:tgtEl>
                                      </p:cBhvr>
                                    </p:animEffect>
                                    <p:set>
                                      <p:cBhvr>
                                        <p:cTn id="85" dur="1" fill="hold">
                                          <p:stCondLst>
                                            <p:cond delay="499"/>
                                          </p:stCondLst>
                                        </p:cTn>
                                        <p:tgtEl>
                                          <p:spTgt spid="61"/>
                                        </p:tgtEl>
                                        <p:attrNameLst>
                                          <p:attrName>style.visibility</p:attrName>
                                        </p:attrNameLst>
                                      </p:cBhvr>
                                      <p:to>
                                        <p:strVal val="hidden"/>
                                      </p:to>
                                    </p:set>
                                  </p:childTnLst>
                                </p:cTn>
                              </p:par>
                            </p:childTnLst>
                          </p:cTn>
                        </p:par>
                        <p:par>
                          <p:cTn id="86" fill="hold">
                            <p:stCondLst>
                              <p:cond delay="500"/>
                            </p:stCondLst>
                            <p:childTnLst>
                              <p:par>
                                <p:cTn id="87" presetID="9" presetClass="entr" presetSubtype="0" fill="hold" grpId="0" nodeType="afterEffect">
                                  <p:stCondLst>
                                    <p:cond delay="0"/>
                                  </p:stCondLst>
                                  <p:childTnLst>
                                    <p:set>
                                      <p:cBhvr>
                                        <p:cTn id="88" dur="1" fill="hold">
                                          <p:stCondLst>
                                            <p:cond delay="0"/>
                                          </p:stCondLst>
                                        </p:cTn>
                                        <p:tgtEl>
                                          <p:spTgt spid="63"/>
                                        </p:tgtEl>
                                        <p:attrNameLst>
                                          <p:attrName>style.visibility</p:attrName>
                                        </p:attrNameLst>
                                      </p:cBhvr>
                                      <p:to>
                                        <p:strVal val="visible"/>
                                      </p:to>
                                    </p:set>
                                    <p:animEffect transition="in" filter="dissolve">
                                      <p:cBhvr>
                                        <p:cTn id="89" dur="500"/>
                                        <p:tgtEl>
                                          <p:spTgt spid="63"/>
                                        </p:tgtEl>
                                      </p:cBhvr>
                                    </p:animEffect>
                                  </p:childTnLst>
                                </p:cTn>
                              </p:par>
                            </p:childTnLst>
                          </p:cTn>
                        </p:par>
                      </p:childTnLst>
                    </p:cTn>
                  </p:par>
                  <p:par>
                    <p:cTn id="90" fill="hold">
                      <p:stCondLst>
                        <p:cond delay="indefinite"/>
                      </p:stCondLst>
                      <p:childTnLst>
                        <p:par>
                          <p:cTn id="91" fill="hold">
                            <p:stCondLst>
                              <p:cond delay="0"/>
                            </p:stCondLst>
                            <p:childTnLst>
                              <p:par>
                                <p:cTn id="92" presetID="9" presetClass="exit" presetSubtype="0" fill="hold" grpId="1" nodeType="clickEffect">
                                  <p:stCondLst>
                                    <p:cond delay="0"/>
                                  </p:stCondLst>
                                  <p:childTnLst>
                                    <p:animEffect transition="out" filter="dissolve">
                                      <p:cBhvr>
                                        <p:cTn id="93" dur="500"/>
                                        <p:tgtEl>
                                          <p:spTgt spid="63"/>
                                        </p:tgtEl>
                                      </p:cBhvr>
                                    </p:animEffect>
                                    <p:set>
                                      <p:cBhvr>
                                        <p:cTn id="94" dur="1" fill="hold">
                                          <p:stCondLst>
                                            <p:cond delay="499"/>
                                          </p:stCondLst>
                                        </p:cTn>
                                        <p:tgtEl>
                                          <p:spTgt spid="63"/>
                                        </p:tgtEl>
                                        <p:attrNameLst>
                                          <p:attrName>style.visibility</p:attrName>
                                        </p:attrNameLst>
                                      </p:cBhvr>
                                      <p:to>
                                        <p:strVal val="hidden"/>
                                      </p:to>
                                    </p:set>
                                  </p:childTnLst>
                                </p:cTn>
                              </p:par>
                            </p:childTnLst>
                          </p:cTn>
                        </p:par>
                        <p:par>
                          <p:cTn id="95" fill="hold">
                            <p:stCondLst>
                              <p:cond delay="500"/>
                            </p:stCondLst>
                            <p:childTnLst>
                              <p:par>
                                <p:cTn id="96" presetID="9" presetClass="entr" presetSubtype="0" fill="hold" grpId="0" nodeType="afterEffect">
                                  <p:stCondLst>
                                    <p:cond delay="0"/>
                                  </p:stCondLst>
                                  <p:childTnLst>
                                    <p:set>
                                      <p:cBhvr>
                                        <p:cTn id="97" dur="1" fill="hold">
                                          <p:stCondLst>
                                            <p:cond delay="0"/>
                                          </p:stCondLst>
                                        </p:cTn>
                                        <p:tgtEl>
                                          <p:spTgt spid="64"/>
                                        </p:tgtEl>
                                        <p:attrNameLst>
                                          <p:attrName>style.visibility</p:attrName>
                                        </p:attrNameLst>
                                      </p:cBhvr>
                                      <p:to>
                                        <p:strVal val="visible"/>
                                      </p:to>
                                    </p:set>
                                    <p:animEffect transition="in" filter="dissolve">
                                      <p:cBhvr>
                                        <p:cTn id="9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1" grpId="1" animBg="1"/>
      <p:bldP spid="46" grpId="0" animBg="1"/>
      <p:bldP spid="47" grpId="0" animBg="1"/>
      <p:bldP spid="47" grpId="1" animBg="1"/>
      <p:bldP spid="55" grpId="0" animBg="1"/>
      <p:bldP spid="55" grpId="1" animBg="1"/>
      <p:bldP spid="56" grpId="0" animBg="1"/>
      <p:bldP spid="56" grpId="1" animBg="1"/>
      <p:bldP spid="57" grpId="0" animBg="1"/>
      <p:bldP spid="57" grpId="1" animBg="1"/>
      <p:bldP spid="59" grpId="0" animBg="1"/>
      <p:bldP spid="61" grpId="0" animBg="1"/>
      <p:bldP spid="61" grpId="1" animBg="1"/>
      <p:bldP spid="64" grpId="0" animBg="1"/>
      <p:bldP spid="54" grpId="0" animBg="1"/>
      <p:bldP spid="54" grpId="1" animBg="1"/>
      <p:bldP spid="63" grpId="0" animBg="1"/>
      <p:bldP spid="63" grpId="1" animBg="1"/>
      <p:bldP spid="60" grpId="0" animBg="1"/>
      <p:bldP spid="60" grpId="1"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2394BD6-CA44-4E27-882F-E2DD8763AC40}"/>
              </a:ext>
            </a:extLst>
          </p:cNvPr>
          <p:cNvSpPr txBox="1"/>
          <p:nvPr/>
        </p:nvSpPr>
        <p:spPr>
          <a:xfrm>
            <a:off x="1212254" y="1617698"/>
            <a:ext cx="6747360" cy="3631763"/>
          </a:xfrm>
          <a:prstGeom prst="rect">
            <a:avLst/>
          </a:prstGeom>
          <a:noFill/>
        </p:spPr>
        <p:txBody>
          <a:bodyPr wrap="none" rtlCol="0">
            <a:spAutoFit/>
          </a:bodyPr>
          <a:lstStyle/>
          <a:p>
            <a:pPr algn="ctr"/>
            <a:r>
              <a:rPr lang="en-US" sz="11500" dirty="0">
                <a:solidFill>
                  <a:schemeClr val="bg1"/>
                </a:solidFill>
                <a:latin typeface="Berlin Sans FB" panose="020E0602020502020306" pitchFamily="34" charset="0"/>
              </a:rPr>
              <a:t>Start Here</a:t>
            </a:r>
          </a:p>
          <a:p>
            <a:pPr algn="ctr"/>
            <a:r>
              <a:rPr lang="en-US" sz="11500" dirty="0">
                <a:solidFill>
                  <a:schemeClr val="bg1"/>
                </a:solidFill>
                <a:latin typeface="Berlin Sans FB" panose="020E0602020502020306" pitchFamily="34" charset="0"/>
              </a:rPr>
              <a:t>11/18/2018</a:t>
            </a:r>
          </a:p>
        </p:txBody>
      </p:sp>
    </p:spTree>
    <p:extLst>
      <p:ext uri="{BB962C8B-B14F-4D97-AF65-F5344CB8AC3E}">
        <p14:creationId xmlns:p14="http://schemas.microsoft.com/office/powerpoint/2010/main" val="23969292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Box 56">
            <a:extLst>
              <a:ext uri="{FF2B5EF4-FFF2-40B4-BE49-F238E27FC236}">
                <a16:creationId xmlns:a16="http://schemas.microsoft.com/office/drawing/2014/main" id="{372A7FEB-B0EC-49BF-9686-F1AC237D7830}"/>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48" name="Text Box 86">
            <a:extLst>
              <a:ext uri="{FF2B5EF4-FFF2-40B4-BE49-F238E27FC236}">
                <a16:creationId xmlns:a16="http://schemas.microsoft.com/office/drawing/2014/main" id="{47A0790B-A959-4FBF-97F9-1D7E3273FDB6}"/>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47" name="Text Box 72">
            <a:extLst>
              <a:ext uri="{FF2B5EF4-FFF2-40B4-BE49-F238E27FC236}">
                <a16:creationId xmlns:a16="http://schemas.microsoft.com/office/drawing/2014/main" id="{02837802-C0C9-4119-846C-47E05685C213}"/>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71" name="Text Box 81">
            <a:extLst>
              <a:ext uri="{FF2B5EF4-FFF2-40B4-BE49-F238E27FC236}">
                <a16:creationId xmlns:a16="http://schemas.microsoft.com/office/drawing/2014/main" id="{DA612953-3D8A-4A2B-82EE-07E7693C9F38}"/>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70" name="Text Box 85">
            <a:extLst>
              <a:ext uri="{FF2B5EF4-FFF2-40B4-BE49-F238E27FC236}">
                <a16:creationId xmlns:a16="http://schemas.microsoft.com/office/drawing/2014/main" id="{05D72E8E-16EE-47DA-B7D6-AF95F037C548}"/>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69" name="Text Box 84">
            <a:extLst>
              <a:ext uri="{FF2B5EF4-FFF2-40B4-BE49-F238E27FC236}">
                <a16:creationId xmlns:a16="http://schemas.microsoft.com/office/drawing/2014/main" id="{3BBBC90F-D7B1-43CE-8915-20C17B541A2F}"/>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68" name="Text Box 82">
            <a:extLst>
              <a:ext uri="{FF2B5EF4-FFF2-40B4-BE49-F238E27FC236}">
                <a16:creationId xmlns:a16="http://schemas.microsoft.com/office/drawing/2014/main" id="{D9FBF5FF-B517-4505-A9ED-EA4D46A4065C}"/>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67" name="Text Box 73">
            <a:extLst>
              <a:ext uri="{FF2B5EF4-FFF2-40B4-BE49-F238E27FC236}">
                <a16:creationId xmlns:a16="http://schemas.microsoft.com/office/drawing/2014/main" id="{3D3F71D6-834B-4C64-AF6C-506BC2C0E9D2}"/>
              </a:ext>
            </a:extLst>
          </p:cNvPr>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62" name="Text Box 74">
            <a:extLst>
              <a:ext uri="{FF2B5EF4-FFF2-40B4-BE49-F238E27FC236}">
                <a16:creationId xmlns:a16="http://schemas.microsoft.com/office/drawing/2014/main" id="{D2CAB700-9D05-4137-9E4B-9A32CA885581}"/>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3" name="Text Box 76"/>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6" name="Text Box 89"/>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46" name="Arrow: Left 45">
            <a:extLst>
              <a:ext uri="{FF2B5EF4-FFF2-40B4-BE49-F238E27FC236}">
                <a16:creationId xmlns:a16="http://schemas.microsoft.com/office/drawing/2014/main" id="{B2C410C4-24C8-474C-886F-BE1DA8FD410C}"/>
              </a:ext>
            </a:extLst>
          </p:cNvPr>
          <p:cNvSpPr/>
          <p:nvPr/>
        </p:nvSpPr>
        <p:spPr>
          <a:xfrm rot="18256745">
            <a:off x="2320924" y="2481677"/>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56">
            <a:extLst>
              <a:ext uri="{FF2B5EF4-FFF2-40B4-BE49-F238E27FC236}">
                <a16:creationId xmlns:a16="http://schemas.microsoft.com/office/drawing/2014/main" id="{4A9C9C03-3319-4280-9F01-12C8E469A603}"/>
              </a:ext>
            </a:extLst>
          </p:cNvPr>
          <p:cNvSpPr txBox="1">
            <a:spLocks noChangeArrowheads="1"/>
          </p:cNvSpPr>
          <p:nvPr/>
        </p:nvSpPr>
        <p:spPr bwMode="auto">
          <a:xfrm>
            <a:off x="2253174" y="1951728"/>
            <a:ext cx="1437253" cy="276999"/>
          </a:xfrm>
          <a:prstGeom prst="rect">
            <a:avLst/>
          </a:prstGeom>
          <a:solidFill>
            <a:schemeClr val="bg1"/>
          </a:solidFill>
          <a:ln w="25400" cmpd="sng">
            <a:solidFill>
              <a:srgbClr val="FF0000"/>
            </a:solidFill>
            <a:miter lim="800000"/>
            <a:headEnd/>
            <a:tailEnd/>
          </a:ln>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“Hub” of the Bible</a:t>
            </a:r>
          </a:p>
        </p:txBody>
      </p:sp>
      <p:sp>
        <p:nvSpPr>
          <p:cNvPr id="52" name="Speech Bubble: Rectangle with Corners Rounded 51">
            <a:extLst>
              <a:ext uri="{FF2B5EF4-FFF2-40B4-BE49-F238E27FC236}">
                <a16:creationId xmlns:a16="http://schemas.microsoft.com/office/drawing/2014/main" id="{664BF678-DB95-45D6-BB8B-4F2EDDF029E8}"/>
              </a:ext>
            </a:extLst>
          </p:cNvPr>
          <p:cNvSpPr/>
          <p:nvPr/>
        </p:nvSpPr>
        <p:spPr>
          <a:xfrm>
            <a:off x="3067624" y="2185403"/>
            <a:ext cx="5984363" cy="3694208"/>
          </a:xfrm>
          <a:prstGeom prst="wedgeRoundRectCallout">
            <a:avLst>
              <a:gd name="adj1" fmla="val -59588"/>
              <a:gd name="adj2" fmla="val -2309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2:1-4:  </a:t>
            </a:r>
            <a:r>
              <a:rPr lang="en-US" dirty="0">
                <a:solidFill>
                  <a:schemeClr val="tx1"/>
                </a:solidFill>
                <a:latin typeface="Gill Sans MT" panose="020B0502020104020203" pitchFamily="34" charset="0"/>
              </a:rPr>
              <a:t>When the Day of Pentecost had fully come, they were all with one accord in one place. 2 And suddenly there came a sound from heaven, as of a rushing mighty wind, and it filled the whole house where they were sitting. 3 Then there appeared to them divided tongues, as of fire, and one sat upon each of them. 4 And they were all filled with the Holy Spirit and began to speak with other tongues, as the Spirit gave them utterance.</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7 Then they were all amazed and marveled, saying to one another, “Look, are not all these who speak Galileans? 8 And how is it that we hear, each in our own language in which we were born?”</a:t>
            </a:r>
          </a:p>
        </p:txBody>
      </p:sp>
      <p:sp>
        <p:nvSpPr>
          <p:cNvPr id="58" name="Speech Bubble: Rectangle with Corners Rounded 57">
            <a:extLst>
              <a:ext uri="{FF2B5EF4-FFF2-40B4-BE49-F238E27FC236}">
                <a16:creationId xmlns:a16="http://schemas.microsoft.com/office/drawing/2014/main" id="{4DE55C9A-4D92-4D43-9A79-7DB503E8E100}"/>
              </a:ext>
            </a:extLst>
          </p:cNvPr>
          <p:cNvSpPr/>
          <p:nvPr/>
        </p:nvSpPr>
        <p:spPr>
          <a:xfrm>
            <a:off x="3318198" y="4366554"/>
            <a:ext cx="4993762" cy="2088531"/>
          </a:xfrm>
          <a:prstGeom prst="wedgeRoundRectCallout">
            <a:avLst>
              <a:gd name="adj1" fmla="val -63192"/>
              <a:gd name="adj2" fmla="val -8970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1:16-17:  </a:t>
            </a:r>
            <a:r>
              <a:rPr lang="en-US" dirty="0">
                <a:solidFill>
                  <a:schemeClr val="tx1"/>
                </a:solidFill>
                <a:latin typeface="Gill Sans MT" panose="020B0502020104020203" pitchFamily="34" charset="0"/>
              </a:rPr>
              <a:t>For I am not ashamed of the gospel of Christ, for it is the power of God to salvation for everyone who believes, for the Jew first and also for the Greek. 17 For in it the righteousness of God is revealed from faith to faith; as it is written, “The just shall live by faith.”</a:t>
            </a:r>
          </a:p>
        </p:txBody>
      </p:sp>
      <p:sp>
        <p:nvSpPr>
          <p:cNvPr id="65" name="Speech Bubble: Rectangle with Corners Rounded 64">
            <a:extLst>
              <a:ext uri="{FF2B5EF4-FFF2-40B4-BE49-F238E27FC236}">
                <a16:creationId xmlns:a16="http://schemas.microsoft.com/office/drawing/2014/main" id="{4558325B-D6EE-4079-976F-8EC6F79C378B}"/>
              </a:ext>
            </a:extLst>
          </p:cNvPr>
          <p:cNvSpPr/>
          <p:nvPr/>
        </p:nvSpPr>
        <p:spPr>
          <a:xfrm>
            <a:off x="3338625" y="1066800"/>
            <a:ext cx="5611812" cy="5067299"/>
          </a:xfrm>
          <a:prstGeom prst="wedgeRoundRectCallout">
            <a:avLst>
              <a:gd name="adj1" fmla="val -62214"/>
              <a:gd name="adj2" fmla="val 142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Cor. 15:1-8:  </a:t>
            </a:r>
            <a:r>
              <a:rPr lang="en-US" dirty="0">
                <a:solidFill>
                  <a:schemeClr val="tx1"/>
                </a:solidFill>
                <a:latin typeface="Gill Sans MT" panose="020B0502020104020203" pitchFamily="34" charset="0"/>
              </a:rPr>
              <a:t>Moreover, brethren, I declare to you the gospel which I preached to you, which also you received and in which you stand, 2 by which also you are saved, if you hold fast that word which I preached to you — unless you believed in vain.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3 For I delivered to you first of all that which I also received: that Christ died for our sins according to the Scriptures, 4 and that He was buried, and that He rose again the third day according to the Scriptures, 5 and that He was seen by Cephas, then by the twelve. 6 After that He was seen by over five hundred brethren at once, of whom the greater part remain to the present, but some have fallen asleep. 7 After that He was seen by James, then by all the apostles. 8 Then last of all He was seen by me also, as by one born out of due time.</a:t>
            </a:r>
          </a:p>
        </p:txBody>
      </p:sp>
      <p:sp>
        <p:nvSpPr>
          <p:cNvPr id="66" name="Speech Bubble: Rectangle with Corners Rounded 65">
            <a:extLst>
              <a:ext uri="{FF2B5EF4-FFF2-40B4-BE49-F238E27FC236}">
                <a16:creationId xmlns:a16="http://schemas.microsoft.com/office/drawing/2014/main" id="{E40143A8-D40D-4974-8CA5-B66A795A7A9C}"/>
              </a:ext>
            </a:extLst>
          </p:cNvPr>
          <p:cNvSpPr/>
          <p:nvPr/>
        </p:nvSpPr>
        <p:spPr>
          <a:xfrm>
            <a:off x="3719001" y="4122738"/>
            <a:ext cx="4850896" cy="1854199"/>
          </a:xfrm>
          <a:prstGeom prst="wedgeRoundRectCallout">
            <a:avLst>
              <a:gd name="adj1" fmla="val -74655"/>
              <a:gd name="adj2" fmla="val -6367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1:3-4:  </a:t>
            </a:r>
            <a:r>
              <a:rPr lang="en-US" dirty="0">
                <a:solidFill>
                  <a:schemeClr val="tx1"/>
                </a:solidFill>
                <a:latin typeface="Gill Sans MT" panose="020B0502020104020203" pitchFamily="34" charset="0"/>
              </a:rPr>
              <a:t>concerning His Son Jesus Christ our Lord, who was born of the seed of David according to the flesh, 4 and declared to be the Son of God with power according to the Spirit of holiness, by the resurrection from the dead.</a:t>
            </a:r>
          </a:p>
        </p:txBody>
      </p:sp>
      <p:sp>
        <p:nvSpPr>
          <p:cNvPr id="53" name="Speech Bubble: Rectangle with Corners Rounded 52">
            <a:extLst>
              <a:ext uri="{FF2B5EF4-FFF2-40B4-BE49-F238E27FC236}">
                <a16:creationId xmlns:a16="http://schemas.microsoft.com/office/drawing/2014/main" id="{48C1CEA2-1C09-4AE5-A756-547CE7CB0C20}"/>
              </a:ext>
            </a:extLst>
          </p:cNvPr>
          <p:cNvSpPr/>
          <p:nvPr/>
        </p:nvSpPr>
        <p:spPr>
          <a:xfrm>
            <a:off x="3158307" y="4108450"/>
            <a:ext cx="4993762" cy="1921844"/>
          </a:xfrm>
          <a:prstGeom prst="wedgeRoundRectCallout">
            <a:avLst>
              <a:gd name="adj1" fmla="val -63192"/>
              <a:gd name="adj2" fmla="val -8970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2:16-21:  </a:t>
            </a:r>
            <a:r>
              <a:rPr lang="en-US" dirty="0">
                <a:solidFill>
                  <a:schemeClr val="tx1"/>
                </a:solidFill>
                <a:latin typeface="Gill Sans MT" panose="020B0502020104020203" pitchFamily="34" charset="0"/>
              </a:rPr>
              <a:t>But this is what was spoken by the prophet Joel: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17 “And it shall come to pass in the last days, says God…21 And it shall come to pass that whoever calls on the name of the Lord shall be saved.”</a:t>
            </a:r>
          </a:p>
        </p:txBody>
      </p:sp>
    </p:spTree>
    <p:extLst>
      <p:ext uri="{BB962C8B-B14F-4D97-AF65-F5344CB8AC3E}">
        <p14:creationId xmlns:p14="http://schemas.microsoft.com/office/powerpoint/2010/main" val="1618197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dissolve">
                                      <p:cBhvr>
                                        <p:cTn id="11" dur="500"/>
                                        <p:tgtEl>
                                          <p:spTgt spid="5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2"/>
                                        </p:tgtEl>
                                        <p:attrNameLst>
                                          <p:attrName>style.visibility</p:attrName>
                                        </p:attrNameLst>
                                      </p:cBhvr>
                                      <p:to>
                                        <p:strVal val="visible"/>
                                      </p:to>
                                    </p:set>
                                    <p:animEffect transition="in" filter="dissolve">
                                      <p:cBhvr>
                                        <p:cTn id="16" dur="500"/>
                                        <p:tgtEl>
                                          <p:spTgt spid="5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2"/>
                                        </p:tgtEl>
                                      </p:cBhvr>
                                    </p:animEffect>
                                    <p:set>
                                      <p:cBhvr>
                                        <p:cTn id="21" dur="1" fill="hold">
                                          <p:stCondLst>
                                            <p:cond delay="499"/>
                                          </p:stCondLst>
                                        </p:cTn>
                                        <p:tgtEl>
                                          <p:spTgt spid="52"/>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dissolve">
                                      <p:cBhvr>
                                        <p:cTn id="25" dur="500"/>
                                        <p:tgtEl>
                                          <p:spTgt spid="5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53"/>
                                        </p:tgtEl>
                                      </p:cBhvr>
                                    </p:animEffect>
                                    <p:set>
                                      <p:cBhvr>
                                        <p:cTn id="30" dur="1" fill="hold">
                                          <p:stCondLst>
                                            <p:cond delay="499"/>
                                          </p:stCondLst>
                                        </p:cTn>
                                        <p:tgtEl>
                                          <p:spTgt spid="53"/>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dissolve">
                                      <p:cBhvr>
                                        <p:cTn id="34" dur="500"/>
                                        <p:tgtEl>
                                          <p:spTgt spid="58"/>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58"/>
                                        </p:tgtEl>
                                      </p:cBhvr>
                                    </p:animEffect>
                                    <p:set>
                                      <p:cBhvr>
                                        <p:cTn id="39" dur="1" fill="hold">
                                          <p:stCondLst>
                                            <p:cond delay="499"/>
                                          </p:stCondLst>
                                        </p:cTn>
                                        <p:tgtEl>
                                          <p:spTgt spid="58"/>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65"/>
                                        </p:tgtEl>
                                        <p:attrNameLst>
                                          <p:attrName>style.visibility</p:attrName>
                                        </p:attrNameLst>
                                      </p:cBhvr>
                                      <p:to>
                                        <p:strVal val="visible"/>
                                      </p:to>
                                    </p:set>
                                    <p:animEffect transition="in" filter="dissolve">
                                      <p:cBhvr>
                                        <p:cTn id="43" dur="500"/>
                                        <p:tgtEl>
                                          <p:spTgt spid="65"/>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65"/>
                                        </p:tgtEl>
                                      </p:cBhvr>
                                    </p:animEffect>
                                    <p:set>
                                      <p:cBhvr>
                                        <p:cTn id="48" dur="1" fill="hold">
                                          <p:stCondLst>
                                            <p:cond delay="499"/>
                                          </p:stCondLst>
                                        </p:cTn>
                                        <p:tgtEl>
                                          <p:spTgt spid="65"/>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66"/>
                                        </p:tgtEl>
                                        <p:attrNameLst>
                                          <p:attrName>style.visibility</p:attrName>
                                        </p:attrNameLst>
                                      </p:cBhvr>
                                      <p:to>
                                        <p:strVal val="visible"/>
                                      </p:to>
                                    </p:set>
                                    <p:animEffect transition="in" filter="dissolve">
                                      <p:cBhvr>
                                        <p:cTn id="52" dur="500"/>
                                        <p:tgtEl>
                                          <p:spTgt spid="66"/>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xit" presetSubtype="0" fill="hold" grpId="1" nodeType="clickEffect">
                                  <p:stCondLst>
                                    <p:cond delay="0"/>
                                  </p:stCondLst>
                                  <p:childTnLst>
                                    <p:animEffect transition="out" filter="dissolve">
                                      <p:cBhvr>
                                        <p:cTn id="56" dur="500"/>
                                        <p:tgtEl>
                                          <p:spTgt spid="66"/>
                                        </p:tgtEl>
                                      </p:cBhvr>
                                    </p:animEffect>
                                    <p:set>
                                      <p:cBhvr>
                                        <p:cTn id="57" dur="1" fill="hold">
                                          <p:stCondLst>
                                            <p:cond delay="499"/>
                                          </p:stCondLst>
                                        </p:cTn>
                                        <p:tgtEl>
                                          <p:spTgt spid="6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50" grpId="0" animBg="1"/>
      <p:bldP spid="52" grpId="0" animBg="1"/>
      <p:bldP spid="52" grpId="1" animBg="1"/>
      <p:bldP spid="58" grpId="0" animBg="1"/>
      <p:bldP spid="58" grpId="1" animBg="1"/>
      <p:bldP spid="65" grpId="0" animBg="1"/>
      <p:bldP spid="65" grpId="1" animBg="1"/>
      <p:bldP spid="66" grpId="0" animBg="1"/>
      <p:bldP spid="66" grpId="1" animBg="1"/>
      <p:bldP spid="53" grpId="0" animBg="1"/>
      <p:bldP spid="53"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Text Box 43">
            <a:extLst>
              <a:ext uri="{FF2B5EF4-FFF2-40B4-BE49-F238E27FC236}">
                <a16:creationId xmlns:a16="http://schemas.microsoft.com/office/drawing/2014/main" id="{663434F6-1FC9-4A4F-A556-E5F9206C4C2D}"/>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dirty="0">
                <a:latin typeface="Gill Sans MT" panose="020B0502020104020203" pitchFamily="34" charset="0"/>
              </a:rPr>
              <a:t>Luke 24:44 -  Law</a:t>
            </a:r>
            <a:r>
              <a:rPr lang="en-US" altLang="en-US" sz="1100" dirty="0">
                <a:latin typeface="Gill Sans MT" panose="020B0502020104020203" pitchFamily="34" charset="0"/>
              </a:rPr>
              <a:t>	         </a:t>
            </a:r>
            <a:r>
              <a:rPr lang="en-US" altLang="en-US" sz="1100" i="1" dirty="0">
                <a:latin typeface="Gill Sans MT" panose="020B0502020104020203" pitchFamily="34" charset="0"/>
              </a:rPr>
              <a:t>Psalms</a:t>
            </a:r>
            <a:r>
              <a:rPr lang="en-US" altLang="en-US" sz="1100" dirty="0">
                <a:latin typeface="Gill Sans MT" panose="020B0502020104020203" pitchFamily="34" charset="0"/>
              </a:rPr>
              <a:t>            </a:t>
            </a:r>
            <a:r>
              <a:rPr lang="en-US" altLang="en-US" sz="1100" i="1" dirty="0">
                <a:latin typeface="Gill Sans MT" panose="020B0502020104020203" pitchFamily="34" charset="0"/>
              </a:rPr>
              <a:t>Prophets</a:t>
            </a:r>
          </a:p>
        </p:txBody>
      </p:sp>
      <p:sp>
        <p:nvSpPr>
          <p:cNvPr id="79" name="Rectangle: Rounded Corners 78">
            <a:extLst>
              <a:ext uri="{FF2B5EF4-FFF2-40B4-BE49-F238E27FC236}">
                <a16:creationId xmlns:a16="http://schemas.microsoft.com/office/drawing/2014/main" id="{40E6CB97-3230-478A-BD47-FF9D4E13799C}"/>
              </a:ext>
            </a:extLst>
          </p:cNvPr>
          <p:cNvSpPr/>
          <p:nvPr/>
        </p:nvSpPr>
        <p:spPr>
          <a:xfrm>
            <a:off x="4719258" y="4495245"/>
            <a:ext cx="1223962" cy="18456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1C4DD38F-AE44-44F5-8988-1032F69A21E8}"/>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87" name="Text Box 52">
            <a:extLst>
              <a:ext uri="{FF2B5EF4-FFF2-40B4-BE49-F238E27FC236}">
                <a16:creationId xmlns:a16="http://schemas.microsoft.com/office/drawing/2014/main" id="{5EBF86A6-A1B8-42AF-B248-56A8ADA87E8A}"/>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85" name="Text Box 9">
            <a:extLst>
              <a:ext uri="{FF2B5EF4-FFF2-40B4-BE49-F238E27FC236}">
                <a16:creationId xmlns:a16="http://schemas.microsoft.com/office/drawing/2014/main" id="{43552AA6-18AC-4F43-A074-AD93F7516BA9}"/>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3" name="Text Box 50">
            <a:extLst>
              <a:ext uri="{FF2B5EF4-FFF2-40B4-BE49-F238E27FC236}">
                <a16:creationId xmlns:a16="http://schemas.microsoft.com/office/drawing/2014/main" id="{EA1DABF4-D1AC-4E38-8AAE-FA1B6820351C}"/>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81" name="Text Box 45">
            <a:extLst>
              <a:ext uri="{FF2B5EF4-FFF2-40B4-BE49-F238E27FC236}">
                <a16:creationId xmlns:a16="http://schemas.microsoft.com/office/drawing/2014/main" id="{9DB9E701-234A-4CC8-955B-D5B72E4B7817}"/>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0"/>
            <a:ext cx="6248400" cy="933450"/>
            <a:chOff x="912" y="2832"/>
            <a:chExt cx="3936" cy="588"/>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dirty="0">
                  <a:latin typeface="Gill Sans MT" panose="020B0502020104020203" pitchFamily="34" charset="0"/>
                </a:rPr>
                <a:t>Kingdom at Hand</a:t>
              </a:r>
            </a:p>
            <a:p>
              <a:pPr eaLnBrk="1" hangingPunct="1">
                <a:spcBef>
                  <a:spcPct val="0"/>
                </a:spcBef>
                <a:buFontTx/>
                <a:buNone/>
              </a:pPr>
              <a:r>
                <a:rPr lang="en-US" altLang="en-US" sz="1100" dirty="0">
                  <a:latin typeface="Gill Sans MT" panose="020B0502020104020203" pitchFamily="34" charset="0"/>
                </a:rPr>
                <a:t>Gal. 4:4</a:t>
              </a:r>
            </a:p>
            <a:p>
              <a:pPr eaLnBrk="1" hangingPunct="1">
                <a:spcBef>
                  <a:spcPct val="0"/>
                </a:spcBef>
                <a:buFontTx/>
                <a:buNone/>
              </a:pPr>
              <a:r>
                <a:rPr lang="en-US" altLang="en-US" sz="1100" dirty="0">
                  <a:latin typeface="Gill Sans MT" panose="020B0502020104020203" pitchFamily="34" charset="0"/>
                </a:rPr>
                <a:t>Luke 19:10</a:t>
              </a:r>
            </a:p>
            <a:p>
              <a:pPr eaLnBrk="1" hangingPunct="1">
                <a:spcBef>
                  <a:spcPct val="0"/>
                </a:spcBef>
                <a:buFontTx/>
                <a:buNone/>
              </a:pPr>
              <a:r>
                <a:rPr lang="en-US" altLang="en-US" sz="1100" dirty="0">
                  <a:latin typeface="Gill Sans MT" panose="020B0502020104020203" pitchFamily="34" charset="0"/>
                </a:rPr>
                <a:t>Mt. 16:18</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 name="Speech Bubble: Rectangle with Corners Rounded 76">
            <a:extLst>
              <a:ext uri="{FF2B5EF4-FFF2-40B4-BE49-F238E27FC236}">
                <a16:creationId xmlns:a16="http://schemas.microsoft.com/office/drawing/2014/main" id="{A8FB7762-BC2D-4860-8732-B7EB034C6F46}"/>
              </a:ext>
            </a:extLst>
          </p:cNvPr>
          <p:cNvSpPr/>
          <p:nvPr/>
        </p:nvSpPr>
        <p:spPr>
          <a:xfrm>
            <a:off x="159920" y="533400"/>
            <a:ext cx="6831005" cy="2740027"/>
          </a:xfrm>
          <a:prstGeom prst="wedgeRoundRectCallout">
            <a:avLst>
              <a:gd name="adj1" fmla="val 24469"/>
              <a:gd name="adj2" fmla="val 9343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Pet. 1:10-12:  </a:t>
            </a:r>
            <a:r>
              <a:rPr lang="en-US" dirty="0">
                <a:solidFill>
                  <a:schemeClr val="tx1"/>
                </a:solidFill>
                <a:latin typeface="Gill Sans MT" panose="020B0502020104020203" pitchFamily="34" charset="0"/>
              </a:rPr>
              <a:t>Of this salvation the prophets have inquired and searched carefully, who prophesied of the grace that would come to you, 11 searching what, or what manner of time, the Spirit of Christ who was in them was indicating when He testified beforehand the sufferings of Christ and the glories that would follow. 12 To them it was revealed that, not to themselves, but to us they were ministering the things which now have been reported to you through those who have preached the gospel to you by the Holy Spirit sent from heaven — things which angels desire to look into.</a:t>
            </a:r>
          </a:p>
        </p:txBody>
      </p:sp>
      <p:sp>
        <p:nvSpPr>
          <p:cNvPr id="2" name="Speech Bubble: Rectangle with Corners Rounded 1">
            <a:extLst>
              <a:ext uri="{FF2B5EF4-FFF2-40B4-BE49-F238E27FC236}">
                <a16:creationId xmlns:a16="http://schemas.microsoft.com/office/drawing/2014/main" id="{A7724378-C851-469E-830B-0C955BD8CF01}"/>
              </a:ext>
            </a:extLst>
          </p:cNvPr>
          <p:cNvSpPr/>
          <p:nvPr/>
        </p:nvSpPr>
        <p:spPr>
          <a:xfrm>
            <a:off x="1405890" y="1898748"/>
            <a:ext cx="3770948" cy="1252538"/>
          </a:xfrm>
          <a:prstGeom prst="wedgeRoundRectCallout">
            <a:avLst>
              <a:gd name="adj1" fmla="val 49233"/>
              <a:gd name="adj2" fmla="val 18020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1:9:  </a:t>
            </a:r>
            <a:r>
              <a:rPr lang="en-US" dirty="0">
                <a:solidFill>
                  <a:schemeClr val="tx1"/>
                </a:solidFill>
                <a:latin typeface="Gill Sans MT" panose="020B0502020104020203" pitchFamily="34" charset="0"/>
              </a:rPr>
              <a:t>having made known to us the mystery of His will, according to His good pleasure which He purposed in Himself,</a:t>
            </a:r>
          </a:p>
        </p:txBody>
      </p:sp>
      <p:sp>
        <p:nvSpPr>
          <p:cNvPr id="76" name="Speech Bubble: Rectangle with Corners Rounded 75">
            <a:extLst>
              <a:ext uri="{FF2B5EF4-FFF2-40B4-BE49-F238E27FC236}">
                <a16:creationId xmlns:a16="http://schemas.microsoft.com/office/drawing/2014/main" id="{D2217A96-D97D-4A01-91C3-DF926E869F9E}"/>
              </a:ext>
            </a:extLst>
          </p:cNvPr>
          <p:cNvSpPr/>
          <p:nvPr/>
        </p:nvSpPr>
        <p:spPr>
          <a:xfrm>
            <a:off x="1423035" y="2413159"/>
            <a:ext cx="3770948" cy="1093470"/>
          </a:xfrm>
          <a:prstGeom prst="wedgeRoundRectCallout">
            <a:avLst>
              <a:gd name="adj1" fmla="val 49233"/>
              <a:gd name="adj2" fmla="val 18020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1:1:  </a:t>
            </a:r>
            <a:r>
              <a:rPr lang="en-US" dirty="0">
                <a:solidFill>
                  <a:schemeClr val="tx1"/>
                </a:solidFill>
                <a:latin typeface="Gill Sans MT" panose="020B0502020104020203" pitchFamily="34" charset="0"/>
              </a:rPr>
              <a:t>God, who at various times and in various ways spoke in time past to the fathers by the prophets,</a:t>
            </a:r>
          </a:p>
        </p:txBody>
      </p:sp>
      <p:sp>
        <p:nvSpPr>
          <p:cNvPr id="75" name="Text Box 47">
            <a:extLst>
              <a:ext uri="{FF2B5EF4-FFF2-40B4-BE49-F238E27FC236}">
                <a16:creationId xmlns:a16="http://schemas.microsoft.com/office/drawing/2014/main" id="{9E63E31F-524F-469D-AE8D-5C9CEF97344B}"/>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8" name="Text Box 54">
            <a:extLst>
              <a:ext uri="{FF2B5EF4-FFF2-40B4-BE49-F238E27FC236}">
                <a16:creationId xmlns:a16="http://schemas.microsoft.com/office/drawing/2014/main" id="{290EC483-B1CD-4B7D-9FCA-2D9BE29C2120}"/>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Tree>
    <p:extLst>
      <p:ext uri="{BB962C8B-B14F-4D97-AF65-F5344CB8AC3E}">
        <p14:creationId xmlns:p14="http://schemas.microsoft.com/office/powerpoint/2010/main" val="1078558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9"/>
                                        </p:tgtEl>
                                        <p:attrNameLst>
                                          <p:attrName>style.visibility</p:attrName>
                                        </p:attrNameLst>
                                      </p:cBhvr>
                                      <p:to>
                                        <p:strVal val="visible"/>
                                      </p:to>
                                    </p:set>
                                    <p:animEffect transition="in" filter="dissolve">
                                      <p:cBhvr>
                                        <p:cTn id="10" dur="500"/>
                                        <p:tgtEl>
                                          <p:spTgt spid="7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2"/>
                                        </p:tgtEl>
                                      </p:cBhvr>
                                    </p:animEffect>
                                    <p:set>
                                      <p:cBhvr>
                                        <p:cTn id="15" dur="1" fill="hold">
                                          <p:stCondLst>
                                            <p:cond delay="499"/>
                                          </p:stCondLst>
                                        </p:cTn>
                                        <p:tgtEl>
                                          <p:spTgt spid="2"/>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76"/>
                                        </p:tgtEl>
                                        <p:attrNameLst>
                                          <p:attrName>style.visibility</p:attrName>
                                        </p:attrNameLst>
                                      </p:cBhvr>
                                      <p:to>
                                        <p:strVal val="visible"/>
                                      </p:to>
                                    </p:set>
                                    <p:animEffect transition="in" filter="dissolve">
                                      <p:cBhvr>
                                        <p:cTn id="19" dur="500"/>
                                        <p:tgtEl>
                                          <p:spTgt spid="7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xit" presetSubtype="0" fill="hold" grpId="1" nodeType="clickEffect">
                                  <p:stCondLst>
                                    <p:cond delay="0"/>
                                  </p:stCondLst>
                                  <p:childTnLst>
                                    <p:animEffect transition="out" filter="dissolve">
                                      <p:cBhvr>
                                        <p:cTn id="23" dur="500"/>
                                        <p:tgtEl>
                                          <p:spTgt spid="76"/>
                                        </p:tgtEl>
                                      </p:cBhvr>
                                    </p:animEffect>
                                    <p:set>
                                      <p:cBhvr>
                                        <p:cTn id="24" dur="1" fill="hold">
                                          <p:stCondLst>
                                            <p:cond delay="499"/>
                                          </p:stCondLst>
                                        </p:cTn>
                                        <p:tgtEl>
                                          <p:spTgt spid="76"/>
                                        </p:tgtEl>
                                        <p:attrNameLst>
                                          <p:attrName>style.visibility</p:attrName>
                                        </p:attrNameLst>
                                      </p:cBhvr>
                                      <p:to>
                                        <p:strVal val="hidden"/>
                                      </p:to>
                                    </p:set>
                                  </p:childTnLst>
                                </p:cTn>
                              </p:par>
                            </p:childTnLst>
                          </p:cTn>
                        </p:par>
                        <p:par>
                          <p:cTn id="25" fill="hold">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77"/>
                                        </p:tgtEl>
                                        <p:attrNameLst>
                                          <p:attrName>style.visibility</p:attrName>
                                        </p:attrNameLst>
                                      </p:cBhvr>
                                      <p:to>
                                        <p:strVal val="visible"/>
                                      </p:to>
                                    </p:set>
                                    <p:animEffect transition="in" filter="dissolve">
                                      <p:cBhvr>
                                        <p:cTn id="28" dur="500"/>
                                        <p:tgtEl>
                                          <p:spTgt spid="77"/>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grpId="1" nodeType="clickEffect">
                                  <p:stCondLst>
                                    <p:cond delay="0"/>
                                  </p:stCondLst>
                                  <p:childTnLst>
                                    <p:animEffect transition="out" filter="dissolve">
                                      <p:cBhvr>
                                        <p:cTn id="32" dur="500"/>
                                        <p:tgtEl>
                                          <p:spTgt spid="77"/>
                                        </p:tgtEl>
                                      </p:cBhvr>
                                    </p:animEffect>
                                    <p:set>
                                      <p:cBhvr>
                                        <p:cTn id="33" dur="1" fill="hold">
                                          <p:stCondLst>
                                            <p:cond delay="499"/>
                                          </p:stCondLst>
                                        </p:cTn>
                                        <p:tgtEl>
                                          <p:spTgt spid="77"/>
                                        </p:tgtEl>
                                        <p:attrNameLst>
                                          <p:attrName>style.visibility</p:attrName>
                                        </p:attrNameLst>
                                      </p:cBhvr>
                                      <p:to>
                                        <p:strVal val="hidden"/>
                                      </p:to>
                                    </p:set>
                                  </p:childTnLst>
                                </p:cTn>
                              </p:par>
                              <p:par>
                                <p:cTn id="34" presetID="9" presetClass="exit" presetSubtype="0" fill="hold" grpId="1" nodeType="withEffect">
                                  <p:stCondLst>
                                    <p:cond delay="0"/>
                                  </p:stCondLst>
                                  <p:childTnLst>
                                    <p:animEffect transition="out" filter="dissolve">
                                      <p:cBhvr>
                                        <p:cTn id="35" dur="500"/>
                                        <p:tgtEl>
                                          <p:spTgt spid="79"/>
                                        </p:tgtEl>
                                      </p:cBhvr>
                                    </p:animEffect>
                                    <p:set>
                                      <p:cBhvr>
                                        <p:cTn id="36" dur="1" fill="hold">
                                          <p:stCondLst>
                                            <p:cond delay="499"/>
                                          </p:stCondLst>
                                        </p:cTn>
                                        <p:tgtEl>
                                          <p:spTgt spid="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79" grpId="1" animBg="1"/>
      <p:bldP spid="77" grpId="0" animBg="1"/>
      <p:bldP spid="77" grpId="1" animBg="1"/>
      <p:bldP spid="2" grpId="0" animBg="1"/>
      <p:bldP spid="2" grpId="1" animBg="1"/>
      <p:bldP spid="76" grpId="0" animBg="1"/>
      <p:bldP spid="76" grpId="1"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Box 56">
            <a:extLst>
              <a:ext uri="{FF2B5EF4-FFF2-40B4-BE49-F238E27FC236}">
                <a16:creationId xmlns:a16="http://schemas.microsoft.com/office/drawing/2014/main" id="{1FCDD100-5920-4A17-BEC8-EBB7529646D7}"/>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58" name="Text Box 86">
            <a:extLst>
              <a:ext uri="{FF2B5EF4-FFF2-40B4-BE49-F238E27FC236}">
                <a16:creationId xmlns:a16="http://schemas.microsoft.com/office/drawing/2014/main" id="{57417053-19B1-419A-B800-A38C581C4005}"/>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6" name="Text Box 72">
            <a:extLst>
              <a:ext uri="{FF2B5EF4-FFF2-40B4-BE49-F238E27FC236}">
                <a16:creationId xmlns:a16="http://schemas.microsoft.com/office/drawing/2014/main" id="{EFFA8457-94E8-43B4-8D55-6D5181A99B55}"/>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70" name="Text Box 81">
            <a:extLst>
              <a:ext uri="{FF2B5EF4-FFF2-40B4-BE49-F238E27FC236}">
                <a16:creationId xmlns:a16="http://schemas.microsoft.com/office/drawing/2014/main" id="{1D6FCE6D-C462-4287-A956-DDC9C375DBE5}"/>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69" name="Text Box 85">
            <a:extLst>
              <a:ext uri="{FF2B5EF4-FFF2-40B4-BE49-F238E27FC236}">
                <a16:creationId xmlns:a16="http://schemas.microsoft.com/office/drawing/2014/main" id="{E60E6DE5-067C-44BF-B546-8D90BFFA92CD}"/>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68" name="Text Box 84">
            <a:extLst>
              <a:ext uri="{FF2B5EF4-FFF2-40B4-BE49-F238E27FC236}">
                <a16:creationId xmlns:a16="http://schemas.microsoft.com/office/drawing/2014/main" id="{8C4BAE94-6EF4-4BD0-A1F2-17D06FF4C5E4}"/>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67" name="Text Box 82">
            <a:extLst>
              <a:ext uri="{FF2B5EF4-FFF2-40B4-BE49-F238E27FC236}">
                <a16:creationId xmlns:a16="http://schemas.microsoft.com/office/drawing/2014/main" id="{6DDE46BD-A427-4EFC-9195-6A597E6B6306}"/>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64" name="Text Box 73">
            <a:extLst>
              <a:ext uri="{FF2B5EF4-FFF2-40B4-BE49-F238E27FC236}">
                <a16:creationId xmlns:a16="http://schemas.microsoft.com/office/drawing/2014/main" id="{9B00EDC8-7C2F-4F97-85F4-1207B04DB96C}"/>
              </a:ext>
            </a:extLst>
          </p:cNvPr>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62" name="Text Box 74">
            <a:extLst>
              <a:ext uri="{FF2B5EF4-FFF2-40B4-BE49-F238E27FC236}">
                <a16:creationId xmlns:a16="http://schemas.microsoft.com/office/drawing/2014/main" id="{D2CAB700-9D05-4137-9E4B-9A32CA885581}"/>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dirty="0">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dirty="0">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3" name="Text Box 76"/>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6" name="Text Box 89"/>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46" name="Arrow: Left 45">
            <a:extLst>
              <a:ext uri="{FF2B5EF4-FFF2-40B4-BE49-F238E27FC236}">
                <a16:creationId xmlns:a16="http://schemas.microsoft.com/office/drawing/2014/main" id="{B2C410C4-24C8-474C-886F-BE1DA8FD410C}"/>
              </a:ext>
            </a:extLst>
          </p:cNvPr>
          <p:cNvSpPr/>
          <p:nvPr/>
        </p:nvSpPr>
        <p:spPr>
          <a:xfrm rot="10800000">
            <a:off x="1149414" y="4156075"/>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peech Bubble: Rectangle with Corners Rounded 44">
            <a:extLst>
              <a:ext uri="{FF2B5EF4-FFF2-40B4-BE49-F238E27FC236}">
                <a16:creationId xmlns:a16="http://schemas.microsoft.com/office/drawing/2014/main" id="{EAC75CD0-89C4-436A-9EC9-5C15C3099DC2}"/>
              </a:ext>
            </a:extLst>
          </p:cNvPr>
          <p:cNvSpPr/>
          <p:nvPr/>
        </p:nvSpPr>
        <p:spPr>
          <a:xfrm>
            <a:off x="3199498" y="2150553"/>
            <a:ext cx="5185787" cy="2068511"/>
          </a:xfrm>
          <a:prstGeom prst="wedgeRoundRectCallout">
            <a:avLst>
              <a:gd name="adj1" fmla="val -57191"/>
              <a:gd name="adj2" fmla="val 6506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Dan. 2:44:  </a:t>
            </a:r>
            <a:r>
              <a:rPr lang="en-US" dirty="0">
                <a:solidFill>
                  <a:schemeClr val="tx1"/>
                </a:solidFill>
                <a:latin typeface="Gill Sans MT" panose="020B0502020104020203" pitchFamily="34" charset="0"/>
              </a:rPr>
              <a:t>And in the days of these kings the God of heaven will set up a kingdom which shall never be destroyed; and the kingdom shall not be left to other people; it shall break in pieces and consume all these kingdoms, and it shall stand forever.</a:t>
            </a:r>
          </a:p>
        </p:txBody>
      </p:sp>
      <p:sp>
        <p:nvSpPr>
          <p:cNvPr id="49" name="Speech Bubble: Rectangle with Corners Rounded 48">
            <a:extLst>
              <a:ext uri="{FF2B5EF4-FFF2-40B4-BE49-F238E27FC236}">
                <a16:creationId xmlns:a16="http://schemas.microsoft.com/office/drawing/2014/main" id="{2997CCA0-783C-4865-9691-EA3B8A26BA36}"/>
              </a:ext>
            </a:extLst>
          </p:cNvPr>
          <p:cNvSpPr/>
          <p:nvPr/>
        </p:nvSpPr>
        <p:spPr>
          <a:xfrm>
            <a:off x="3144728" y="545041"/>
            <a:ext cx="5342066" cy="2730182"/>
          </a:xfrm>
          <a:prstGeom prst="wedgeRoundRectCallout">
            <a:avLst>
              <a:gd name="adj1" fmla="val -68898"/>
              <a:gd name="adj2" fmla="val 9918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Dan. 7:13-14:  </a:t>
            </a:r>
            <a:r>
              <a:rPr lang="en-US" dirty="0">
                <a:solidFill>
                  <a:schemeClr val="tx1"/>
                </a:solidFill>
                <a:latin typeface="Gill Sans MT" panose="020B0502020104020203" pitchFamily="34" charset="0"/>
              </a:rPr>
              <a:t>“I was watching in the night visions, and behold, One like the Son of Man, coming with the clouds of heaven! He came to the Ancient of Days, and they brought Him near before Him. 14 Then to Him was given dominion and glory and a kingdom, that all peoples, nations, and languages should serve Him. His dominion is an everlasting dominion, which shall not pass away, and His kingdom the one which shall not be destroyed.”</a:t>
            </a:r>
          </a:p>
        </p:txBody>
      </p:sp>
      <p:sp>
        <p:nvSpPr>
          <p:cNvPr id="54" name="Speech Bubble: Rectangle with Corners Rounded 53">
            <a:extLst>
              <a:ext uri="{FF2B5EF4-FFF2-40B4-BE49-F238E27FC236}">
                <a16:creationId xmlns:a16="http://schemas.microsoft.com/office/drawing/2014/main" id="{3D32D691-CF88-4384-9B4D-BFD6B37C5251}"/>
              </a:ext>
            </a:extLst>
          </p:cNvPr>
          <p:cNvSpPr/>
          <p:nvPr/>
        </p:nvSpPr>
        <p:spPr>
          <a:xfrm>
            <a:off x="3194021" y="2749665"/>
            <a:ext cx="3942683" cy="1376555"/>
          </a:xfrm>
          <a:prstGeom prst="wedgeRoundRectCallout">
            <a:avLst>
              <a:gd name="adj1" fmla="val -68898"/>
              <a:gd name="adj2" fmla="val 9918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24:49:  </a:t>
            </a:r>
            <a:r>
              <a:rPr lang="en-US" dirty="0">
                <a:solidFill>
                  <a:schemeClr val="tx1"/>
                </a:solidFill>
                <a:latin typeface="Gill Sans MT" panose="020B0502020104020203" pitchFamily="34" charset="0"/>
              </a:rPr>
              <a:t>“Behold, I send the Promise of My Father upon you; but tarry in the city of Jerusalem until you are endued with power from on high.”</a:t>
            </a:r>
          </a:p>
        </p:txBody>
      </p:sp>
      <p:cxnSp>
        <p:nvCxnSpPr>
          <p:cNvPr id="3" name="Straight Connector 2">
            <a:extLst>
              <a:ext uri="{FF2B5EF4-FFF2-40B4-BE49-F238E27FC236}">
                <a16:creationId xmlns:a16="http://schemas.microsoft.com/office/drawing/2014/main" id="{47495E6F-A25A-483A-B567-010724285A25}"/>
              </a:ext>
            </a:extLst>
          </p:cNvPr>
          <p:cNvCxnSpPr>
            <a:cxnSpLocks/>
          </p:cNvCxnSpPr>
          <p:nvPr/>
        </p:nvCxnSpPr>
        <p:spPr>
          <a:xfrm>
            <a:off x="2413031" y="4922520"/>
            <a:ext cx="507937" cy="0"/>
          </a:xfrm>
          <a:prstGeom prst="line">
            <a:avLst/>
          </a:prstGeom>
          <a:ln w="15875" cmpd="sng">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73B5C990-A924-432B-879E-E9F4732A33B1}"/>
              </a:ext>
            </a:extLst>
          </p:cNvPr>
          <p:cNvCxnSpPr>
            <a:cxnSpLocks/>
          </p:cNvCxnSpPr>
          <p:nvPr/>
        </p:nvCxnSpPr>
        <p:spPr>
          <a:xfrm>
            <a:off x="1904999" y="5074920"/>
            <a:ext cx="1005840" cy="0"/>
          </a:xfrm>
          <a:prstGeom prst="line">
            <a:avLst/>
          </a:prstGeom>
          <a:ln w="15875" cmpd="sng">
            <a:solidFill>
              <a:srgbClr val="FF0000"/>
            </a:solidFill>
          </a:ln>
        </p:spPr>
        <p:style>
          <a:lnRef idx="1">
            <a:schemeClr val="accent1"/>
          </a:lnRef>
          <a:fillRef idx="0">
            <a:schemeClr val="accent1"/>
          </a:fillRef>
          <a:effectRef idx="0">
            <a:schemeClr val="accent1"/>
          </a:effectRef>
          <a:fontRef idx="minor">
            <a:schemeClr val="tx1"/>
          </a:fontRef>
        </p:style>
      </p:cxnSp>
      <p:sp>
        <p:nvSpPr>
          <p:cNvPr id="59" name="Speech Bubble: Rectangle with Corners Rounded 58">
            <a:extLst>
              <a:ext uri="{FF2B5EF4-FFF2-40B4-BE49-F238E27FC236}">
                <a16:creationId xmlns:a16="http://schemas.microsoft.com/office/drawing/2014/main" id="{76D69ADB-F777-48D2-A61F-E057C3481347}"/>
              </a:ext>
            </a:extLst>
          </p:cNvPr>
          <p:cNvSpPr/>
          <p:nvPr/>
        </p:nvSpPr>
        <p:spPr>
          <a:xfrm>
            <a:off x="2652713" y="1817687"/>
            <a:ext cx="5793182" cy="2707045"/>
          </a:xfrm>
          <a:prstGeom prst="wedgeRoundRectCallout">
            <a:avLst>
              <a:gd name="adj1" fmla="val -55482"/>
              <a:gd name="adj2" fmla="val 7150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2:34-36:  </a:t>
            </a:r>
            <a:r>
              <a:rPr lang="en-US" dirty="0">
                <a:solidFill>
                  <a:schemeClr val="tx1"/>
                </a:solidFill>
                <a:latin typeface="Gill Sans MT" panose="020B0502020104020203" pitchFamily="34" charset="0"/>
              </a:rPr>
              <a:t>“For David did not ascend into the heavens, but he says himself:</a:t>
            </a:r>
          </a:p>
          <a:p>
            <a:pPr marL="457200" algn="just"/>
            <a:r>
              <a:rPr lang="en-US" dirty="0">
                <a:solidFill>
                  <a:schemeClr val="tx1"/>
                </a:solidFill>
                <a:latin typeface="Gill Sans MT" panose="020B0502020104020203" pitchFamily="34" charset="0"/>
              </a:rPr>
              <a:t>‘The Lord said to my Lord,</a:t>
            </a:r>
          </a:p>
          <a:p>
            <a:pPr marL="457200" algn="just"/>
            <a:r>
              <a:rPr lang="en-US" dirty="0">
                <a:solidFill>
                  <a:schemeClr val="tx1"/>
                </a:solidFill>
                <a:latin typeface="Gill Sans MT" panose="020B0502020104020203" pitchFamily="34" charset="0"/>
              </a:rPr>
              <a:t>'Sit at My right hand, </a:t>
            </a:r>
          </a:p>
          <a:p>
            <a:pPr marL="457200" algn="just"/>
            <a:r>
              <a:rPr lang="en-US" dirty="0">
                <a:solidFill>
                  <a:schemeClr val="tx1"/>
                </a:solidFill>
                <a:latin typeface="Gill Sans MT" panose="020B0502020104020203" pitchFamily="34" charset="0"/>
              </a:rPr>
              <a:t>35 Till I make Your enemies Your footstool.’” </a:t>
            </a:r>
          </a:p>
          <a:p>
            <a:pPr algn="just"/>
            <a:r>
              <a:rPr lang="en-US" dirty="0">
                <a:solidFill>
                  <a:schemeClr val="tx1"/>
                </a:solidFill>
                <a:latin typeface="Gill Sans MT" panose="020B0502020104020203" pitchFamily="34" charset="0"/>
              </a:rPr>
              <a:t>36 “Therefore let all the house of Israel know assuredly that God has made this Jesus, whom you crucified, both Lord and Christ.”</a:t>
            </a:r>
          </a:p>
        </p:txBody>
      </p:sp>
      <p:sp>
        <p:nvSpPr>
          <p:cNvPr id="60" name="Speech Bubble: Rectangle with Corners Rounded 59">
            <a:extLst>
              <a:ext uri="{FF2B5EF4-FFF2-40B4-BE49-F238E27FC236}">
                <a16:creationId xmlns:a16="http://schemas.microsoft.com/office/drawing/2014/main" id="{21B9112B-2084-4B4D-9A3F-A4FD18D74AC3}"/>
              </a:ext>
            </a:extLst>
          </p:cNvPr>
          <p:cNvSpPr/>
          <p:nvPr/>
        </p:nvSpPr>
        <p:spPr>
          <a:xfrm>
            <a:off x="3032975" y="2590359"/>
            <a:ext cx="5061996" cy="2121408"/>
          </a:xfrm>
          <a:prstGeom prst="wedgeRoundRectCallout">
            <a:avLst>
              <a:gd name="adj1" fmla="val -55482"/>
              <a:gd name="adj2" fmla="val 7150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2:41, 47:  </a:t>
            </a:r>
            <a:r>
              <a:rPr lang="en-US" dirty="0">
                <a:solidFill>
                  <a:schemeClr val="tx1"/>
                </a:solidFill>
                <a:latin typeface="Gill Sans MT" panose="020B0502020104020203" pitchFamily="34" charset="0"/>
              </a:rPr>
              <a:t>Then those who gladly received his word were baptized; and that day about three thousand souls were added to them.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47 praising God and having favor with all the people. And the Lord added to the church daily those who were being saved.</a:t>
            </a:r>
          </a:p>
        </p:txBody>
      </p:sp>
      <p:sp>
        <p:nvSpPr>
          <p:cNvPr id="52" name="Speech Bubble: Rectangle with Corners Rounded 51">
            <a:extLst>
              <a:ext uri="{FF2B5EF4-FFF2-40B4-BE49-F238E27FC236}">
                <a16:creationId xmlns:a16="http://schemas.microsoft.com/office/drawing/2014/main" id="{664BF678-DB95-45D6-BB8B-4F2EDDF029E8}"/>
              </a:ext>
            </a:extLst>
          </p:cNvPr>
          <p:cNvSpPr/>
          <p:nvPr/>
        </p:nvSpPr>
        <p:spPr>
          <a:xfrm>
            <a:off x="2464221" y="172604"/>
            <a:ext cx="5984363" cy="4138612"/>
          </a:xfrm>
          <a:prstGeom prst="wedgeRoundRectCallout">
            <a:avLst>
              <a:gd name="adj1" fmla="val -57478"/>
              <a:gd name="adj2" fmla="val 5369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Isa. 2:2-4:  </a:t>
            </a:r>
            <a:r>
              <a:rPr lang="en-US" dirty="0">
                <a:solidFill>
                  <a:schemeClr val="tx1"/>
                </a:solidFill>
                <a:latin typeface="Gill Sans MT" panose="020B0502020104020203" pitchFamily="34" charset="0"/>
              </a:rPr>
              <a:t>Now it shall come to pass in the latter days that the mountain of the </a:t>
            </a:r>
            <a:r>
              <a:rPr lang="en-US" cap="small" dirty="0">
                <a:solidFill>
                  <a:schemeClr val="tx1"/>
                </a:solidFill>
                <a:latin typeface="Gill Sans MT" panose="020B0502020104020203" pitchFamily="34" charset="0"/>
              </a:rPr>
              <a:t>Lord's</a:t>
            </a:r>
            <a:r>
              <a:rPr lang="en-US" dirty="0">
                <a:solidFill>
                  <a:schemeClr val="tx1"/>
                </a:solidFill>
                <a:latin typeface="Gill Sans MT" panose="020B0502020104020203" pitchFamily="34" charset="0"/>
              </a:rPr>
              <a:t> house shall be established on the top of the mountains, and shall be exalted above the hills; and all nations shall flow to it. 3 Many people shall come and say, “Come, and let us go up to the mountain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to the house of the God of Jacob; He will teach us His ways, and we shall walk in His paths.” For out of Zion shall go forth the law, and the word of the </a:t>
            </a:r>
            <a:r>
              <a:rPr lang="en-US" cap="small" dirty="0">
                <a:solidFill>
                  <a:schemeClr val="tx1"/>
                </a:solidFill>
                <a:latin typeface="Gill Sans MT" panose="020B0502020104020203" pitchFamily="34" charset="0"/>
              </a:rPr>
              <a:t>Lord</a:t>
            </a:r>
            <a:r>
              <a:rPr lang="en-US" dirty="0">
                <a:solidFill>
                  <a:schemeClr val="tx1"/>
                </a:solidFill>
                <a:latin typeface="Gill Sans MT" panose="020B0502020104020203" pitchFamily="34" charset="0"/>
              </a:rPr>
              <a:t> from Jerusalem. 4 He shall judge between the nations, and rebuke many people;  They shall beat their swords into plowshares, and their spears into pruning hooks; nation shall not lift up sword against nation, neither shall they learn war anymore.</a:t>
            </a:r>
          </a:p>
        </p:txBody>
      </p:sp>
      <p:sp>
        <p:nvSpPr>
          <p:cNvPr id="57" name="Speech Bubble: Rectangle with Corners Rounded 56">
            <a:extLst>
              <a:ext uri="{FF2B5EF4-FFF2-40B4-BE49-F238E27FC236}">
                <a16:creationId xmlns:a16="http://schemas.microsoft.com/office/drawing/2014/main" id="{982B487D-980F-400C-9D13-4D4081DED115}"/>
              </a:ext>
            </a:extLst>
          </p:cNvPr>
          <p:cNvSpPr/>
          <p:nvPr/>
        </p:nvSpPr>
        <p:spPr>
          <a:xfrm>
            <a:off x="2664620" y="1025051"/>
            <a:ext cx="5793182" cy="3348753"/>
          </a:xfrm>
          <a:prstGeom prst="wedgeRoundRectCallout">
            <a:avLst>
              <a:gd name="adj1" fmla="val -55482"/>
              <a:gd name="adj2" fmla="val 7150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2:30-33:  </a:t>
            </a:r>
            <a:r>
              <a:rPr lang="en-US" dirty="0">
                <a:solidFill>
                  <a:schemeClr val="tx1"/>
                </a:solidFill>
                <a:latin typeface="Gill Sans MT" panose="020B0502020104020203" pitchFamily="34" charset="0"/>
              </a:rPr>
              <a:t>Therefore, being a prophet, and knowing that God had sworn with an oath to him that of the fruit of his body, according to the flesh, He would raise up the Christ to sit on his throne, 31 he, foreseeing this, spoke concerning the resurrection of the Christ, that His soul was not left in Hades, nor did His flesh see corruption. 32 This Jesus God has raised up, of which we are all witnesses. 33 Therefore being exalted to the right hand of God, and having received from the Father the promise of the Holy Spirit, He poured out this which you now see and hear.</a:t>
            </a:r>
          </a:p>
        </p:txBody>
      </p:sp>
      <p:sp>
        <p:nvSpPr>
          <p:cNvPr id="51" name="Speech Bubble: Rectangle with Corners Rounded 50">
            <a:extLst>
              <a:ext uri="{FF2B5EF4-FFF2-40B4-BE49-F238E27FC236}">
                <a16:creationId xmlns:a16="http://schemas.microsoft.com/office/drawing/2014/main" id="{BAABC059-CD71-412A-9506-13E9ECA88BCE}"/>
              </a:ext>
            </a:extLst>
          </p:cNvPr>
          <p:cNvSpPr/>
          <p:nvPr/>
        </p:nvSpPr>
        <p:spPr>
          <a:xfrm>
            <a:off x="3593624" y="2541241"/>
            <a:ext cx="4133959" cy="1422309"/>
          </a:xfrm>
          <a:prstGeom prst="wedgeRoundRectCallout">
            <a:avLst>
              <a:gd name="adj1" fmla="val -68898"/>
              <a:gd name="adj2" fmla="val 9918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Mk. 9:1:  </a:t>
            </a:r>
            <a:r>
              <a:rPr lang="en-US" dirty="0">
                <a:solidFill>
                  <a:schemeClr val="tx1"/>
                </a:solidFill>
                <a:latin typeface="Gill Sans MT" panose="020B0502020104020203" pitchFamily="34" charset="0"/>
              </a:rPr>
              <a:t>And he said unto them, Verily I say unto you, That there be some of them that stand here, which shall not taste of death, till they have seen the kingdom of God come with power.”</a:t>
            </a:r>
          </a:p>
        </p:txBody>
      </p:sp>
      <p:sp>
        <p:nvSpPr>
          <p:cNvPr id="61" name="Speech Bubble: Rectangle with Corners Rounded 60">
            <a:extLst>
              <a:ext uri="{FF2B5EF4-FFF2-40B4-BE49-F238E27FC236}">
                <a16:creationId xmlns:a16="http://schemas.microsoft.com/office/drawing/2014/main" id="{6FA62FEB-081B-42B4-828C-074D42B16202}"/>
              </a:ext>
            </a:extLst>
          </p:cNvPr>
          <p:cNvSpPr/>
          <p:nvPr/>
        </p:nvSpPr>
        <p:spPr>
          <a:xfrm>
            <a:off x="2616717" y="74753"/>
            <a:ext cx="5888987" cy="4812504"/>
          </a:xfrm>
          <a:prstGeom prst="wedgeRoundRectCallout">
            <a:avLst>
              <a:gd name="adj1" fmla="val -58587"/>
              <a:gd name="adj2" fmla="val 5706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Col. 1:12-18:  </a:t>
            </a:r>
            <a:r>
              <a:rPr lang="en-US" dirty="0">
                <a:solidFill>
                  <a:schemeClr val="tx1"/>
                </a:solidFill>
                <a:latin typeface="Gill Sans MT" panose="020B0502020104020203" pitchFamily="34" charset="0"/>
              </a:rPr>
              <a:t>giving thanks to the Father who has qualified us to be partakers of the inheritance of the saints in the light. 13 He has delivered us from the power of darkness and conveyed us into the kingdom of the Son of His love, 14 in whom we have redemption through His blood, the forgiveness of sins.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15 He is the image of the invisible God, the firstborn over all creation. 16 For by Him all things were created that are in heaven and that are on earth, visible and invisible, whether thrones or dominions or principalities or powers.  All things were created through Him and for Him. 17 And He is before all things, and in Him all things consist. 18 And He is the head of the body, the church, who is the beginning, the firstborn from the dead, that in all things He may have the preeminence.</a:t>
            </a:r>
          </a:p>
        </p:txBody>
      </p:sp>
      <p:sp>
        <p:nvSpPr>
          <p:cNvPr id="63" name="Speech Bubble: Rectangle with Corners Rounded 62">
            <a:extLst>
              <a:ext uri="{FF2B5EF4-FFF2-40B4-BE49-F238E27FC236}">
                <a16:creationId xmlns:a16="http://schemas.microsoft.com/office/drawing/2014/main" id="{868C076D-DDEE-4971-AF24-3E53E52848B8}"/>
              </a:ext>
            </a:extLst>
          </p:cNvPr>
          <p:cNvSpPr/>
          <p:nvPr/>
        </p:nvSpPr>
        <p:spPr>
          <a:xfrm>
            <a:off x="2757487" y="739140"/>
            <a:ext cx="5526723" cy="4312920"/>
          </a:xfrm>
          <a:prstGeom prst="wedgeRoundRectCallout">
            <a:avLst>
              <a:gd name="adj1" fmla="val -61731"/>
              <a:gd name="adj2" fmla="val 5409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Col. 1:19-23:  </a:t>
            </a:r>
            <a:r>
              <a:rPr lang="en-US" dirty="0">
                <a:solidFill>
                  <a:schemeClr val="tx1"/>
                </a:solidFill>
                <a:latin typeface="Gill Sans MT" panose="020B0502020104020203" pitchFamily="34" charset="0"/>
              </a:rPr>
              <a:t>For it pleased the Father that in Him all the fullness should dwell, 20 and by Him to reconcile all things to Himself, by Him, whether things on earth or things in heaven, having made peace through the blood of His cross.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21 And you, who once were alienated and enemies in your mind by wicked works, yet now He has reconciled 22 in the body of His flesh through death, to present you holy, and blameless, and above reproach in His sight —  23 if indeed you continue in the faith, grounded and steadfast, and are not moved away from the hope of the gospel which you heard, which was preached to every creature under heaven, of which I, Paul, became a minister.</a:t>
            </a:r>
          </a:p>
        </p:txBody>
      </p:sp>
    </p:spTree>
    <p:extLst>
      <p:ext uri="{BB962C8B-B14F-4D97-AF65-F5344CB8AC3E}">
        <p14:creationId xmlns:p14="http://schemas.microsoft.com/office/powerpoint/2010/main" val="2620310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dissolve">
                                      <p:cBhvr>
                                        <p:cTn id="12" dur="500"/>
                                        <p:tgtEl>
                                          <p:spTgt spid="5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52"/>
                                        </p:tgtEl>
                                      </p:cBhvr>
                                    </p:animEffect>
                                    <p:set>
                                      <p:cBhvr>
                                        <p:cTn id="17" dur="1" fill="hold">
                                          <p:stCondLst>
                                            <p:cond delay="499"/>
                                          </p:stCondLst>
                                        </p:cTn>
                                        <p:tgtEl>
                                          <p:spTgt spid="52"/>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45"/>
                                        </p:tgtEl>
                                        <p:attrNameLst>
                                          <p:attrName>style.visibility</p:attrName>
                                        </p:attrNameLst>
                                      </p:cBhvr>
                                      <p:to>
                                        <p:strVal val="visible"/>
                                      </p:to>
                                    </p:set>
                                    <p:animEffect transition="in" filter="dissolve">
                                      <p:cBhvr>
                                        <p:cTn id="21" dur="500"/>
                                        <p:tgtEl>
                                          <p:spTgt spid="4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45"/>
                                        </p:tgtEl>
                                      </p:cBhvr>
                                    </p:animEffect>
                                    <p:set>
                                      <p:cBhvr>
                                        <p:cTn id="26" dur="1" fill="hold">
                                          <p:stCondLst>
                                            <p:cond delay="499"/>
                                          </p:stCondLst>
                                        </p:cTn>
                                        <p:tgtEl>
                                          <p:spTgt spid="45"/>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dissolve">
                                      <p:cBhvr>
                                        <p:cTn id="30" dur="500"/>
                                        <p:tgtEl>
                                          <p:spTgt spid="4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49"/>
                                        </p:tgtEl>
                                      </p:cBhvr>
                                    </p:animEffect>
                                    <p:set>
                                      <p:cBhvr>
                                        <p:cTn id="35" dur="1" fill="hold">
                                          <p:stCondLst>
                                            <p:cond delay="499"/>
                                          </p:stCondLst>
                                        </p:cTn>
                                        <p:tgtEl>
                                          <p:spTgt spid="49"/>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51"/>
                                        </p:tgtEl>
                                        <p:attrNameLst>
                                          <p:attrName>style.visibility</p:attrName>
                                        </p:attrNameLst>
                                      </p:cBhvr>
                                      <p:to>
                                        <p:strVal val="visible"/>
                                      </p:to>
                                    </p:set>
                                    <p:animEffect transition="in" filter="dissolve">
                                      <p:cBhvr>
                                        <p:cTn id="39" dur="500"/>
                                        <p:tgtEl>
                                          <p:spTgt spid="51"/>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51"/>
                                        </p:tgtEl>
                                      </p:cBhvr>
                                    </p:animEffect>
                                    <p:set>
                                      <p:cBhvr>
                                        <p:cTn id="44" dur="1" fill="hold">
                                          <p:stCondLst>
                                            <p:cond delay="499"/>
                                          </p:stCondLst>
                                        </p:cTn>
                                        <p:tgtEl>
                                          <p:spTgt spid="51"/>
                                        </p:tgtEl>
                                        <p:attrNameLst>
                                          <p:attrName>style.visibility</p:attrName>
                                        </p:attrNameLst>
                                      </p:cBhvr>
                                      <p:to>
                                        <p:strVal val="hidden"/>
                                      </p:to>
                                    </p:set>
                                  </p:childTnLst>
                                </p:cTn>
                              </p:par>
                            </p:childTnLst>
                          </p:cTn>
                        </p:par>
                        <p:par>
                          <p:cTn id="45" fill="hold">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54"/>
                                        </p:tgtEl>
                                        <p:attrNameLst>
                                          <p:attrName>style.visibility</p:attrName>
                                        </p:attrNameLst>
                                      </p:cBhvr>
                                      <p:to>
                                        <p:strVal val="visible"/>
                                      </p:to>
                                    </p:set>
                                    <p:animEffect transition="in" filter="dissolve">
                                      <p:cBhvr>
                                        <p:cTn id="48" dur="500"/>
                                        <p:tgtEl>
                                          <p:spTgt spid="54"/>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54"/>
                                        </p:tgtEl>
                                      </p:cBhvr>
                                    </p:animEffect>
                                    <p:set>
                                      <p:cBhvr>
                                        <p:cTn id="53" dur="1" fill="hold">
                                          <p:stCondLst>
                                            <p:cond delay="499"/>
                                          </p:stCondLst>
                                        </p:cTn>
                                        <p:tgtEl>
                                          <p:spTgt spid="54"/>
                                        </p:tgtEl>
                                        <p:attrNameLst>
                                          <p:attrName>style.visibility</p:attrName>
                                        </p:attrNameLst>
                                      </p:cBhvr>
                                      <p:to>
                                        <p:strVal val="hidden"/>
                                      </p:to>
                                    </p:set>
                                  </p:childTnLst>
                                </p:cTn>
                              </p:par>
                            </p:childTnLst>
                          </p:cTn>
                        </p:par>
                        <p:par>
                          <p:cTn id="54" fill="hold">
                            <p:stCondLst>
                              <p:cond delay="500"/>
                            </p:stCondLst>
                            <p:childTnLst>
                              <p:par>
                                <p:cTn id="55" presetID="9" presetClass="entr" presetSubtype="0" fill="hold" nodeType="after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dissolve">
                                      <p:cBhvr>
                                        <p:cTn id="57" dur="500"/>
                                        <p:tgtEl>
                                          <p:spTgt spid="3"/>
                                        </p:tgtEl>
                                      </p:cBhvr>
                                    </p:animEffect>
                                  </p:childTnLst>
                                </p:cTn>
                              </p:par>
                              <p:par>
                                <p:cTn id="58" presetID="9" presetClass="entr" presetSubtype="0" fill="hold" nodeType="with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dissolve">
                                      <p:cBhvr>
                                        <p:cTn id="60" dur="500"/>
                                        <p:tgtEl>
                                          <p:spTgt spid="55"/>
                                        </p:tgtEl>
                                      </p:cBhvr>
                                    </p:animEffect>
                                  </p:childTnLst>
                                </p:cTn>
                              </p:par>
                            </p:childTnLst>
                          </p:cTn>
                        </p:par>
                      </p:childTnLst>
                    </p:cTn>
                  </p:par>
                  <p:par>
                    <p:cTn id="61" fill="hold">
                      <p:stCondLst>
                        <p:cond delay="indefinite"/>
                      </p:stCondLst>
                      <p:childTnLst>
                        <p:par>
                          <p:cTn id="62" fill="hold">
                            <p:stCondLst>
                              <p:cond delay="0"/>
                            </p:stCondLst>
                            <p:childTnLst>
                              <p:par>
                                <p:cTn id="63" presetID="9" presetClass="exit" presetSubtype="0" fill="hold" nodeType="clickEffect">
                                  <p:stCondLst>
                                    <p:cond delay="0"/>
                                  </p:stCondLst>
                                  <p:childTnLst>
                                    <p:animEffect transition="out" filter="dissolve">
                                      <p:cBhvr>
                                        <p:cTn id="64" dur="500"/>
                                        <p:tgtEl>
                                          <p:spTgt spid="3"/>
                                        </p:tgtEl>
                                      </p:cBhvr>
                                    </p:animEffect>
                                    <p:set>
                                      <p:cBhvr>
                                        <p:cTn id="65" dur="1" fill="hold">
                                          <p:stCondLst>
                                            <p:cond delay="499"/>
                                          </p:stCondLst>
                                        </p:cTn>
                                        <p:tgtEl>
                                          <p:spTgt spid="3"/>
                                        </p:tgtEl>
                                        <p:attrNameLst>
                                          <p:attrName>style.visibility</p:attrName>
                                        </p:attrNameLst>
                                      </p:cBhvr>
                                      <p:to>
                                        <p:strVal val="hidden"/>
                                      </p:to>
                                    </p:set>
                                  </p:childTnLst>
                                </p:cTn>
                              </p:par>
                              <p:par>
                                <p:cTn id="66" presetID="9" presetClass="exit" presetSubtype="0" fill="hold" nodeType="withEffect">
                                  <p:stCondLst>
                                    <p:cond delay="0"/>
                                  </p:stCondLst>
                                  <p:childTnLst>
                                    <p:animEffect transition="out" filter="dissolve">
                                      <p:cBhvr>
                                        <p:cTn id="67" dur="500"/>
                                        <p:tgtEl>
                                          <p:spTgt spid="55"/>
                                        </p:tgtEl>
                                      </p:cBhvr>
                                    </p:animEffect>
                                    <p:set>
                                      <p:cBhvr>
                                        <p:cTn id="68" dur="1" fill="hold">
                                          <p:stCondLst>
                                            <p:cond delay="499"/>
                                          </p:stCondLst>
                                        </p:cTn>
                                        <p:tgtEl>
                                          <p:spTgt spid="55"/>
                                        </p:tgtEl>
                                        <p:attrNameLst>
                                          <p:attrName>style.visibility</p:attrName>
                                        </p:attrNameLst>
                                      </p:cBhvr>
                                      <p:to>
                                        <p:strVal val="hidden"/>
                                      </p:to>
                                    </p:set>
                                  </p:childTnLst>
                                </p:cTn>
                              </p:par>
                            </p:childTnLst>
                          </p:cTn>
                        </p:par>
                        <p:par>
                          <p:cTn id="69" fill="hold">
                            <p:stCondLst>
                              <p:cond delay="500"/>
                            </p:stCondLst>
                            <p:childTnLst>
                              <p:par>
                                <p:cTn id="70" presetID="9" presetClass="entr" presetSubtype="0" fill="hold" grpId="0" nodeType="after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dissolve">
                                      <p:cBhvr>
                                        <p:cTn id="72" dur="500"/>
                                        <p:tgtEl>
                                          <p:spTgt spid="5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xit" presetSubtype="0" fill="hold" grpId="1" nodeType="clickEffect">
                                  <p:stCondLst>
                                    <p:cond delay="0"/>
                                  </p:stCondLst>
                                  <p:childTnLst>
                                    <p:animEffect transition="out" filter="dissolve">
                                      <p:cBhvr>
                                        <p:cTn id="76" dur="500"/>
                                        <p:tgtEl>
                                          <p:spTgt spid="57"/>
                                        </p:tgtEl>
                                      </p:cBhvr>
                                    </p:animEffect>
                                    <p:set>
                                      <p:cBhvr>
                                        <p:cTn id="77" dur="1" fill="hold">
                                          <p:stCondLst>
                                            <p:cond delay="499"/>
                                          </p:stCondLst>
                                        </p:cTn>
                                        <p:tgtEl>
                                          <p:spTgt spid="57"/>
                                        </p:tgtEl>
                                        <p:attrNameLst>
                                          <p:attrName>style.visibility</p:attrName>
                                        </p:attrNameLst>
                                      </p:cBhvr>
                                      <p:to>
                                        <p:strVal val="hidden"/>
                                      </p:to>
                                    </p:set>
                                  </p:childTnLst>
                                </p:cTn>
                              </p:par>
                            </p:childTnLst>
                          </p:cTn>
                        </p:par>
                        <p:par>
                          <p:cTn id="78" fill="hold">
                            <p:stCondLst>
                              <p:cond delay="500"/>
                            </p:stCondLst>
                            <p:childTnLst>
                              <p:par>
                                <p:cTn id="79" presetID="9" presetClass="entr" presetSubtype="0" fill="hold" grpId="0" nodeType="afterEffect">
                                  <p:stCondLst>
                                    <p:cond delay="0"/>
                                  </p:stCondLst>
                                  <p:childTnLst>
                                    <p:set>
                                      <p:cBhvr>
                                        <p:cTn id="80" dur="1" fill="hold">
                                          <p:stCondLst>
                                            <p:cond delay="0"/>
                                          </p:stCondLst>
                                        </p:cTn>
                                        <p:tgtEl>
                                          <p:spTgt spid="59"/>
                                        </p:tgtEl>
                                        <p:attrNameLst>
                                          <p:attrName>style.visibility</p:attrName>
                                        </p:attrNameLst>
                                      </p:cBhvr>
                                      <p:to>
                                        <p:strVal val="visible"/>
                                      </p:to>
                                    </p:set>
                                    <p:animEffect transition="in" filter="dissolve">
                                      <p:cBhvr>
                                        <p:cTn id="81" dur="500"/>
                                        <p:tgtEl>
                                          <p:spTgt spid="59"/>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xit" presetSubtype="0" fill="hold" grpId="1" nodeType="clickEffect">
                                  <p:stCondLst>
                                    <p:cond delay="0"/>
                                  </p:stCondLst>
                                  <p:childTnLst>
                                    <p:animEffect transition="out" filter="dissolve">
                                      <p:cBhvr>
                                        <p:cTn id="85" dur="500"/>
                                        <p:tgtEl>
                                          <p:spTgt spid="59"/>
                                        </p:tgtEl>
                                      </p:cBhvr>
                                    </p:animEffect>
                                    <p:set>
                                      <p:cBhvr>
                                        <p:cTn id="86" dur="1" fill="hold">
                                          <p:stCondLst>
                                            <p:cond delay="499"/>
                                          </p:stCondLst>
                                        </p:cTn>
                                        <p:tgtEl>
                                          <p:spTgt spid="59"/>
                                        </p:tgtEl>
                                        <p:attrNameLst>
                                          <p:attrName>style.visibility</p:attrName>
                                        </p:attrNameLst>
                                      </p:cBhvr>
                                      <p:to>
                                        <p:strVal val="hidden"/>
                                      </p:to>
                                    </p:set>
                                  </p:childTnLst>
                                </p:cTn>
                              </p:par>
                            </p:childTnLst>
                          </p:cTn>
                        </p:par>
                        <p:par>
                          <p:cTn id="87" fill="hold">
                            <p:stCondLst>
                              <p:cond delay="500"/>
                            </p:stCondLst>
                            <p:childTnLst>
                              <p:par>
                                <p:cTn id="88" presetID="9" presetClass="entr" presetSubtype="0" fill="hold" grpId="0" nodeType="afterEffect">
                                  <p:stCondLst>
                                    <p:cond delay="0"/>
                                  </p:stCondLst>
                                  <p:childTnLst>
                                    <p:set>
                                      <p:cBhvr>
                                        <p:cTn id="89" dur="1" fill="hold">
                                          <p:stCondLst>
                                            <p:cond delay="0"/>
                                          </p:stCondLst>
                                        </p:cTn>
                                        <p:tgtEl>
                                          <p:spTgt spid="60"/>
                                        </p:tgtEl>
                                        <p:attrNameLst>
                                          <p:attrName>style.visibility</p:attrName>
                                        </p:attrNameLst>
                                      </p:cBhvr>
                                      <p:to>
                                        <p:strVal val="visible"/>
                                      </p:to>
                                    </p:set>
                                    <p:animEffect transition="in" filter="dissolve">
                                      <p:cBhvr>
                                        <p:cTn id="90" dur="500"/>
                                        <p:tgtEl>
                                          <p:spTgt spid="60"/>
                                        </p:tgtEl>
                                      </p:cBhvr>
                                    </p:animEffect>
                                  </p:childTnLst>
                                </p:cTn>
                              </p:par>
                            </p:childTnLst>
                          </p:cTn>
                        </p:par>
                      </p:childTnLst>
                    </p:cTn>
                  </p:par>
                  <p:par>
                    <p:cTn id="91" fill="hold">
                      <p:stCondLst>
                        <p:cond delay="indefinite"/>
                      </p:stCondLst>
                      <p:childTnLst>
                        <p:par>
                          <p:cTn id="92" fill="hold">
                            <p:stCondLst>
                              <p:cond delay="0"/>
                            </p:stCondLst>
                            <p:childTnLst>
                              <p:par>
                                <p:cTn id="93" presetID="9" presetClass="exit" presetSubtype="0" fill="hold" grpId="1" nodeType="clickEffect">
                                  <p:stCondLst>
                                    <p:cond delay="0"/>
                                  </p:stCondLst>
                                  <p:childTnLst>
                                    <p:animEffect transition="out" filter="dissolve">
                                      <p:cBhvr>
                                        <p:cTn id="94" dur="500"/>
                                        <p:tgtEl>
                                          <p:spTgt spid="60"/>
                                        </p:tgtEl>
                                      </p:cBhvr>
                                    </p:animEffect>
                                    <p:set>
                                      <p:cBhvr>
                                        <p:cTn id="95" dur="1" fill="hold">
                                          <p:stCondLst>
                                            <p:cond delay="499"/>
                                          </p:stCondLst>
                                        </p:cTn>
                                        <p:tgtEl>
                                          <p:spTgt spid="60"/>
                                        </p:tgtEl>
                                        <p:attrNameLst>
                                          <p:attrName>style.visibility</p:attrName>
                                        </p:attrNameLst>
                                      </p:cBhvr>
                                      <p:to>
                                        <p:strVal val="hidden"/>
                                      </p:to>
                                    </p:set>
                                  </p:childTnLst>
                                </p:cTn>
                              </p:par>
                            </p:childTnLst>
                          </p:cTn>
                        </p:par>
                        <p:par>
                          <p:cTn id="96" fill="hold">
                            <p:stCondLst>
                              <p:cond delay="500"/>
                            </p:stCondLst>
                            <p:childTnLst>
                              <p:par>
                                <p:cTn id="97" presetID="9" presetClass="entr" presetSubtype="0" fill="hold" grpId="0" nodeType="afterEffect">
                                  <p:stCondLst>
                                    <p:cond delay="0"/>
                                  </p:stCondLst>
                                  <p:childTnLst>
                                    <p:set>
                                      <p:cBhvr>
                                        <p:cTn id="98" dur="1" fill="hold">
                                          <p:stCondLst>
                                            <p:cond delay="0"/>
                                          </p:stCondLst>
                                        </p:cTn>
                                        <p:tgtEl>
                                          <p:spTgt spid="61"/>
                                        </p:tgtEl>
                                        <p:attrNameLst>
                                          <p:attrName>style.visibility</p:attrName>
                                        </p:attrNameLst>
                                      </p:cBhvr>
                                      <p:to>
                                        <p:strVal val="visible"/>
                                      </p:to>
                                    </p:set>
                                    <p:animEffect transition="in" filter="dissolve">
                                      <p:cBhvr>
                                        <p:cTn id="99" dur="500"/>
                                        <p:tgtEl>
                                          <p:spTgt spid="61"/>
                                        </p:tgtEl>
                                      </p:cBhvr>
                                    </p:animEffect>
                                  </p:childTnLst>
                                </p:cTn>
                              </p:par>
                            </p:childTnLst>
                          </p:cTn>
                        </p:par>
                      </p:childTnLst>
                    </p:cTn>
                  </p:par>
                  <p:par>
                    <p:cTn id="100" fill="hold">
                      <p:stCondLst>
                        <p:cond delay="indefinite"/>
                      </p:stCondLst>
                      <p:childTnLst>
                        <p:par>
                          <p:cTn id="101" fill="hold">
                            <p:stCondLst>
                              <p:cond delay="0"/>
                            </p:stCondLst>
                            <p:childTnLst>
                              <p:par>
                                <p:cTn id="102" presetID="9" presetClass="exit" presetSubtype="0" fill="hold" grpId="1" nodeType="clickEffect">
                                  <p:stCondLst>
                                    <p:cond delay="0"/>
                                  </p:stCondLst>
                                  <p:childTnLst>
                                    <p:animEffect transition="out" filter="dissolve">
                                      <p:cBhvr>
                                        <p:cTn id="103" dur="500"/>
                                        <p:tgtEl>
                                          <p:spTgt spid="61"/>
                                        </p:tgtEl>
                                      </p:cBhvr>
                                    </p:animEffect>
                                    <p:set>
                                      <p:cBhvr>
                                        <p:cTn id="104" dur="1" fill="hold">
                                          <p:stCondLst>
                                            <p:cond delay="499"/>
                                          </p:stCondLst>
                                        </p:cTn>
                                        <p:tgtEl>
                                          <p:spTgt spid="61"/>
                                        </p:tgtEl>
                                        <p:attrNameLst>
                                          <p:attrName>style.visibility</p:attrName>
                                        </p:attrNameLst>
                                      </p:cBhvr>
                                      <p:to>
                                        <p:strVal val="hidden"/>
                                      </p:to>
                                    </p:set>
                                  </p:childTnLst>
                                </p:cTn>
                              </p:par>
                            </p:childTnLst>
                          </p:cTn>
                        </p:par>
                        <p:par>
                          <p:cTn id="105" fill="hold">
                            <p:stCondLst>
                              <p:cond delay="500"/>
                            </p:stCondLst>
                            <p:childTnLst>
                              <p:par>
                                <p:cTn id="106" presetID="9" presetClass="entr" presetSubtype="0" fill="hold" grpId="0" nodeType="afterEffect">
                                  <p:stCondLst>
                                    <p:cond delay="0"/>
                                  </p:stCondLst>
                                  <p:childTnLst>
                                    <p:set>
                                      <p:cBhvr>
                                        <p:cTn id="107" dur="1" fill="hold">
                                          <p:stCondLst>
                                            <p:cond delay="0"/>
                                          </p:stCondLst>
                                        </p:cTn>
                                        <p:tgtEl>
                                          <p:spTgt spid="63"/>
                                        </p:tgtEl>
                                        <p:attrNameLst>
                                          <p:attrName>style.visibility</p:attrName>
                                        </p:attrNameLst>
                                      </p:cBhvr>
                                      <p:to>
                                        <p:strVal val="visible"/>
                                      </p:to>
                                    </p:set>
                                    <p:animEffect transition="in" filter="dissolve">
                                      <p:cBhvr>
                                        <p:cTn id="108"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5" grpId="0" animBg="1"/>
      <p:bldP spid="45" grpId="1" animBg="1"/>
      <p:bldP spid="49" grpId="0" animBg="1"/>
      <p:bldP spid="49" grpId="1" animBg="1"/>
      <p:bldP spid="54" grpId="0" animBg="1"/>
      <p:bldP spid="54" grpId="1" animBg="1"/>
      <p:bldP spid="59" grpId="0" animBg="1"/>
      <p:bldP spid="59" grpId="1" animBg="1"/>
      <p:bldP spid="60" grpId="0" animBg="1"/>
      <p:bldP spid="60" grpId="1" animBg="1"/>
      <p:bldP spid="52" grpId="0" animBg="1"/>
      <p:bldP spid="52" grpId="1" animBg="1"/>
      <p:bldP spid="57" grpId="0" animBg="1"/>
      <p:bldP spid="57" grpId="1" animBg="1"/>
      <p:bldP spid="51" grpId="0" animBg="1"/>
      <p:bldP spid="51" grpId="1" animBg="1"/>
      <p:bldP spid="61" grpId="0" animBg="1"/>
      <p:bldP spid="61" grpId="1" animBg="1"/>
      <p:bldP spid="6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56">
            <a:extLst>
              <a:ext uri="{FF2B5EF4-FFF2-40B4-BE49-F238E27FC236}">
                <a16:creationId xmlns:a16="http://schemas.microsoft.com/office/drawing/2014/main" id="{F888F12F-5DC1-4E21-88ED-B43761F25F26}"/>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56" name="Text Box 86">
            <a:extLst>
              <a:ext uri="{FF2B5EF4-FFF2-40B4-BE49-F238E27FC236}">
                <a16:creationId xmlns:a16="http://schemas.microsoft.com/office/drawing/2014/main" id="{0BA7A950-1C4C-4C4A-87BB-4075483F5C6F}"/>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5" name="Text Box 89">
            <a:extLst>
              <a:ext uri="{FF2B5EF4-FFF2-40B4-BE49-F238E27FC236}">
                <a16:creationId xmlns:a16="http://schemas.microsoft.com/office/drawing/2014/main" id="{1983FA5A-4A97-4369-A4BF-0A5AD37DB93F}"/>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1" name="Text Box 72">
            <a:extLst>
              <a:ext uri="{FF2B5EF4-FFF2-40B4-BE49-F238E27FC236}">
                <a16:creationId xmlns:a16="http://schemas.microsoft.com/office/drawing/2014/main" id="{D1257931-DB0A-4699-9C71-C5BCA71E3050}"/>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70" name="Text Box 81">
            <a:extLst>
              <a:ext uri="{FF2B5EF4-FFF2-40B4-BE49-F238E27FC236}">
                <a16:creationId xmlns:a16="http://schemas.microsoft.com/office/drawing/2014/main" id="{3BC64C79-5E8D-4F68-A6C1-9A4803918A1B}"/>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69" name="Text Box 85">
            <a:extLst>
              <a:ext uri="{FF2B5EF4-FFF2-40B4-BE49-F238E27FC236}">
                <a16:creationId xmlns:a16="http://schemas.microsoft.com/office/drawing/2014/main" id="{B3C8B30F-9C85-4289-A803-31D909DED35B}"/>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68" name="Text Box 84">
            <a:extLst>
              <a:ext uri="{FF2B5EF4-FFF2-40B4-BE49-F238E27FC236}">
                <a16:creationId xmlns:a16="http://schemas.microsoft.com/office/drawing/2014/main" id="{9C1D56C0-6E21-41F3-A0F6-058ED0557685}"/>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66" name="Text Box 82">
            <a:extLst>
              <a:ext uri="{FF2B5EF4-FFF2-40B4-BE49-F238E27FC236}">
                <a16:creationId xmlns:a16="http://schemas.microsoft.com/office/drawing/2014/main" id="{E2B35193-D37B-4A05-A0C9-588CE08B5202}"/>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3324542" y="2434419"/>
            <a:ext cx="5161917" cy="1315689"/>
          </a:xfrm>
          <a:prstGeom prst="wedgeRoundRectCallout">
            <a:avLst>
              <a:gd name="adj1" fmla="val -62875"/>
              <a:gd name="adj2" fmla="val 18675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1:3:  </a:t>
            </a:r>
            <a:r>
              <a:rPr lang="en-US" dirty="0">
                <a:solidFill>
                  <a:schemeClr val="tx1"/>
                </a:solidFill>
                <a:latin typeface="Gill Sans MT" panose="020B0502020104020203" pitchFamily="34" charset="0"/>
              </a:rPr>
              <a:t>Blessed be the God and Father of our Lord Jesus Christ, who has blessed us with every spiritual blessing in the heavenly places in Christ,</a:t>
            </a:r>
          </a:p>
        </p:txBody>
      </p:sp>
      <p:sp>
        <p:nvSpPr>
          <p:cNvPr id="59" name="Arrow: Left 58">
            <a:extLst>
              <a:ext uri="{FF2B5EF4-FFF2-40B4-BE49-F238E27FC236}">
                <a16:creationId xmlns:a16="http://schemas.microsoft.com/office/drawing/2014/main" id="{08E947FC-7FC5-4183-BC6F-71FF29B0ED7E}"/>
              </a:ext>
            </a:extLst>
          </p:cNvPr>
          <p:cNvSpPr/>
          <p:nvPr/>
        </p:nvSpPr>
        <p:spPr>
          <a:xfrm rot="10800000">
            <a:off x="1135063" y="533400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Speech Bubble: Rectangle with Corners Rounded 49">
            <a:extLst>
              <a:ext uri="{FF2B5EF4-FFF2-40B4-BE49-F238E27FC236}">
                <a16:creationId xmlns:a16="http://schemas.microsoft.com/office/drawing/2014/main" id="{158294D4-27DD-4657-B35B-8DA9ED9B96BA}"/>
              </a:ext>
            </a:extLst>
          </p:cNvPr>
          <p:cNvSpPr/>
          <p:nvPr/>
        </p:nvSpPr>
        <p:spPr>
          <a:xfrm>
            <a:off x="2701045" y="2602456"/>
            <a:ext cx="4488434" cy="1315689"/>
          </a:xfrm>
          <a:prstGeom prst="wedgeRoundRectCallout">
            <a:avLst>
              <a:gd name="adj1" fmla="val -62875"/>
              <a:gd name="adj2" fmla="val 18675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8:1: </a:t>
            </a:r>
            <a:r>
              <a:rPr lang="en-US" dirty="0">
                <a:solidFill>
                  <a:schemeClr val="tx1"/>
                </a:solidFill>
                <a:latin typeface="Gill Sans MT" panose="020B0502020104020203" pitchFamily="34" charset="0"/>
              </a:rPr>
              <a:t>There is therefore now no condemnation to those who are in Christ Jesus, who do not walk according to the flesh, but according to the Spirit.</a:t>
            </a:r>
          </a:p>
        </p:txBody>
      </p:sp>
      <p:sp>
        <p:nvSpPr>
          <p:cNvPr id="53" name="Speech Bubble: Rectangle with Corners Rounded 52">
            <a:extLst>
              <a:ext uri="{FF2B5EF4-FFF2-40B4-BE49-F238E27FC236}">
                <a16:creationId xmlns:a16="http://schemas.microsoft.com/office/drawing/2014/main" id="{CE98829F-E8BF-43AB-8422-423DA5745B0F}"/>
              </a:ext>
            </a:extLst>
          </p:cNvPr>
          <p:cNvSpPr/>
          <p:nvPr/>
        </p:nvSpPr>
        <p:spPr>
          <a:xfrm>
            <a:off x="2994247" y="172668"/>
            <a:ext cx="5743132" cy="3871913"/>
          </a:xfrm>
          <a:prstGeom prst="wedgeRoundRectCallout">
            <a:avLst>
              <a:gd name="adj1" fmla="val -60767"/>
              <a:gd name="adj2" fmla="val 9652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2:4-10:  </a:t>
            </a:r>
            <a:r>
              <a:rPr lang="en-US" dirty="0">
                <a:solidFill>
                  <a:schemeClr val="tx1"/>
                </a:solidFill>
                <a:latin typeface="Gill Sans MT" panose="020B0502020104020203" pitchFamily="34" charset="0"/>
              </a:rPr>
              <a:t>But God, who is rich in mercy, because of His great love with which He loved us, 5 even when we were dead in trespasses, made us alive together with Christ (by grace you have been saved), 6 and raised us up together, and made us sit together in the heavenly places in Christ Jesus, 7 that in the ages to come He might show the exceeding riches of His grace in His kindness toward us in Christ Jesus. 8 For by grace you have been saved through faith, and that not of yourselves; it is the gift of God, 9 not of works, lest anyone should boast. 10 For we are His workmanship, created in Christ Jesus for good works, which God prepared beforehand that we should walk in them. </a:t>
            </a:r>
          </a:p>
        </p:txBody>
      </p:sp>
      <p:sp>
        <p:nvSpPr>
          <p:cNvPr id="62" name="Speech Bubble: Rectangle with Corners Rounded 61">
            <a:extLst>
              <a:ext uri="{FF2B5EF4-FFF2-40B4-BE49-F238E27FC236}">
                <a16:creationId xmlns:a16="http://schemas.microsoft.com/office/drawing/2014/main" id="{332B2854-0EF3-480B-9F8A-86AF8B9F884E}"/>
              </a:ext>
            </a:extLst>
          </p:cNvPr>
          <p:cNvSpPr/>
          <p:nvPr/>
        </p:nvSpPr>
        <p:spPr>
          <a:xfrm>
            <a:off x="2765647" y="1494648"/>
            <a:ext cx="5743132" cy="2931255"/>
          </a:xfrm>
          <a:prstGeom prst="wedgeRoundRectCallout">
            <a:avLst>
              <a:gd name="adj1" fmla="val -57583"/>
              <a:gd name="adj2" fmla="val 10931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2:19-22:  </a:t>
            </a:r>
            <a:r>
              <a:rPr lang="en-US" dirty="0">
                <a:solidFill>
                  <a:schemeClr val="tx1"/>
                </a:solidFill>
                <a:latin typeface="Gill Sans MT" panose="020B0502020104020203" pitchFamily="34" charset="0"/>
              </a:rPr>
              <a:t>Now, therefore, you are no longer strangers and foreigners, but fellow citizens with the saints and members of the household of God, 20 having been built on the foundation of the apostles and prophets, Jesus Christ Himself being the chief cornerstone,  21 in whom the whole building, being fitted together, grows into a holy temple in the Lord, 22 in whom you also are being built together for a dwelling place of God in the Spirit.</a:t>
            </a:r>
          </a:p>
        </p:txBody>
      </p:sp>
      <p:sp>
        <p:nvSpPr>
          <p:cNvPr id="65" name="Speech Bubble: Rectangle with Corners Rounded 64">
            <a:extLst>
              <a:ext uri="{FF2B5EF4-FFF2-40B4-BE49-F238E27FC236}">
                <a16:creationId xmlns:a16="http://schemas.microsoft.com/office/drawing/2014/main" id="{5E48E6FA-6066-4900-B5BD-A591919ED598}"/>
              </a:ext>
            </a:extLst>
          </p:cNvPr>
          <p:cNvSpPr/>
          <p:nvPr/>
        </p:nvSpPr>
        <p:spPr>
          <a:xfrm>
            <a:off x="3509963" y="1413368"/>
            <a:ext cx="4699785" cy="1879107"/>
          </a:xfrm>
          <a:prstGeom prst="wedgeRoundRectCallout">
            <a:avLst>
              <a:gd name="adj1" fmla="val -67454"/>
              <a:gd name="adj2" fmla="val 21752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Cor. 6:19-20:  </a:t>
            </a:r>
            <a:r>
              <a:rPr lang="en-US" dirty="0">
                <a:solidFill>
                  <a:schemeClr val="tx1"/>
                </a:solidFill>
                <a:latin typeface="Gill Sans MT" panose="020B0502020104020203" pitchFamily="34" charset="0"/>
              </a:rPr>
              <a:t>Or do you not know that your body is the temple of the Holy Spirit who is in you, whom you have from God, and you are not your own? 20 For you were bought at a price; therefore glorify God in your body and in your spirit, which are God’s.</a:t>
            </a:r>
          </a:p>
        </p:txBody>
      </p:sp>
      <p:sp>
        <p:nvSpPr>
          <p:cNvPr id="63" name="Speech Bubble: Rectangle with Corners Rounded 62">
            <a:extLst>
              <a:ext uri="{FF2B5EF4-FFF2-40B4-BE49-F238E27FC236}">
                <a16:creationId xmlns:a16="http://schemas.microsoft.com/office/drawing/2014/main" id="{D9EEADF1-8087-4094-B8B0-1B593D70DEA8}"/>
              </a:ext>
            </a:extLst>
          </p:cNvPr>
          <p:cNvSpPr/>
          <p:nvPr/>
        </p:nvSpPr>
        <p:spPr>
          <a:xfrm>
            <a:off x="2774424" y="3548509"/>
            <a:ext cx="2956374" cy="1030858"/>
          </a:xfrm>
          <a:prstGeom prst="wedgeRoundRectCallout">
            <a:avLst>
              <a:gd name="adj1" fmla="val -67454"/>
              <a:gd name="adj2" fmla="val 21752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Ex. 25:8:  </a:t>
            </a:r>
            <a:r>
              <a:rPr lang="en-US" dirty="0">
                <a:solidFill>
                  <a:schemeClr val="tx1"/>
                </a:solidFill>
                <a:latin typeface="Gill Sans MT" panose="020B0502020104020203" pitchFamily="34" charset="0"/>
              </a:rPr>
              <a:t>And let them make Me a sanctuary, that I may dwell among them.</a:t>
            </a:r>
          </a:p>
        </p:txBody>
      </p:sp>
      <p:sp>
        <p:nvSpPr>
          <p:cNvPr id="64" name="Speech Bubble: Rectangle with Corners Rounded 63">
            <a:extLst>
              <a:ext uri="{FF2B5EF4-FFF2-40B4-BE49-F238E27FC236}">
                <a16:creationId xmlns:a16="http://schemas.microsoft.com/office/drawing/2014/main" id="{5EEE8716-9AB5-4574-95C5-16A50C5E80DC}"/>
              </a:ext>
            </a:extLst>
          </p:cNvPr>
          <p:cNvSpPr/>
          <p:nvPr/>
        </p:nvSpPr>
        <p:spPr>
          <a:xfrm>
            <a:off x="2927104" y="3686157"/>
            <a:ext cx="3795516" cy="1030858"/>
          </a:xfrm>
          <a:prstGeom prst="wedgeRoundRectCallout">
            <a:avLst>
              <a:gd name="adj1" fmla="val -67454"/>
              <a:gd name="adj2" fmla="val 21752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8:2:  </a:t>
            </a:r>
            <a:r>
              <a:rPr lang="en-US" dirty="0">
                <a:solidFill>
                  <a:schemeClr val="tx1"/>
                </a:solidFill>
                <a:latin typeface="Gill Sans MT" panose="020B0502020104020203" pitchFamily="34" charset="0"/>
              </a:rPr>
              <a:t>a Minister of the sanctuary and of the true tabernacle which the Lord erected, and not man.</a:t>
            </a:r>
          </a:p>
        </p:txBody>
      </p:sp>
      <p:sp>
        <p:nvSpPr>
          <p:cNvPr id="52" name="Speech Bubble: Rectangle with Corners Rounded 51">
            <a:extLst>
              <a:ext uri="{FF2B5EF4-FFF2-40B4-BE49-F238E27FC236}">
                <a16:creationId xmlns:a16="http://schemas.microsoft.com/office/drawing/2014/main" id="{C001A064-6C0F-43B0-98CE-16D03F054A95}"/>
              </a:ext>
            </a:extLst>
          </p:cNvPr>
          <p:cNvSpPr/>
          <p:nvPr/>
        </p:nvSpPr>
        <p:spPr>
          <a:xfrm>
            <a:off x="2803525" y="656215"/>
            <a:ext cx="5993636" cy="3194875"/>
          </a:xfrm>
          <a:prstGeom prst="wedgeRoundRectCallout">
            <a:avLst>
              <a:gd name="adj1" fmla="val -52806"/>
              <a:gd name="adj2" fmla="val 10832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Jn. 3:5-9:  </a:t>
            </a:r>
            <a:r>
              <a:rPr lang="en-US" dirty="0">
                <a:solidFill>
                  <a:schemeClr val="tx1"/>
                </a:solidFill>
                <a:latin typeface="Gill Sans MT" panose="020B0502020104020203" pitchFamily="34" charset="0"/>
              </a:rPr>
              <a:t>And you know that He was manifested to take away our sins, and in Him there is no sin. 6 Whoever abides in Him does not sin.  Whoever sins (“</a:t>
            </a:r>
            <a:r>
              <a:rPr lang="en-US" dirty="0">
                <a:solidFill>
                  <a:schemeClr val="tx1"/>
                </a:solidFill>
                <a:latin typeface="Gill Sans MT" panose="020B0502020104020203" pitchFamily="34" charset="0"/>
                <a:sym typeface="Wingdings" panose="05000000000000000000" pitchFamily="2" charset="2"/>
              </a:rPr>
              <a:t>” not “</a:t>
            </a:r>
            <a:r>
              <a:rPr lang="en-US">
                <a:solidFill>
                  <a:schemeClr val="tx1"/>
                </a:solidFill>
                <a:latin typeface="Gill Sans MT" panose="020B0502020104020203" pitchFamily="34" charset="0"/>
                <a:sym typeface="Wingdings 2" panose="05020102010507070707" pitchFamily="18" charset="2"/>
              </a:rPr>
              <a:t></a:t>
            </a:r>
            <a:r>
              <a:rPr lang="en-US">
                <a:solidFill>
                  <a:schemeClr val="tx1"/>
                </a:solidFill>
                <a:latin typeface="Gill Sans MT" panose="020B0502020104020203" pitchFamily="34" charset="0"/>
                <a:sym typeface="Wingdings" panose="05000000000000000000" pitchFamily="2" charset="2"/>
              </a:rPr>
              <a:t>”; cf. 1:7)</a:t>
            </a:r>
            <a:r>
              <a:rPr lang="en-US">
                <a:solidFill>
                  <a:schemeClr val="tx1"/>
                </a:solidFill>
                <a:latin typeface="Gill Sans MT" panose="020B0502020104020203" pitchFamily="34" charset="0"/>
              </a:rPr>
              <a:t> </a:t>
            </a:r>
            <a:r>
              <a:rPr lang="en-US" dirty="0">
                <a:solidFill>
                  <a:schemeClr val="tx1"/>
                </a:solidFill>
                <a:latin typeface="Gill Sans MT" panose="020B0502020104020203" pitchFamily="34" charset="0"/>
              </a:rPr>
              <a:t>has neither seen Him nor known Him.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7 Little children, let no one deceive you.  He who practices righteousness is righteous, just as He is righteous. 8 He who sins is of the devil, for the devil has sinned from the beginning. For this purpose the Son of God was manifested, that He might destroy the works of the devil. 9 Whoever has been born of God does not sin…</a:t>
            </a:r>
          </a:p>
        </p:txBody>
      </p:sp>
    </p:spTree>
    <p:extLst>
      <p:ext uri="{BB962C8B-B14F-4D97-AF65-F5344CB8AC3E}">
        <p14:creationId xmlns:p14="http://schemas.microsoft.com/office/powerpoint/2010/main" val="2148675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dissolve">
                                      <p:cBhvr>
                                        <p:cTn id="12" dur="500"/>
                                        <p:tgtEl>
                                          <p:spTgt spid="5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54"/>
                                        </p:tgtEl>
                                      </p:cBhvr>
                                    </p:animEffect>
                                    <p:set>
                                      <p:cBhvr>
                                        <p:cTn id="17" dur="1" fill="hold">
                                          <p:stCondLst>
                                            <p:cond delay="499"/>
                                          </p:stCondLst>
                                        </p:cTn>
                                        <p:tgtEl>
                                          <p:spTgt spid="54"/>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dissolve">
                                      <p:cBhvr>
                                        <p:cTn id="21" dur="500"/>
                                        <p:tgtEl>
                                          <p:spTgt spid="50"/>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50"/>
                                        </p:tgtEl>
                                      </p:cBhvr>
                                    </p:animEffect>
                                    <p:set>
                                      <p:cBhvr>
                                        <p:cTn id="26" dur="1" fill="hold">
                                          <p:stCondLst>
                                            <p:cond delay="499"/>
                                          </p:stCondLst>
                                        </p:cTn>
                                        <p:tgtEl>
                                          <p:spTgt spid="50"/>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52"/>
                                        </p:tgtEl>
                                        <p:attrNameLst>
                                          <p:attrName>style.visibility</p:attrName>
                                        </p:attrNameLst>
                                      </p:cBhvr>
                                      <p:to>
                                        <p:strVal val="visible"/>
                                      </p:to>
                                    </p:set>
                                    <p:animEffect transition="in" filter="dissolve">
                                      <p:cBhvr>
                                        <p:cTn id="30" dur="500"/>
                                        <p:tgtEl>
                                          <p:spTgt spid="52"/>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52"/>
                                        </p:tgtEl>
                                      </p:cBhvr>
                                    </p:animEffect>
                                    <p:set>
                                      <p:cBhvr>
                                        <p:cTn id="35" dur="1" fill="hold">
                                          <p:stCondLst>
                                            <p:cond delay="499"/>
                                          </p:stCondLst>
                                        </p:cTn>
                                        <p:tgtEl>
                                          <p:spTgt spid="52"/>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dissolve">
                                      <p:cBhvr>
                                        <p:cTn id="39" dur="500"/>
                                        <p:tgtEl>
                                          <p:spTgt spid="53"/>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53"/>
                                        </p:tgtEl>
                                      </p:cBhvr>
                                    </p:animEffect>
                                    <p:set>
                                      <p:cBhvr>
                                        <p:cTn id="44" dur="1" fill="hold">
                                          <p:stCondLst>
                                            <p:cond delay="499"/>
                                          </p:stCondLst>
                                        </p:cTn>
                                        <p:tgtEl>
                                          <p:spTgt spid="53"/>
                                        </p:tgtEl>
                                        <p:attrNameLst>
                                          <p:attrName>style.visibility</p:attrName>
                                        </p:attrNameLst>
                                      </p:cBhvr>
                                      <p:to>
                                        <p:strVal val="hidden"/>
                                      </p:to>
                                    </p:set>
                                  </p:childTnLst>
                                </p:cTn>
                              </p:par>
                            </p:childTnLst>
                          </p:cTn>
                        </p:par>
                        <p:par>
                          <p:cTn id="45" fill="hold">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dissolve">
                                      <p:cBhvr>
                                        <p:cTn id="48" dur="500"/>
                                        <p:tgtEl>
                                          <p:spTgt spid="62"/>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62"/>
                                        </p:tgtEl>
                                      </p:cBhvr>
                                    </p:animEffect>
                                    <p:set>
                                      <p:cBhvr>
                                        <p:cTn id="53" dur="1" fill="hold">
                                          <p:stCondLst>
                                            <p:cond delay="499"/>
                                          </p:stCondLst>
                                        </p:cTn>
                                        <p:tgtEl>
                                          <p:spTgt spid="62"/>
                                        </p:tgtEl>
                                        <p:attrNameLst>
                                          <p:attrName>style.visibility</p:attrName>
                                        </p:attrNameLst>
                                      </p:cBhvr>
                                      <p:to>
                                        <p:strVal val="hidden"/>
                                      </p:to>
                                    </p:se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63"/>
                                        </p:tgtEl>
                                        <p:attrNameLst>
                                          <p:attrName>style.visibility</p:attrName>
                                        </p:attrNameLst>
                                      </p:cBhvr>
                                      <p:to>
                                        <p:strVal val="visible"/>
                                      </p:to>
                                    </p:set>
                                    <p:animEffect transition="in" filter="dissolve">
                                      <p:cBhvr>
                                        <p:cTn id="57" dur="500"/>
                                        <p:tgtEl>
                                          <p:spTgt spid="63"/>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xit" presetSubtype="0" fill="hold" grpId="1" nodeType="clickEffect">
                                  <p:stCondLst>
                                    <p:cond delay="0"/>
                                  </p:stCondLst>
                                  <p:childTnLst>
                                    <p:animEffect transition="out" filter="dissolve">
                                      <p:cBhvr>
                                        <p:cTn id="61" dur="500"/>
                                        <p:tgtEl>
                                          <p:spTgt spid="63"/>
                                        </p:tgtEl>
                                      </p:cBhvr>
                                    </p:animEffect>
                                    <p:set>
                                      <p:cBhvr>
                                        <p:cTn id="62" dur="1" fill="hold">
                                          <p:stCondLst>
                                            <p:cond delay="499"/>
                                          </p:stCondLst>
                                        </p:cTn>
                                        <p:tgtEl>
                                          <p:spTgt spid="63"/>
                                        </p:tgtEl>
                                        <p:attrNameLst>
                                          <p:attrName>style.visibility</p:attrName>
                                        </p:attrNameLst>
                                      </p:cBhvr>
                                      <p:to>
                                        <p:strVal val="hidden"/>
                                      </p:to>
                                    </p:set>
                                  </p:childTnLst>
                                </p:cTn>
                              </p:par>
                            </p:childTnLst>
                          </p:cTn>
                        </p:par>
                        <p:par>
                          <p:cTn id="63" fill="hold">
                            <p:stCondLst>
                              <p:cond delay="500"/>
                            </p:stCondLst>
                            <p:childTnLst>
                              <p:par>
                                <p:cTn id="64" presetID="9" presetClass="entr" presetSubtype="0"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dissolve">
                                      <p:cBhvr>
                                        <p:cTn id="66" dur="500"/>
                                        <p:tgtEl>
                                          <p:spTgt spid="6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grpId="1" nodeType="clickEffect">
                                  <p:stCondLst>
                                    <p:cond delay="0"/>
                                  </p:stCondLst>
                                  <p:childTnLst>
                                    <p:animEffect transition="out" filter="dissolve">
                                      <p:cBhvr>
                                        <p:cTn id="70" dur="500"/>
                                        <p:tgtEl>
                                          <p:spTgt spid="64"/>
                                        </p:tgtEl>
                                      </p:cBhvr>
                                    </p:animEffect>
                                    <p:set>
                                      <p:cBhvr>
                                        <p:cTn id="71" dur="1" fill="hold">
                                          <p:stCondLst>
                                            <p:cond delay="499"/>
                                          </p:stCondLst>
                                        </p:cTn>
                                        <p:tgtEl>
                                          <p:spTgt spid="64"/>
                                        </p:tgtEl>
                                        <p:attrNameLst>
                                          <p:attrName>style.visibility</p:attrName>
                                        </p:attrNameLst>
                                      </p:cBhvr>
                                      <p:to>
                                        <p:strVal val="hidden"/>
                                      </p:to>
                                    </p:set>
                                  </p:childTnLst>
                                </p:cTn>
                              </p:par>
                            </p:childTnLst>
                          </p:cTn>
                        </p:par>
                        <p:par>
                          <p:cTn id="72" fill="hold">
                            <p:stCondLst>
                              <p:cond delay="500"/>
                            </p:stCondLst>
                            <p:childTnLst>
                              <p:par>
                                <p:cTn id="73" presetID="9" presetClass="entr" presetSubtype="0" fill="hold" grpId="0" nodeType="afterEffect">
                                  <p:stCondLst>
                                    <p:cond delay="0"/>
                                  </p:stCondLst>
                                  <p:childTnLst>
                                    <p:set>
                                      <p:cBhvr>
                                        <p:cTn id="74" dur="1" fill="hold">
                                          <p:stCondLst>
                                            <p:cond delay="0"/>
                                          </p:stCondLst>
                                        </p:cTn>
                                        <p:tgtEl>
                                          <p:spTgt spid="65"/>
                                        </p:tgtEl>
                                        <p:attrNameLst>
                                          <p:attrName>style.visibility</p:attrName>
                                        </p:attrNameLst>
                                      </p:cBhvr>
                                      <p:to>
                                        <p:strVal val="visible"/>
                                      </p:to>
                                    </p:set>
                                    <p:animEffect transition="in" filter="dissolve">
                                      <p:cBhvr>
                                        <p:cTn id="75" dur="500"/>
                                        <p:tgtEl>
                                          <p:spTgt spid="65"/>
                                        </p:tgtEl>
                                      </p:cBhvr>
                                    </p:animEffect>
                                  </p:childTnLst>
                                </p:cTn>
                              </p:par>
                            </p:childTnLst>
                          </p:cTn>
                        </p:par>
                      </p:childTnLst>
                    </p:cTn>
                  </p:par>
                  <p:par>
                    <p:cTn id="76" fill="hold">
                      <p:stCondLst>
                        <p:cond delay="indefinite"/>
                      </p:stCondLst>
                      <p:childTnLst>
                        <p:par>
                          <p:cTn id="77" fill="hold">
                            <p:stCondLst>
                              <p:cond delay="0"/>
                            </p:stCondLst>
                            <p:childTnLst>
                              <p:par>
                                <p:cTn id="78" presetID="9" presetClass="exit" presetSubtype="0" fill="hold" grpId="1" nodeType="clickEffect">
                                  <p:stCondLst>
                                    <p:cond delay="0"/>
                                  </p:stCondLst>
                                  <p:childTnLst>
                                    <p:animEffect transition="out" filter="dissolve">
                                      <p:cBhvr>
                                        <p:cTn id="79" dur="500"/>
                                        <p:tgtEl>
                                          <p:spTgt spid="65"/>
                                        </p:tgtEl>
                                      </p:cBhvr>
                                    </p:animEffect>
                                    <p:set>
                                      <p:cBhvr>
                                        <p:cTn id="80" dur="1" fill="hold">
                                          <p:stCondLst>
                                            <p:cond delay="499"/>
                                          </p:stCondLst>
                                        </p:cTn>
                                        <p:tgtEl>
                                          <p:spTgt spid="6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9" grpId="0" animBg="1"/>
      <p:bldP spid="50" grpId="0" animBg="1"/>
      <p:bldP spid="50" grpId="1" animBg="1"/>
      <p:bldP spid="53" grpId="0" animBg="1"/>
      <p:bldP spid="53" grpId="1" animBg="1"/>
      <p:bldP spid="62" grpId="0" animBg="1"/>
      <p:bldP spid="62" grpId="1" animBg="1"/>
      <p:bldP spid="65" grpId="0" animBg="1"/>
      <p:bldP spid="65" grpId="1" animBg="1"/>
      <p:bldP spid="63" grpId="0" animBg="1"/>
      <p:bldP spid="63" grpId="1" animBg="1"/>
      <p:bldP spid="64" grpId="0" animBg="1"/>
      <p:bldP spid="64" grpId="1" animBg="1"/>
      <p:bldP spid="52" grpId="0" animBg="1"/>
      <p:bldP spid="52"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56">
            <a:extLst>
              <a:ext uri="{FF2B5EF4-FFF2-40B4-BE49-F238E27FC236}">
                <a16:creationId xmlns:a16="http://schemas.microsoft.com/office/drawing/2014/main" id="{2C550ACB-20EB-44D9-B839-ADFB54F8E43D}"/>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46" name="Text Box 86">
            <a:extLst>
              <a:ext uri="{FF2B5EF4-FFF2-40B4-BE49-F238E27FC236}">
                <a16:creationId xmlns:a16="http://schemas.microsoft.com/office/drawing/2014/main" id="{73D64F01-0637-47AF-A77B-6199F38025E6}"/>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45" name="Text Box 89">
            <a:extLst>
              <a:ext uri="{FF2B5EF4-FFF2-40B4-BE49-F238E27FC236}">
                <a16:creationId xmlns:a16="http://schemas.microsoft.com/office/drawing/2014/main" id="{1C515AB7-E76B-4B62-9DA1-CC8E03D6783C}"/>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44" name="Text Box 72">
            <a:extLst>
              <a:ext uri="{FF2B5EF4-FFF2-40B4-BE49-F238E27FC236}">
                <a16:creationId xmlns:a16="http://schemas.microsoft.com/office/drawing/2014/main" id="{3229D82A-A8F5-4650-8EEE-E896C2641DBB}"/>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67" name="Text Box 81">
            <a:extLst>
              <a:ext uri="{FF2B5EF4-FFF2-40B4-BE49-F238E27FC236}">
                <a16:creationId xmlns:a16="http://schemas.microsoft.com/office/drawing/2014/main" id="{18EBA96D-A599-4C37-ACB3-73F53D627B07}"/>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66" name="Text Box 85">
            <a:extLst>
              <a:ext uri="{FF2B5EF4-FFF2-40B4-BE49-F238E27FC236}">
                <a16:creationId xmlns:a16="http://schemas.microsoft.com/office/drawing/2014/main" id="{6208AE1D-2701-4752-A9A8-64032F7FF592}"/>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61" name="Text Box 84">
            <a:extLst>
              <a:ext uri="{FF2B5EF4-FFF2-40B4-BE49-F238E27FC236}">
                <a16:creationId xmlns:a16="http://schemas.microsoft.com/office/drawing/2014/main" id="{E72D254A-04FC-4900-BD8F-6AF5192B1E7D}"/>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60" name="Text Box 82">
            <a:extLst>
              <a:ext uri="{FF2B5EF4-FFF2-40B4-BE49-F238E27FC236}">
                <a16:creationId xmlns:a16="http://schemas.microsoft.com/office/drawing/2014/main" id="{EAF56ADF-0536-490B-85CC-27FCAADAFE0B}"/>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3773914" y="1380181"/>
            <a:ext cx="4360707" cy="942577"/>
          </a:xfrm>
          <a:prstGeom prst="wedgeRoundRectCallout">
            <a:avLst>
              <a:gd name="adj1" fmla="val -56498"/>
              <a:gd name="adj2" fmla="val 16729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19:10:  </a:t>
            </a:r>
            <a:r>
              <a:rPr lang="en-US" dirty="0">
                <a:solidFill>
                  <a:schemeClr val="tx1"/>
                </a:solidFill>
                <a:latin typeface="Gill Sans MT" panose="020B0502020104020203" pitchFamily="34" charset="0"/>
              </a:rPr>
              <a:t>for the Son of Man has come to seek and to save that which was lost.</a:t>
            </a:r>
          </a:p>
        </p:txBody>
      </p:sp>
      <p:sp>
        <p:nvSpPr>
          <p:cNvPr id="59" name="Arrow: Left 58">
            <a:extLst>
              <a:ext uri="{FF2B5EF4-FFF2-40B4-BE49-F238E27FC236}">
                <a16:creationId xmlns:a16="http://schemas.microsoft.com/office/drawing/2014/main" id="{08E947FC-7FC5-4183-BC6F-71FF29B0ED7E}"/>
              </a:ext>
            </a:extLst>
          </p:cNvPr>
          <p:cNvSpPr/>
          <p:nvPr/>
        </p:nvSpPr>
        <p:spPr>
          <a:xfrm rot="10800000">
            <a:off x="2010411" y="3078162"/>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a:extLst>
              <a:ext uri="{FF2B5EF4-FFF2-40B4-BE49-F238E27FC236}">
                <a16:creationId xmlns:a16="http://schemas.microsoft.com/office/drawing/2014/main" id="{1B4299A7-D53B-431D-B3AB-718A7D913350}"/>
              </a:ext>
            </a:extLst>
          </p:cNvPr>
          <p:cNvCxnSpPr/>
          <p:nvPr/>
        </p:nvCxnSpPr>
        <p:spPr>
          <a:xfrm>
            <a:off x="3721608" y="3599688"/>
            <a:ext cx="457200" cy="0"/>
          </a:xfrm>
          <a:prstGeom prst="line">
            <a:avLst/>
          </a:prstGeom>
          <a:ln w="19050" cmpd="sng">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F2D7DB5A-5E54-4F96-ACAB-0589D2DD6E92}"/>
              </a:ext>
            </a:extLst>
          </p:cNvPr>
          <p:cNvCxnSpPr/>
          <p:nvPr/>
        </p:nvCxnSpPr>
        <p:spPr>
          <a:xfrm>
            <a:off x="3200400" y="3761232"/>
            <a:ext cx="868680" cy="0"/>
          </a:xfrm>
          <a:prstGeom prst="line">
            <a:avLst/>
          </a:prstGeom>
          <a:ln w="19050" cmpd="sng">
            <a:solidFill>
              <a:srgbClr val="FF0000"/>
            </a:solidFill>
          </a:ln>
        </p:spPr>
        <p:style>
          <a:lnRef idx="1">
            <a:schemeClr val="accent1"/>
          </a:lnRef>
          <a:fillRef idx="0">
            <a:schemeClr val="accent1"/>
          </a:fillRef>
          <a:effectRef idx="0">
            <a:schemeClr val="accent1"/>
          </a:effectRef>
          <a:fontRef idx="minor">
            <a:schemeClr val="tx1"/>
          </a:fontRef>
        </p:style>
      </p:cxnSp>
      <p:sp>
        <p:nvSpPr>
          <p:cNvPr id="58" name="Speech Bubble: Rectangle with Corners Rounded 57">
            <a:extLst>
              <a:ext uri="{FF2B5EF4-FFF2-40B4-BE49-F238E27FC236}">
                <a16:creationId xmlns:a16="http://schemas.microsoft.com/office/drawing/2014/main" id="{487573F8-AEFA-4343-B38C-603E6672DB8E}"/>
              </a:ext>
            </a:extLst>
          </p:cNvPr>
          <p:cNvSpPr/>
          <p:nvPr/>
        </p:nvSpPr>
        <p:spPr>
          <a:xfrm>
            <a:off x="4262628" y="1420811"/>
            <a:ext cx="4360707" cy="2203451"/>
          </a:xfrm>
          <a:prstGeom prst="wedgeRoundRectCallout">
            <a:avLst>
              <a:gd name="adj1" fmla="val -56079"/>
              <a:gd name="adj2" fmla="val 6105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11:28-30:  </a:t>
            </a:r>
            <a:r>
              <a:rPr lang="en-US" dirty="0">
                <a:solidFill>
                  <a:schemeClr val="tx1"/>
                </a:solidFill>
                <a:latin typeface="Gill Sans MT" panose="020B0502020104020203" pitchFamily="34" charset="0"/>
              </a:rPr>
              <a:t>“Come to Me, all you who labor and are heavy laden, and I will give you rest. 29 Take My yoke upon you and learn from Me, for I am gentle and lowly in heart, and you will find rest for your souls. 30 For My yoke is easy and My burden is light.”</a:t>
            </a:r>
          </a:p>
        </p:txBody>
      </p:sp>
    </p:spTree>
    <p:extLst>
      <p:ext uri="{BB962C8B-B14F-4D97-AF65-F5344CB8AC3E}">
        <p14:creationId xmlns:p14="http://schemas.microsoft.com/office/powerpoint/2010/main" val="746194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dissolve">
                                      <p:cBhvr>
                                        <p:cTn id="12" dur="500"/>
                                        <p:tgtEl>
                                          <p:spTgt spid="5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54"/>
                                        </p:tgtEl>
                                      </p:cBhvr>
                                    </p:animEffect>
                                    <p:set>
                                      <p:cBhvr>
                                        <p:cTn id="17" dur="1" fill="hold">
                                          <p:stCondLst>
                                            <p:cond delay="499"/>
                                          </p:stCondLst>
                                        </p:cTn>
                                        <p:tgtEl>
                                          <p:spTgt spid="54"/>
                                        </p:tgtEl>
                                        <p:attrNameLst>
                                          <p:attrName>style.visibility</p:attrName>
                                        </p:attrNameLst>
                                      </p:cBhvr>
                                      <p:to>
                                        <p:strVal val="hidden"/>
                                      </p:to>
                                    </p:se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dissolve">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nodeType="clickEffect">
                                  <p:stCondLst>
                                    <p:cond delay="0"/>
                                  </p:stCondLst>
                                  <p:childTnLst>
                                    <p:animEffect transition="out" filter="dissolve">
                                      <p:cBhvr>
                                        <p:cTn id="25" dur="500"/>
                                        <p:tgtEl>
                                          <p:spTgt spid="3"/>
                                        </p:tgtEl>
                                      </p:cBhvr>
                                    </p:animEffect>
                                    <p:set>
                                      <p:cBhvr>
                                        <p:cTn id="26" dur="1" fill="hold">
                                          <p:stCondLst>
                                            <p:cond delay="499"/>
                                          </p:stCondLst>
                                        </p:cTn>
                                        <p:tgtEl>
                                          <p:spTgt spid="3"/>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nodeType="afterEffect">
                                  <p:stCondLst>
                                    <p:cond delay="0"/>
                                  </p:stCondLst>
                                  <p:childTnLst>
                                    <p:set>
                                      <p:cBhvr>
                                        <p:cTn id="29" dur="1" fill="hold">
                                          <p:stCondLst>
                                            <p:cond delay="0"/>
                                          </p:stCondLst>
                                        </p:cTn>
                                        <p:tgtEl>
                                          <p:spTgt spid="57"/>
                                        </p:tgtEl>
                                        <p:attrNameLst>
                                          <p:attrName>style.visibility</p:attrName>
                                        </p:attrNameLst>
                                      </p:cBhvr>
                                      <p:to>
                                        <p:strVal val="visible"/>
                                      </p:to>
                                    </p:set>
                                    <p:animEffect transition="in" filter="dissolve">
                                      <p:cBhvr>
                                        <p:cTn id="30" dur="500"/>
                                        <p:tgtEl>
                                          <p:spTgt spid="57"/>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nodeType="clickEffect">
                                  <p:stCondLst>
                                    <p:cond delay="0"/>
                                  </p:stCondLst>
                                  <p:childTnLst>
                                    <p:animEffect transition="out" filter="dissolve">
                                      <p:cBhvr>
                                        <p:cTn id="34" dur="500"/>
                                        <p:tgtEl>
                                          <p:spTgt spid="57"/>
                                        </p:tgtEl>
                                      </p:cBhvr>
                                    </p:animEffect>
                                    <p:set>
                                      <p:cBhvr>
                                        <p:cTn id="35" dur="1" fill="hold">
                                          <p:stCondLst>
                                            <p:cond delay="499"/>
                                          </p:stCondLst>
                                        </p:cTn>
                                        <p:tgtEl>
                                          <p:spTgt spid="57"/>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dissolve">
                                      <p:cBhvr>
                                        <p:cTn id="39"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9" grpId="0" animBg="1"/>
      <p:bldP spid="58"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Box 56">
            <a:extLst>
              <a:ext uri="{FF2B5EF4-FFF2-40B4-BE49-F238E27FC236}">
                <a16:creationId xmlns:a16="http://schemas.microsoft.com/office/drawing/2014/main" id="{13F83333-14B6-410E-86D5-004D33BE495F}"/>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56" name="Text Box 86">
            <a:extLst>
              <a:ext uri="{FF2B5EF4-FFF2-40B4-BE49-F238E27FC236}">
                <a16:creationId xmlns:a16="http://schemas.microsoft.com/office/drawing/2014/main" id="{BC92FA21-79CC-408E-BABD-8C9DCEA7FF37}"/>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5" name="Text Box 89">
            <a:extLst>
              <a:ext uri="{FF2B5EF4-FFF2-40B4-BE49-F238E27FC236}">
                <a16:creationId xmlns:a16="http://schemas.microsoft.com/office/drawing/2014/main" id="{CC68D4FD-5831-4728-9478-92FFF2D45C3E}"/>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3" name="Text Box 72">
            <a:extLst>
              <a:ext uri="{FF2B5EF4-FFF2-40B4-BE49-F238E27FC236}">
                <a16:creationId xmlns:a16="http://schemas.microsoft.com/office/drawing/2014/main" id="{BDF6B5F4-3109-4009-89E9-F72A4D449E54}"/>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52" name="Text Box 81">
            <a:extLst>
              <a:ext uri="{FF2B5EF4-FFF2-40B4-BE49-F238E27FC236}">
                <a16:creationId xmlns:a16="http://schemas.microsoft.com/office/drawing/2014/main" id="{8D815E97-9804-47F2-AEFF-AAAF4ADE04F2}"/>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51" name="Text Box 85">
            <a:extLst>
              <a:ext uri="{FF2B5EF4-FFF2-40B4-BE49-F238E27FC236}">
                <a16:creationId xmlns:a16="http://schemas.microsoft.com/office/drawing/2014/main" id="{4A7CA2D0-B72F-441B-AF19-DFAD740BC0E5}"/>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50" name="Text Box 84">
            <a:extLst>
              <a:ext uri="{FF2B5EF4-FFF2-40B4-BE49-F238E27FC236}">
                <a16:creationId xmlns:a16="http://schemas.microsoft.com/office/drawing/2014/main" id="{4639CCEA-FA0B-455F-A378-9392B9DB8801}"/>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47" name="Text Box 82">
            <a:extLst>
              <a:ext uri="{FF2B5EF4-FFF2-40B4-BE49-F238E27FC236}">
                <a16:creationId xmlns:a16="http://schemas.microsoft.com/office/drawing/2014/main" id="{EB47BF6F-B898-423F-A1B0-E95E89C02426}"/>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2967830" y="169264"/>
            <a:ext cx="5494337" cy="3343407"/>
          </a:xfrm>
          <a:prstGeom prst="wedgeRoundRectCallout">
            <a:avLst>
              <a:gd name="adj1" fmla="val -35528"/>
              <a:gd name="adj2" fmla="val 8004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8:31-36:  </a:t>
            </a:r>
            <a:r>
              <a:rPr lang="en-US" dirty="0">
                <a:solidFill>
                  <a:schemeClr val="tx1"/>
                </a:solidFill>
                <a:latin typeface="Gill Sans MT" panose="020B0502020104020203" pitchFamily="34" charset="0"/>
              </a:rPr>
              <a:t>Then Jesus said to those Jews who believed Him, “If you abide in My word, you are My disciples indeed.  32 And you shall know the truth, and the truth shall make you free.” 33 They answered Him, “We are Abraham’s descendants, and have never been in bondage to anyone. How can You say, ‘You will be made free’?” 34 Jesus answered them, “Most assuredly, I say to you, whoever commits sin is a slave of sin.  35 And a slave does not abide in the house forever, but a son abides forever. 36 Therefore if the Son makes you free, you shall be free indeed.”</a:t>
            </a:r>
          </a:p>
        </p:txBody>
      </p:sp>
      <p:sp>
        <p:nvSpPr>
          <p:cNvPr id="59" name="Arrow: Left 58">
            <a:extLst>
              <a:ext uri="{FF2B5EF4-FFF2-40B4-BE49-F238E27FC236}">
                <a16:creationId xmlns:a16="http://schemas.microsoft.com/office/drawing/2014/main" id="{08E947FC-7FC5-4183-BC6F-71FF29B0ED7E}"/>
              </a:ext>
            </a:extLst>
          </p:cNvPr>
          <p:cNvSpPr/>
          <p:nvPr/>
        </p:nvSpPr>
        <p:spPr>
          <a:xfrm rot="10800000">
            <a:off x="2266949" y="401081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C2C0179F-FFB7-4A40-AC61-0C7B16E6AE62}"/>
              </a:ext>
            </a:extLst>
          </p:cNvPr>
          <p:cNvSpPr/>
          <p:nvPr/>
        </p:nvSpPr>
        <p:spPr>
          <a:xfrm rot="9325792">
            <a:off x="2309813" y="439896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peech Bubble: Rectangle with Corners Rounded 44">
            <a:extLst>
              <a:ext uri="{FF2B5EF4-FFF2-40B4-BE49-F238E27FC236}">
                <a16:creationId xmlns:a16="http://schemas.microsoft.com/office/drawing/2014/main" id="{4BAB7A0C-27D4-41A6-9726-3BE265493FD0}"/>
              </a:ext>
            </a:extLst>
          </p:cNvPr>
          <p:cNvSpPr/>
          <p:nvPr/>
        </p:nvSpPr>
        <p:spPr>
          <a:xfrm>
            <a:off x="1976123" y="1425185"/>
            <a:ext cx="5494337" cy="1713309"/>
          </a:xfrm>
          <a:prstGeom prst="wedgeRoundRectCallout">
            <a:avLst>
              <a:gd name="adj1" fmla="val -8441"/>
              <a:gd name="adj2" fmla="val 13840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Cor. 10:13:  </a:t>
            </a:r>
            <a:r>
              <a:rPr lang="en-US" dirty="0">
                <a:solidFill>
                  <a:schemeClr val="tx1"/>
                </a:solidFill>
                <a:latin typeface="Gill Sans MT" panose="020B0502020104020203" pitchFamily="34" charset="0"/>
              </a:rPr>
              <a:t>No temptation has overtaken you except such as is common to man; but God is faithful, who will not allow you to be tempted beyond what you are able, but with the temptation will also make the way of escape, that you may be able to bear it.</a:t>
            </a:r>
          </a:p>
        </p:txBody>
      </p:sp>
      <p:sp>
        <p:nvSpPr>
          <p:cNvPr id="44" name="Speech Bubble: Rectangle with Corners Rounded 43">
            <a:extLst>
              <a:ext uri="{FF2B5EF4-FFF2-40B4-BE49-F238E27FC236}">
                <a16:creationId xmlns:a16="http://schemas.microsoft.com/office/drawing/2014/main" id="{03E7A961-C909-44F0-B2BF-DC4B00BD1063}"/>
              </a:ext>
            </a:extLst>
          </p:cNvPr>
          <p:cNvSpPr/>
          <p:nvPr/>
        </p:nvSpPr>
        <p:spPr>
          <a:xfrm>
            <a:off x="76200" y="410925"/>
            <a:ext cx="8532509" cy="2770253"/>
          </a:xfrm>
          <a:prstGeom prst="wedgeRoundRectCallout">
            <a:avLst>
              <a:gd name="adj1" fmla="val -4507"/>
              <a:gd name="adj2" fmla="val 10286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6:1-7:  </a:t>
            </a:r>
            <a:r>
              <a:rPr lang="en-US" dirty="0">
                <a:solidFill>
                  <a:schemeClr val="tx1"/>
                </a:solidFill>
                <a:latin typeface="Gill Sans MT" panose="020B0502020104020203" pitchFamily="34" charset="0"/>
              </a:rPr>
              <a:t>What shall we say then?  Shall we continue in sin that grace may abound? 2 Certainly not!  How shall we who died to sin live any longer in it? 3 Or do you not know that as many of us as were baptized into Christ Jesus were baptized into His death? 4 Therefore we were buried with Him through baptism into death, that just as Christ was raised from the dead by the glory of the Father, even so we also should walk in newness of life. 5 For if we have been united together in the likeness of His death, certainly we also shall be in the likeness of His resurrection, 6 knowing this, that our old man was crucified with Him, that the body of sin might be done away with, that we should no longer be slaves of sin. 7 For he who has died has been freed from sin.</a:t>
            </a:r>
          </a:p>
        </p:txBody>
      </p:sp>
      <p:sp>
        <p:nvSpPr>
          <p:cNvPr id="58" name="Speech Bubble: Rectangle with Corners Rounded 57">
            <a:extLst>
              <a:ext uri="{FF2B5EF4-FFF2-40B4-BE49-F238E27FC236}">
                <a16:creationId xmlns:a16="http://schemas.microsoft.com/office/drawing/2014/main" id="{487573F8-AEFA-4343-B38C-603E6672DB8E}"/>
              </a:ext>
            </a:extLst>
          </p:cNvPr>
          <p:cNvSpPr/>
          <p:nvPr/>
        </p:nvSpPr>
        <p:spPr>
          <a:xfrm>
            <a:off x="2997398" y="294544"/>
            <a:ext cx="4929468" cy="3082132"/>
          </a:xfrm>
          <a:prstGeom prst="wedgeRoundRectCallout">
            <a:avLst>
              <a:gd name="adj1" fmla="val -20727"/>
              <a:gd name="adj2" fmla="val 8675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2:37-38, 21:  </a:t>
            </a:r>
            <a:r>
              <a:rPr lang="en-US" dirty="0">
                <a:solidFill>
                  <a:schemeClr val="tx1"/>
                </a:solidFill>
                <a:latin typeface="Gill Sans MT" panose="020B0502020104020203" pitchFamily="34" charset="0"/>
              </a:rPr>
              <a:t>Now when they heard this, they were cut to the heart, and said to Peter and the rest of the apostles, “Men and brethren, what shall we do?” 38 Then Peter said to them, “Repent, and let every one of you be baptized in the name of Jesus Christ for the remission of sins; and you shall receive the gift of the Holy Spirit.”</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21  “And it shall come to pass that whoever calls on the name of the Lord shall be saved.”</a:t>
            </a:r>
          </a:p>
        </p:txBody>
      </p:sp>
    </p:spTree>
    <p:extLst>
      <p:ext uri="{BB962C8B-B14F-4D97-AF65-F5344CB8AC3E}">
        <p14:creationId xmlns:p14="http://schemas.microsoft.com/office/powerpoint/2010/main" val="2402171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dissolve">
                                      <p:cBhvr>
                                        <p:cTn id="11" dur="500"/>
                                        <p:tgtEl>
                                          <p:spTgt spid="4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dissolve">
                                      <p:cBhvr>
                                        <p:cTn id="25" dur="500"/>
                                        <p:tgtEl>
                                          <p:spTgt spid="5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58"/>
                                        </p:tgtEl>
                                      </p:cBhvr>
                                    </p:animEffect>
                                    <p:set>
                                      <p:cBhvr>
                                        <p:cTn id="30" dur="1" fill="hold">
                                          <p:stCondLst>
                                            <p:cond delay="499"/>
                                          </p:stCondLst>
                                        </p:cTn>
                                        <p:tgtEl>
                                          <p:spTgt spid="58"/>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dissolve">
                                      <p:cBhvr>
                                        <p:cTn id="34" dur="500"/>
                                        <p:tgtEl>
                                          <p:spTgt spid="44"/>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44"/>
                                        </p:tgtEl>
                                      </p:cBhvr>
                                    </p:animEffect>
                                    <p:set>
                                      <p:cBhvr>
                                        <p:cTn id="39" dur="1" fill="hold">
                                          <p:stCondLst>
                                            <p:cond delay="499"/>
                                          </p:stCondLst>
                                        </p:cTn>
                                        <p:tgtEl>
                                          <p:spTgt spid="44"/>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dissolve">
                                      <p:cBhvr>
                                        <p:cTn id="4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9" grpId="0" animBg="1"/>
      <p:bldP spid="43" grpId="0" animBg="1"/>
      <p:bldP spid="45" grpId="0" animBg="1"/>
      <p:bldP spid="44" grpId="0" animBg="1"/>
      <p:bldP spid="44" grpId="1" animBg="1"/>
      <p:bldP spid="58" grpId="0" animBg="1"/>
      <p:bldP spid="58" grpId="1"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56">
            <a:extLst>
              <a:ext uri="{FF2B5EF4-FFF2-40B4-BE49-F238E27FC236}">
                <a16:creationId xmlns:a16="http://schemas.microsoft.com/office/drawing/2014/main" id="{5DEEB0FA-F57D-4FE8-B7D0-F2BED6A56A97}"/>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47" name="Text Box 86">
            <a:extLst>
              <a:ext uri="{FF2B5EF4-FFF2-40B4-BE49-F238E27FC236}">
                <a16:creationId xmlns:a16="http://schemas.microsoft.com/office/drawing/2014/main" id="{898D6914-79C6-45E0-96B0-786F58F88CB5}"/>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45" name="Text Box 89">
            <a:extLst>
              <a:ext uri="{FF2B5EF4-FFF2-40B4-BE49-F238E27FC236}">
                <a16:creationId xmlns:a16="http://schemas.microsoft.com/office/drawing/2014/main" id="{F76F6380-7E19-4662-84E6-553211253C8E}"/>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44" name="Text Box 72">
            <a:extLst>
              <a:ext uri="{FF2B5EF4-FFF2-40B4-BE49-F238E27FC236}">
                <a16:creationId xmlns:a16="http://schemas.microsoft.com/office/drawing/2014/main" id="{51EEF53A-71A5-481A-8181-3B743E4CC1CB}"/>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56" name="Text Box 81">
            <a:extLst>
              <a:ext uri="{FF2B5EF4-FFF2-40B4-BE49-F238E27FC236}">
                <a16:creationId xmlns:a16="http://schemas.microsoft.com/office/drawing/2014/main" id="{93447B69-C56C-449C-876C-4F62253C4240}"/>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55" name="Text Box 85">
            <a:extLst>
              <a:ext uri="{FF2B5EF4-FFF2-40B4-BE49-F238E27FC236}">
                <a16:creationId xmlns:a16="http://schemas.microsoft.com/office/drawing/2014/main" id="{131CCF08-C0AA-4DF0-88D7-9210C5A6087C}"/>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52" name="Text Box 84">
            <a:extLst>
              <a:ext uri="{FF2B5EF4-FFF2-40B4-BE49-F238E27FC236}">
                <a16:creationId xmlns:a16="http://schemas.microsoft.com/office/drawing/2014/main" id="{1041394C-D29D-4845-BBE8-867291669317}"/>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 name="Text Box 82">
            <a:extLst>
              <a:ext uri="{FF2B5EF4-FFF2-40B4-BE49-F238E27FC236}">
                <a16:creationId xmlns:a16="http://schemas.microsoft.com/office/drawing/2014/main" id="{8FB41555-4469-4544-8AF6-92569F02E268}"/>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3895345" y="2089150"/>
            <a:ext cx="4083748" cy="1224030"/>
          </a:xfrm>
          <a:prstGeom prst="wedgeRoundRectCallout">
            <a:avLst>
              <a:gd name="adj1" fmla="val -37767"/>
              <a:gd name="adj2" fmla="val 18836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14:6:  </a:t>
            </a:r>
            <a:r>
              <a:rPr lang="en-US" dirty="0">
                <a:solidFill>
                  <a:schemeClr val="tx1"/>
                </a:solidFill>
                <a:latin typeface="Gill Sans MT" panose="020B0502020104020203" pitchFamily="34" charset="0"/>
              </a:rPr>
              <a:t>Jesus said…, “I am the way, the truth, and the life. No one comes to the Father except through Me.”</a:t>
            </a:r>
          </a:p>
        </p:txBody>
      </p:sp>
      <p:sp>
        <p:nvSpPr>
          <p:cNvPr id="59" name="Arrow: Left 58">
            <a:extLst>
              <a:ext uri="{FF2B5EF4-FFF2-40B4-BE49-F238E27FC236}">
                <a16:creationId xmlns:a16="http://schemas.microsoft.com/office/drawing/2014/main" id="{08E947FC-7FC5-4183-BC6F-71FF29B0ED7E}"/>
              </a:ext>
            </a:extLst>
          </p:cNvPr>
          <p:cNvSpPr/>
          <p:nvPr/>
        </p:nvSpPr>
        <p:spPr>
          <a:xfrm rot="10800000">
            <a:off x="2257426" y="489108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Speech Bubble: Rectangle with Corners Rounded 45">
            <a:extLst>
              <a:ext uri="{FF2B5EF4-FFF2-40B4-BE49-F238E27FC236}">
                <a16:creationId xmlns:a16="http://schemas.microsoft.com/office/drawing/2014/main" id="{569BFDA7-5B9E-4FA0-8E19-51D8CB431961}"/>
              </a:ext>
            </a:extLst>
          </p:cNvPr>
          <p:cNvSpPr/>
          <p:nvPr/>
        </p:nvSpPr>
        <p:spPr>
          <a:xfrm>
            <a:off x="3546031" y="1553400"/>
            <a:ext cx="5494337" cy="1970155"/>
          </a:xfrm>
          <a:prstGeom prst="wedgeRoundRectCallout">
            <a:avLst>
              <a:gd name="adj1" fmla="val -53169"/>
              <a:gd name="adj2" fmla="val 1338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7:13-14:  </a:t>
            </a:r>
            <a:r>
              <a:rPr lang="en-US" dirty="0">
                <a:solidFill>
                  <a:schemeClr val="tx1"/>
                </a:solidFill>
                <a:latin typeface="Gill Sans MT" panose="020B0502020104020203" pitchFamily="34" charset="0"/>
              </a:rPr>
              <a:t>“Enter by the narrow gate; for wide is the gate and broad is the way that leads to destruction, and there are many who go in by it. 14 Because narrow is the gate and difficult is the way which leads to life, and there are few who find it.”</a:t>
            </a:r>
          </a:p>
        </p:txBody>
      </p:sp>
      <p:sp>
        <p:nvSpPr>
          <p:cNvPr id="50" name="Speech Bubble: Rectangle with Corners Rounded 49">
            <a:extLst>
              <a:ext uri="{FF2B5EF4-FFF2-40B4-BE49-F238E27FC236}">
                <a16:creationId xmlns:a16="http://schemas.microsoft.com/office/drawing/2014/main" id="{BA300CCB-2128-40CF-A4D3-35B21718BFAA}"/>
              </a:ext>
            </a:extLst>
          </p:cNvPr>
          <p:cNvSpPr/>
          <p:nvPr/>
        </p:nvSpPr>
        <p:spPr>
          <a:xfrm>
            <a:off x="4339273" y="2202946"/>
            <a:ext cx="3713480" cy="1619250"/>
          </a:xfrm>
          <a:prstGeom prst="wedgeRoundRectCallout">
            <a:avLst>
              <a:gd name="adj1" fmla="val -53169"/>
              <a:gd name="adj2" fmla="val 1338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Cor. 5:17:  </a:t>
            </a:r>
            <a:r>
              <a:rPr lang="en-US" dirty="0">
                <a:solidFill>
                  <a:schemeClr val="tx1"/>
                </a:solidFill>
                <a:latin typeface="Gill Sans MT" panose="020B0502020104020203" pitchFamily="34" charset="0"/>
              </a:rPr>
              <a:t>Therefore, if anyone is in Christ, he is a new creation; old things have passed away; behold, all things have become new.</a:t>
            </a:r>
          </a:p>
        </p:txBody>
      </p:sp>
      <p:sp>
        <p:nvSpPr>
          <p:cNvPr id="53" name="Arrow: Left 52">
            <a:extLst>
              <a:ext uri="{FF2B5EF4-FFF2-40B4-BE49-F238E27FC236}">
                <a16:creationId xmlns:a16="http://schemas.microsoft.com/office/drawing/2014/main" id="{E26CF353-DD24-442F-9D99-77CE34E6F6DF}"/>
              </a:ext>
            </a:extLst>
          </p:cNvPr>
          <p:cNvSpPr/>
          <p:nvPr/>
        </p:nvSpPr>
        <p:spPr>
          <a:xfrm rot="10800000">
            <a:off x="2266949" y="401081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40899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dissolve">
                                      <p:cBhvr>
                                        <p:cTn id="11" dur="500"/>
                                        <p:tgtEl>
                                          <p:spTgt spid="5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500"/>
                                        <p:tgtEl>
                                          <p:spTgt spid="46"/>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46"/>
                                        </p:tgtEl>
                                      </p:cBhvr>
                                    </p:animEffect>
                                    <p:set>
                                      <p:cBhvr>
                                        <p:cTn id="30" dur="1" fill="hold">
                                          <p:stCondLst>
                                            <p:cond delay="499"/>
                                          </p:stCondLst>
                                        </p:cTn>
                                        <p:tgtEl>
                                          <p:spTgt spid="46"/>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dissolve">
                                      <p:cBhvr>
                                        <p:cTn id="3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9" grpId="0" animBg="1"/>
      <p:bldP spid="46" grpId="0" animBg="1"/>
      <p:bldP spid="46" grpId="1" animBg="1"/>
      <p:bldP spid="50" grpId="0" animBg="1"/>
      <p:bldP spid="5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6">
            <a:extLst>
              <a:ext uri="{FF2B5EF4-FFF2-40B4-BE49-F238E27FC236}">
                <a16:creationId xmlns:a16="http://schemas.microsoft.com/office/drawing/2014/main" id="{F6A516A6-2261-4816-8FE2-77C937419B8D}"/>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56" name="Text Box 86">
            <a:extLst>
              <a:ext uri="{FF2B5EF4-FFF2-40B4-BE49-F238E27FC236}">
                <a16:creationId xmlns:a16="http://schemas.microsoft.com/office/drawing/2014/main" id="{1F375DC1-CC53-4B46-A03D-F8AD1B802206}"/>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5" name="Text Box 89">
            <a:extLst>
              <a:ext uri="{FF2B5EF4-FFF2-40B4-BE49-F238E27FC236}">
                <a16:creationId xmlns:a16="http://schemas.microsoft.com/office/drawing/2014/main" id="{38739B64-C433-4C6F-8166-3159E165BBD8}"/>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3" name="Text Box 72">
            <a:extLst>
              <a:ext uri="{FF2B5EF4-FFF2-40B4-BE49-F238E27FC236}">
                <a16:creationId xmlns:a16="http://schemas.microsoft.com/office/drawing/2014/main" id="{68E4D814-97FA-4A0B-8AF9-2BC91790FA2B}"/>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51" name="Text Box 81">
            <a:extLst>
              <a:ext uri="{FF2B5EF4-FFF2-40B4-BE49-F238E27FC236}">
                <a16:creationId xmlns:a16="http://schemas.microsoft.com/office/drawing/2014/main" id="{18E18C4B-34BC-4ED4-9DBF-45BCF331A270}"/>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47" name="Text Box 85">
            <a:extLst>
              <a:ext uri="{FF2B5EF4-FFF2-40B4-BE49-F238E27FC236}">
                <a16:creationId xmlns:a16="http://schemas.microsoft.com/office/drawing/2014/main" id="{1706C6D7-6A4E-4196-967F-EA8B3B0929BF}"/>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44" name="Text Box 84">
            <a:extLst>
              <a:ext uri="{FF2B5EF4-FFF2-40B4-BE49-F238E27FC236}">
                <a16:creationId xmlns:a16="http://schemas.microsoft.com/office/drawing/2014/main" id="{9207FBCF-0946-4945-93B8-9A53FC46EF98}"/>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43" name="Text Box 82">
            <a:extLst>
              <a:ext uri="{FF2B5EF4-FFF2-40B4-BE49-F238E27FC236}">
                <a16:creationId xmlns:a16="http://schemas.microsoft.com/office/drawing/2014/main" id="{D469E083-0C78-4D10-AF1C-3AB4D1953724}"/>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2955608" y="2610512"/>
            <a:ext cx="4083748" cy="1224030"/>
          </a:xfrm>
          <a:prstGeom prst="wedgeRoundRectCallout">
            <a:avLst>
              <a:gd name="adj1" fmla="val -37767"/>
              <a:gd name="adj2" fmla="val 18836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Phil. 3:20:  </a:t>
            </a:r>
            <a:r>
              <a:rPr lang="en-US" dirty="0">
                <a:solidFill>
                  <a:schemeClr val="tx1"/>
                </a:solidFill>
                <a:latin typeface="Gill Sans MT" panose="020B0502020104020203" pitchFamily="34" charset="0"/>
              </a:rPr>
              <a:t>For our citizenship is in heaven, from which we also eagerly wait for the Savior, the Lord Jesus Christ,</a:t>
            </a:r>
          </a:p>
        </p:txBody>
      </p:sp>
      <p:sp>
        <p:nvSpPr>
          <p:cNvPr id="59" name="Arrow: Left 58">
            <a:extLst>
              <a:ext uri="{FF2B5EF4-FFF2-40B4-BE49-F238E27FC236}">
                <a16:creationId xmlns:a16="http://schemas.microsoft.com/office/drawing/2014/main" id="{08E947FC-7FC5-4183-BC6F-71FF29B0ED7E}"/>
              </a:ext>
            </a:extLst>
          </p:cNvPr>
          <p:cNvSpPr/>
          <p:nvPr/>
        </p:nvSpPr>
        <p:spPr>
          <a:xfrm rot="10800000">
            <a:off x="2257426" y="521138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Speech Bubble: Rectangle with Corners Rounded 45">
            <a:extLst>
              <a:ext uri="{FF2B5EF4-FFF2-40B4-BE49-F238E27FC236}">
                <a16:creationId xmlns:a16="http://schemas.microsoft.com/office/drawing/2014/main" id="{569BFDA7-5B9E-4FA0-8E19-51D8CB431961}"/>
              </a:ext>
            </a:extLst>
          </p:cNvPr>
          <p:cNvSpPr/>
          <p:nvPr/>
        </p:nvSpPr>
        <p:spPr>
          <a:xfrm>
            <a:off x="2418748" y="2181225"/>
            <a:ext cx="4247166" cy="1274830"/>
          </a:xfrm>
          <a:prstGeom prst="wedgeRoundRectCallout">
            <a:avLst>
              <a:gd name="adj1" fmla="val -14200"/>
              <a:gd name="adj2" fmla="val 21063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6:33:  </a:t>
            </a:r>
            <a:r>
              <a:rPr lang="en-US" dirty="0">
                <a:solidFill>
                  <a:schemeClr val="tx1"/>
                </a:solidFill>
                <a:latin typeface="Gill Sans MT" panose="020B0502020104020203" pitchFamily="34" charset="0"/>
              </a:rPr>
              <a:t>But seek first the kingdom of God and His righteousness, and all these things shall be added to you.</a:t>
            </a:r>
          </a:p>
        </p:txBody>
      </p:sp>
      <p:sp>
        <p:nvSpPr>
          <p:cNvPr id="50" name="Speech Bubble: Rectangle with Corners Rounded 49">
            <a:extLst>
              <a:ext uri="{FF2B5EF4-FFF2-40B4-BE49-F238E27FC236}">
                <a16:creationId xmlns:a16="http://schemas.microsoft.com/office/drawing/2014/main" id="{BA300CCB-2128-40CF-A4D3-35B21718BFAA}"/>
              </a:ext>
            </a:extLst>
          </p:cNvPr>
          <p:cNvSpPr/>
          <p:nvPr/>
        </p:nvSpPr>
        <p:spPr>
          <a:xfrm>
            <a:off x="4567492" y="2518342"/>
            <a:ext cx="3873500" cy="1619250"/>
          </a:xfrm>
          <a:prstGeom prst="wedgeRoundRectCallout">
            <a:avLst>
              <a:gd name="adj1" fmla="val -53169"/>
              <a:gd name="adj2" fmla="val 1338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Jn. 1:3:  </a:t>
            </a:r>
            <a:r>
              <a:rPr lang="en-US" dirty="0">
                <a:solidFill>
                  <a:schemeClr val="tx1"/>
                </a:solidFill>
                <a:latin typeface="Gill Sans MT" panose="020B0502020104020203" pitchFamily="34" charset="0"/>
              </a:rPr>
              <a:t>that which we have seen and heard we declare to you, that you also may have fellowship with us; and truly our fellowship is with the Father and with His Son Jesus Christ.</a:t>
            </a:r>
          </a:p>
        </p:txBody>
      </p:sp>
      <p:sp>
        <p:nvSpPr>
          <p:cNvPr id="42" name="Speech Bubble: Rectangle with Corners Rounded 41">
            <a:extLst>
              <a:ext uri="{FF2B5EF4-FFF2-40B4-BE49-F238E27FC236}">
                <a16:creationId xmlns:a16="http://schemas.microsoft.com/office/drawing/2014/main" id="{87694DCE-71EE-4DBA-B1D0-1862C317ECDB}"/>
              </a:ext>
            </a:extLst>
          </p:cNvPr>
          <p:cNvSpPr/>
          <p:nvPr/>
        </p:nvSpPr>
        <p:spPr>
          <a:xfrm>
            <a:off x="3812731" y="2731067"/>
            <a:ext cx="3873500" cy="1619250"/>
          </a:xfrm>
          <a:prstGeom prst="wedgeRoundRectCallout">
            <a:avLst>
              <a:gd name="adj1" fmla="val -53169"/>
              <a:gd name="adj2" fmla="val 13388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17:20-21:  </a:t>
            </a:r>
            <a:r>
              <a:rPr lang="en-US" dirty="0">
                <a:solidFill>
                  <a:schemeClr val="tx1"/>
                </a:solidFill>
                <a:latin typeface="Gill Sans MT" panose="020B0502020104020203" pitchFamily="34" charset="0"/>
              </a:rPr>
              <a:t>“The kingdom of God does not come with observation; 21 nor will they say, ‘See here!’ or ‘See there!’ For indeed, the kingdom of God is within you.”</a:t>
            </a:r>
          </a:p>
        </p:txBody>
      </p:sp>
      <p:sp>
        <p:nvSpPr>
          <p:cNvPr id="45" name="Arrow: Left 44">
            <a:extLst>
              <a:ext uri="{FF2B5EF4-FFF2-40B4-BE49-F238E27FC236}">
                <a16:creationId xmlns:a16="http://schemas.microsoft.com/office/drawing/2014/main" id="{DDA1BFBA-A61E-4A3F-B077-E8C7371E9E6F}"/>
              </a:ext>
            </a:extLst>
          </p:cNvPr>
          <p:cNvSpPr/>
          <p:nvPr/>
        </p:nvSpPr>
        <p:spPr>
          <a:xfrm rot="10800000">
            <a:off x="2266949" y="401081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19581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dissolve">
                                      <p:cBhvr>
                                        <p:cTn id="11" dur="500"/>
                                        <p:tgtEl>
                                          <p:spTgt spid="5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500"/>
                                        <p:tgtEl>
                                          <p:spTgt spid="46"/>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46"/>
                                        </p:tgtEl>
                                      </p:cBhvr>
                                    </p:animEffect>
                                    <p:set>
                                      <p:cBhvr>
                                        <p:cTn id="30" dur="1" fill="hold">
                                          <p:stCondLst>
                                            <p:cond delay="499"/>
                                          </p:stCondLst>
                                        </p:cTn>
                                        <p:tgtEl>
                                          <p:spTgt spid="46"/>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dissolve">
                                      <p:cBhvr>
                                        <p:cTn id="34" dur="500"/>
                                        <p:tgtEl>
                                          <p:spTgt spid="50"/>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50"/>
                                        </p:tgtEl>
                                      </p:cBhvr>
                                    </p:animEffect>
                                    <p:set>
                                      <p:cBhvr>
                                        <p:cTn id="39" dur="1" fill="hold">
                                          <p:stCondLst>
                                            <p:cond delay="499"/>
                                          </p:stCondLst>
                                        </p:cTn>
                                        <p:tgtEl>
                                          <p:spTgt spid="50"/>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dissolve">
                                      <p:cBhvr>
                                        <p:cTn id="4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9" grpId="0" animBg="1"/>
      <p:bldP spid="46" grpId="0" animBg="1"/>
      <p:bldP spid="46" grpId="1" animBg="1"/>
      <p:bldP spid="50" grpId="0" animBg="1"/>
      <p:bldP spid="50" grpId="1" animBg="1"/>
      <p:bldP spid="42" grpId="0" animBg="1"/>
      <p:bldP spid="4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6">
            <a:extLst>
              <a:ext uri="{FF2B5EF4-FFF2-40B4-BE49-F238E27FC236}">
                <a16:creationId xmlns:a16="http://schemas.microsoft.com/office/drawing/2014/main" id="{2537FAD5-8351-40CE-AEA6-743DD44A4006}"/>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56" name="Text Box 86">
            <a:extLst>
              <a:ext uri="{FF2B5EF4-FFF2-40B4-BE49-F238E27FC236}">
                <a16:creationId xmlns:a16="http://schemas.microsoft.com/office/drawing/2014/main" id="{6AE85BD3-2834-4EB2-A51D-FAAC7E9590C1}"/>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5" name="Text Box 89">
            <a:extLst>
              <a:ext uri="{FF2B5EF4-FFF2-40B4-BE49-F238E27FC236}">
                <a16:creationId xmlns:a16="http://schemas.microsoft.com/office/drawing/2014/main" id="{057EB614-4BB3-4544-A2C4-1443DD0831EF}"/>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3" name="Text Box 72">
            <a:extLst>
              <a:ext uri="{FF2B5EF4-FFF2-40B4-BE49-F238E27FC236}">
                <a16:creationId xmlns:a16="http://schemas.microsoft.com/office/drawing/2014/main" id="{09128034-5FB4-4FBF-97CD-91D634154185}"/>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51" name="Text Box 81">
            <a:extLst>
              <a:ext uri="{FF2B5EF4-FFF2-40B4-BE49-F238E27FC236}">
                <a16:creationId xmlns:a16="http://schemas.microsoft.com/office/drawing/2014/main" id="{42D993B8-5B48-4235-9307-F9559E2D8BC0}"/>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47" name="Text Box 85">
            <a:extLst>
              <a:ext uri="{FF2B5EF4-FFF2-40B4-BE49-F238E27FC236}">
                <a16:creationId xmlns:a16="http://schemas.microsoft.com/office/drawing/2014/main" id="{30C4F5D2-3A34-4CD3-A729-1C03285BE5A8}"/>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44" name="Text Box 84">
            <a:extLst>
              <a:ext uri="{FF2B5EF4-FFF2-40B4-BE49-F238E27FC236}">
                <a16:creationId xmlns:a16="http://schemas.microsoft.com/office/drawing/2014/main" id="{B80DB39A-7624-488B-B1C5-440A6C011793}"/>
              </a:ext>
            </a:extLst>
          </p:cNvPr>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43" name="Text Box 82">
            <a:extLst>
              <a:ext uri="{FF2B5EF4-FFF2-40B4-BE49-F238E27FC236}">
                <a16:creationId xmlns:a16="http://schemas.microsoft.com/office/drawing/2014/main" id="{CAD778DF-D045-42F1-89BD-0B7DFFBA0145}"/>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0800000">
            <a:off x="2257426" y="5696013"/>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Arrow: Left 44">
            <a:extLst>
              <a:ext uri="{FF2B5EF4-FFF2-40B4-BE49-F238E27FC236}">
                <a16:creationId xmlns:a16="http://schemas.microsoft.com/office/drawing/2014/main" id="{529422FB-8633-43C1-A30F-9E5BC7141996}"/>
              </a:ext>
            </a:extLst>
          </p:cNvPr>
          <p:cNvSpPr/>
          <p:nvPr/>
        </p:nvSpPr>
        <p:spPr>
          <a:xfrm rot="10800000">
            <a:off x="2266949" y="401081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Speech Bubble: Rectangle with Corners Rounded 49">
            <a:extLst>
              <a:ext uri="{FF2B5EF4-FFF2-40B4-BE49-F238E27FC236}">
                <a16:creationId xmlns:a16="http://schemas.microsoft.com/office/drawing/2014/main" id="{BA300CCB-2128-40CF-A4D3-35B21718BFAA}"/>
              </a:ext>
            </a:extLst>
          </p:cNvPr>
          <p:cNvSpPr/>
          <p:nvPr/>
        </p:nvSpPr>
        <p:spPr>
          <a:xfrm>
            <a:off x="1537003" y="1154906"/>
            <a:ext cx="5806469" cy="2118964"/>
          </a:xfrm>
          <a:prstGeom prst="wedgeRoundRectCallout">
            <a:avLst>
              <a:gd name="adj1" fmla="val -9390"/>
              <a:gd name="adj2" fmla="val 1779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Rev. 21:3-4:  </a:t>
            </a:r>
            <a:r>
              <a:rPr lang="en-US" dirty="0">
                <a:solidFill>
                  <a:schemeClr val="tx1"/>
                </a:solidFill>
                <a:latin typeface="Gill Sans MT" panose="020B0502020104020203" pitchFamily="34" charset="0"/>
              </a:rPr>
              <a:t>And I heard a loud voice from heaven saying, “Behold, the tabernacle of God is with men, and He will dwell with them, and they shall be His people. God Himself will be with them and be their God. 4 And God will wipe away every tear from their eyes; there shall be no more death, nor sorrow, nor crying.  There shall be no more pain, for the former things have passed away.”</a:t>
            </a:r>
          </a:p>
        </p:txBody>
      </p:sp>
      <p:sp>
        <p:nvSpPr>
          <p:cNvPr id="46" name="Speech Bubble: Rectangle with Corners Rounded 45">
            <a:extLst>
              <a:ext uri="{FF2B5EF4-FFF2-40B4-BE49-F238E27FC236}">
                <a16:creationId xmlns:a16="http://schemas.microsoft.com/office/drawing/2014/main" id="{569BFDA7-5B9E-4FA0-8E19-51D8CB431961}"/>
              </a:ext>
            </a:extLst>
          </p:cNvPr>
          <p:cNvSpPr/>
          <p:nvPr/>
        </p:nvSpPr>
        <p:spPr>
          <a:xfrm>
            <a:off x="1261935" y="1128967"/>
            <a:ext cx="5733359" cy="2248217"/>
          </a:xfrm>
          <a:prstGeom prst="wedgeRoundRectCallout">
            <a:avLst>
              <a:gd name="adj1" fmla="val -13881"/>
              <a:gd name="adj2" fmla="val 16670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14:1-4:  </a:t>
            </a:r>
            <a:r>
              <a:rPr lang="en-US" dirty="0">
                <a:solidFill>
                  <a:schemeClr val="tx1"/>
                </a:solidFill>
                <a:latin typeface="Gill Sans MT" panose="020B0502020104020203" pitchFamily="34" charset="0"/>
              </a:rPr>
              <a:t>“Let not your heart be troubled; you believe in God, believe also in Me. 2 In My Father's house are many mansions; if it were not so, I would have told you.  I go to prepare a place for you. 3 And if I go and prepare a place for you, I will come again and receive you to Myself; that where I am, there you may be also. 4 And where I go you know, and the way you know.”</a:t>
            </a:r>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2531587" y="2895600"/>
            <a:ext cx="4083748" cy="1034223"/>
          </a:xfrm>
          <a:prstGeom prst="wedgeRoundRectCallout">
            <a:avLst>
              <a:gd name="adj1" fmla="val -6867"/>
              <a:gd name="adj2" fmla="val 23257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25:46:  </a:t>
            </a:r>
            <a:r>
              <a:rPr lang="en-US" dirty="0">
                <a:solidFill>
                  <a:schemeClr val="tx1"/>
                </a:solidFill>
                <a:latin typeface="Gill Sans MT" panose="020B0502020104020203" pitchFamily="34" charset="0"/>
              </a:rPr>
              <a:t>“And these will go away into everlasting punishment, but the righteous into eternal life.”</a:t>
            </a:r>
          </a:p>
        </p:txBody>
      </p:sp>
    </p:spTree>
    <p:extLst>
      <p:ext uri="{BB962C8B-B14F-4D97-AF65-F5344CB8AC3E}">
        <p14:creationId xmlns:p14="http://schemas.microsoft.com/office/powerpoint/2010/main" val="197700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dissolve">
                                      <p:cBhvr>
                                        <p:cTn id="12" dur="500"/>
                                        <p:tgtEl>
                                          <p:spTgt spid="5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dissolve">
                                      <p:cBhvr>
                                        <p:cTn id="17" dur="500"/>
                                        <p:tgtEl>
                                          <p:spTgt spid="5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1" nodeType="clickEffect">
                                  <p:stCondLst>
                                    <p:cond delay="0"/>
                                  </p:stCondLst>
                                  <p:childTnLst>
                                    <p:animEffect transition="out" filter="dissolve">
                                      <p:cBhvr>
                                        <p:cTn id="21" dur="500"/>
                                        <p:tgtEl>
                                          <p:spTgt spid="54"/>
                                        </p:tgtEl>
                                      </p:cBhvr>
                                    </p:animEffect>
                                    <p:set>
                                      <p:cBhvr>
                                        <p:cTn id="22" dur="1" fill="hold">
                                          <p:stCondLst>
                                            <p:cond delay="499"/>
                                          </p:stCondLst>
                                        </p:cTn>
                                        <p:tgtEl>
                                          <p:spTgt spid="54"/>
                                        </p:tgtEl>
                                        <p:attrNameLst>
                                          <p:attrName>style.visibility</p:attrName>
                                        </p:attrNameLst>
                                      </p:cBhvr>
                                      <p:to>
                                        <p:strVal val="hidden"/>
                                      </p:to>
                                    </p:set>
                                  </p:childTnLst>
                                </p:cTn>
                              </p:par>
                            </p:childTnLst>
                          </p:cTn>
                        </p:par>
                        <p:par>
                          <p:cTn id="23" fill="hold">
                            <p:stCondLst>
                              <p:cond delay="500"/>
                            </p:stCondLst>
                            <p:childTnLst>
                              <p:par>
                                <p:cTn id="24" presetID="9" presetClass="entr" presetSubtype="0" fill="hold" grpId="0" nodeType="after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dissolve">
                                      <p:cBhvr>
                                        <p:cTn id="26" dur="500"/>
                                        <p:tgtEl>
                                          <p:spTgt spid="4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grpId="1" nodeType="clickEffect">
                                  <p:stCondLst>
                                    <p:cond delay="0"/>
                                  </p:stCondLst>
                                  <p:childTnLst>
                                    <p:animEffect transition="out" filter="dissolve">
                                      <p:cBhvr>
                                        <p:cTn id="30" dur="500"/>
                                        <p:tgtEl>
                                          <p:spTgt spid="46"/>
                                        </p:tgtEl>
                                      </p:cBhvr>
                                    </p:animEffect>
                                    <p:set>
                                      <p:cBhvr>
                                        <p:cTn id="31" dur="1" fill="hold">
                                          <p:stCondLst>
                                            <p:cond delay="499"/>
                                          </p:stCondLst>
                                        </p:cTn>
                                        <p:tgtEl>
                                          <p:spTgt spid="46"/>
                                        </p:tgtEl>
                                        <p:attrNameLst>
                                          <p:attrName>style.visibility</p:attrName>
                                        </p:attrNameLst>
                                      </p:cBhvr>
                                      <p:to>
                                        <p:strVal val="hidden"/>
                                      </p:to>
                                    </p:set>
                                  </p:childTnLst>
                                </p:cTn>
                              </p:par>
                            </p:childTnLst>
                          </p:cTn>
                        </p:par>
                        <p:par>
                          <p:cTn id="32" fill="hold">
                            <p:stCondLst>
                              <p:cond delay="500"/>
                            </p:stCondLst>
                            <p:childTnLst>
                              <p:par>
                                <p:cTn id="33" presetID="9" presetClass="entr" presetSubtype="0" fill="hold" grpId="0"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5" grpId="0" animBg="1"/>
      <p:bldP spid="50" grpId="0" animBg="1"/>
      <p:bldP spid="46" grpId="0" animBg="1"/>
      <p:bldP spid="46" grpId="1" animBg="1"/>
      <p:bldP spid="54" grpId="0" animBg="1"/>
      <p:bldP spid="54" grpId="1"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56">
            <a:extLst>
              <a:ext uri="{FF2B5EF4-FFF2-40B4-BE49-F238E27FC236}">
                <a16:creationId xmlns:a16="http://schemas.microsoft.com/office/drawing/2014/main" id="{BC9438EF-B478-4EED-963B-CEB87DF336E4}"/>
              </a:ext>
            </a:extLst>
          </p:cNvPr>
          <p:cNvSpPr txBox="1">
            <a:spLocks noChangeArrowheads="1"/>
          </p:cNvSpPr>
          <p:nvPr/>
        </p:nvSpPr>
        <p:spPr bwMode="auto">
          <a:xfrm>
            <a:off x="136525" y="0"/>
            <a:ext cx="2606483"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a:p>
            <a:pPr eaLnBrk="1" hangingPunct="1">
              <a:spcBef>
                <a:spcPct val="0"/>
              </a:spcBef>
              <a:buFontTx/>
              <a:buNone/>
            </a:pPr>
            <a:r>
              <a:rPr lang="en-US" altLang="en-US" sz="1200" b="1" i="1" dirty="0">
                <a:latin typeface="Gill Sans MT" panose="020B0502020104020203" pitchFamily="34" charset="0"/>
              </a:rPr>
              <a:t>Epistles to churches &amp; individuals</a:t>
            </a:r>
          </a:p>
        </p:txBody>
      </p:sp>
      <p:sp>
        <p:nvSpPr>
          <p:cNvPr id="53" name="Text Box 86">
            <a:extLst>
              <a:ext uri="{FF2B5EF4-FFF2-40B4-BE49-F238E27FC236}">
                <a16:creationId xmlns:a16="http://schemas.microsoft.com/office/drawing/2014/main" id="{846DB424-E6C2-49B3-8AD9-3655D2D7A480}"/>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2" name="Text Box 89">
            <a:extLst>
              <a:ext uri="{FF2B5EF4-FFF2-40B4-BE49-F238E27FC236}">
                <a16:creationId xmlns:a16="http://schemas.microsoft.com/office/drawing/2014/main" id="{056F4C81-6D80-49B1-8280-BA915B9C5347}"/>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1" name="Text Box 72">
            <a:extLst>
              <a:ext uri="{FF2B5EF4-FFF2-40B4-BE49-F238E27FC236}">
                <a16:creationId xmlns:a16="http://schemas.microsoft.com/office/drawing/2014/main" id="{FDEBF20E-528B-47A2-AB78-A4F919495E3B}"/>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45" name="Text Box 81">
            <a:extLst>
              <a:ext uri="{FF2B5EF4-FFF2-40B4-BE49-F238E27FC236}">
                <a16:creationId xmlns:a16="http://schemas.microsoft.com/office/drawing/2014/main" id="{C303254A-D14A-4675-A3DC-6E361A4E484D}"/>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44" name="Text Box 85">
            <a:extLst>
              <a:ext uri="{FF2B5EF4-FFF2-40B4-BE49-F238E27FC236}">
                <a16:creationId xmlns:a16="http://schemas.microsoft.com/office/drawing/2014/main" id="{2E455448-8EE8-491E-9714-70DCCE219063}"/>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42" name="Text Box 82">
            <a:extLst>
              <a:ext uri="{FF2B5EF4-FFF2-40B4-BE49-F238E27FC236}">
                <a16:creationId xmlns:a16="http://schemas.microsoft.com/office/drawing/2014/main" id="{A24F4F8E-63F4-4C44-B432-7F1AE52F2614}"/>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0800000">
            <a:off x="2257426" y="6040437"/>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3E061316-BEE0-4252-8AFF-CC4709E36C92}"/>
              </a:ext>
            </a:extLst>
          </p:cNvPr>
          <p:cNvSpPr/>
          <p:nvPr/>
        </p:nvSpPr>
        <p:spPr>
          <a:xfrm rot="10800000">
            <a:off x="2266949" y="401081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Speech Bubble: Rectangle with Corners Rounded 49">
            <a:extLst>
              <a:ext uri="{FF2B5EF4-FFF2-40B4-BE49-F238E27FC236}">
                <a16:creationId xmlns:a16="http://schemas.microsoft.com/office/drawing/2014/main" id="{BA300CCB-2128-40CF-A4D3-35B21718BFAA}"/>
              </a:ext>
            </a:extLst>
          </p:cNvPr>
          <p:cNvSpPr/>
          <p:nvPr/>
        </p:nvSpPr>
        <p:spPr>
          <a:xfrm>
            <a:off x="1776413" y="2198014"/>
            <a:ext cx="4776787" cy="1794495"/>
          </a:xfrm>
          <a:prstGeom prst="wedgeRoundRectCallout">
            <a:avLst>
              <a:gd name="adj1" fmla="val -9390"/>
              <a:gd name="adj2" fmla="val 1779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Jas. 1:2-4:  </a:t>
            </a:r>
            <a:r>
              <a:rPr lang="en-US" dirty="0">
                <a:solidFill>
                  <a:schemeClr val="tx1"/>
                </a:solidFill>
                <a:latin typeface="Gill Sans MT" panose="020B0502020104020203" pitchFamily="34" charset="0"/>
              </a:rPr>
              <a:t>My brethren, count it all joy when you fall into various trials, 3 knowing that the testing of your faith produces patience. 4 But let patience have its perfect work, that you may be perfect and complete, lacking nothing.</a:t>
            </a:r>
          </a:p>
        </p:txBody>
      </p:sp>
      <p:sp>
        <p:nvSpPr>
          <p:cNvPr id="46" name="Speech Bubble: Rectangle with Corners Rounded 45">
            <a:extLst>
              <a:ext uri="{FF2B5EF4-FFF2-40B4-BE49-F238E27FC236}">
                <a16:creationId xmlns:a16="http://schemas.microsoft.com/office/drawing/2014/main" id="{569BFDA7-5B9E-4FA0-8E19-51D8CB431961}"/>
              </a:ext>
            </a:extLst>
          </p:cNvPr>
          <p:cNvSpPr/>
          <p:nvPr/>
        </p:nvSpPr>
        <p:spPr>
          <a:xfrm>
            <a:off x="1395413" y="1944687"/>
            <a:ext cx="5296788" cy="2002405"/>
          </a:xfrm>
          <a:prstGeom prst="wedgeRoundRectCallout">
            <a:avLst>
              <a:gd name="adj1" fmla="val -13881"/>
              <a:gd name="adj2" fmla="val 16670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5:3-5:  </a:t>
            </a:r>
            <a:r>
              <a:rPr lang="en-US" dirty="0">
                <a:solidFill>
                  <a:schemeClr val="tx1"/>
                </a:solidFill>
                <a:latin typeface="Gill Sans MT" panose="020B0502020104020203" pitchFamily="34" charset="0"/>
              </a:rPr>
              <a:t>And not only that, but we also glory in tribulations, knowing that tribulation produces perseverance; 4 and perseverance, character; and character, hope. 5 Now hope does not disappoint, because the love of God has been poured out in our hearts by the Holy Spirit who was given to us.</a:t>
            </a:r>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869252" y="1128712"/>
            <a:ext cx="5760148" cy="2105729"/>
          </a:xfrm>
          <a:prstGeom prst="wedgeRoundRectCallout">
            <a:avLst>
              <a:gd name="adj1" fmla="val 6150"/>
              <a:gd name="adj2" fmla="val 187847"/>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5:10-12:  </a:t>
            </a:r>
            <a:r>
              <a:rPr lang="en-US" dirty="0">
                <a:solidFill>
                  <a:schemeClr val="tx1"/>
                </a:solidFill>
                <a:latin typeface="Gill Sans MT" panose="020B0502020104020203" pitchFamily="34" charset="0"/>
              </a:rPr>
              <a:t>Blessed are those who are persecuted for righteousness’ sake, for theirs is the kingdom of heaven. 11 “Blessed are you when they revile and persecute you, and say all kinds of evil against you falsely for My sake. 12 Rejoice and be exceedingly glad, for great is your reward in heaven, for so they persecuted the prophets who were before you.”</a:t>
            </a:r>
          </a:p>
        </p:txBody>
      </p:sp>
    </p:spTree>
    <p:extLst>
      <p:ext uri="{BB962C8B-B14F-4D97-AF65-F5344CB8AC3E}">
        <p14:creationId xmlns:p14="http://schemas.microsoft.com/office/powerpoint/2010/main" val="852570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dissolve">
                                      <p:cBhvr>
                                        <p:cTn id="7" dur="500"/>
                                        <p:tgtEl>
                                          <p:spTgt spid="4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dissolve">
                                      <p:cBhvr>
                                        <p:cTn id="11" dur="500"/>
                                        <p:tgtEl>
                                          <p:spTgt spid="5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500"/>
                                        <p:tgtEl>
                                          <p:spTgt spid="46"/>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46"/>
                                        </p:tgtEl>
                                      </p:cBhvr>
                                    </p:animEffect>
                                    <p:set>
                                      <p:cBhvr>
                                        <p:cTn id="30" dur="1" fill="hold">
                                          <p:stCondLst>
                                            <p:cond delay="499"/>
                                          </p:stCondLst>
                                        </p:cTn>
                                        <p:tgtEl>
                                          <p:spTgt spid="46"/>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dissolve">
                                      <p:cBhvr>
                                        <p:cTn id="3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3" grpId="0" animBg="1"/>
      <p:bldP spid="50" grpId="0" animBg="1"/>
      <p:bldP spid="46" grpId="0" animBg="1"/>
      <p:bldP spid="46" grpId="1" animBg="1"/>
      <p:bldP spid="54" grpId="0" animBg="1"/>
      <p:bldP spid="54" grpId="1"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327F52F-8109-41B1-A9F5-CFA11AE3D6A3}"/>
              </a:ext>
            </a:extLst>
          </p:cNvPr>
          <p:cNvSpPr txBox="1"/>
          <p:nvPr/>
        </p:nvSpPr>
        <p:spPr>
          <a:xfrm>
            <a:off x="1212254" y="1617698"/>
            <a:ext cx="6747360" cy="3631763"/>
          </a:xfrm>
          <a:prstGeom prst="rect">
            <a:avLst/>
          </a:prstGeom>
          <a:noFill/>
        </p:spPr>
        <p:txBody>
          <a:bodyPr wrap="none" rtlCol="0">
            <a:spAutoFit/>
          </a:bodyPr>
          <a:lstStyle/>
          <a:p>
            <a:pPr algn="ctr"/>
            <a:r>
              <a:rPr lang="en-US" sz="11500" dirty="0">
                <a:solidFill>
                  <a:schemeClr val="bg1"/>
                </a:solidFill>
                <a:latin typeface="Berlin Sans FB" panose="020E0602020502020306" pitchFamily="34" charset="0"/>
              </a:rPr>
              <a:t>Start Here</a:t>
            </a:r>
          </a:p>
          <a:p>
            <a:pPr algn="ctr"/>
            <a:r>
              <a:rPr lang="en-US" sz="11500" dirty="0">
                <a:solidFill>
                  <a:schemeClr val="bg1"/>
                </a:solidFill>
                <a:latin typeface="Berlin Sans FB" panose="020E0602020502020306" pitchFamily="34" charset="0"/>
              </a:rPr>
              <a:t>11/25/2018</a:t>
            </a:r>
          </a:p>
        </p:txBody>
      </p:sp>
    </p:spTree>
    <p:extLst>
      <p:ext uri="{BB962C8B-B14F-4D97-AF65-F5344CB8AC3E}">
        <p14:creationId xmlns:p14="http://schemas.microsoft.com/office/powerpoint/2010/main" val="403698427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Box 56">
            <a:extLst>
              <a:ext uri="{FF2B5EF4-FFF2-40B4-BE49-F238E27FC236}">
                <a16:creationId xmlns:a16="http://schemas.microsoft.com/office/drawing/2014/main" id="{28A35B43-0F3A-41E1-9E7D-E4711CBA59FE}"/>
              </a:ext>
            </a:extLst>
          </p:cNvPr>
          <p:cNvSpPr txBox="1">
            <a:spLocks noChangeArrowheads="1"/>
          </p:cNvSpPr>
          <p:nvPr/>
        </p:nvSpPr>
        <p:spPr bwMode="auto">
          <a:xfrm>
            <a:off x="136525" y="0"/>
            <a:ext cx="26066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p:txBody>
      </p:sp>
      <p:sp>
        <p:nvSpPr>
          <p:cNvPr id="52" name="Text Box 86">
            <a:extLst>
              <a:ext uri="{FF2B5EF4-FFF2-40B4-BE49-F238E27FC236}">
                <a16:creationId xmlns:a16="http://schemas.microsoft.com/office/drawing/2014/main" id="{D6784F1C-BC21-4E31-94F9-56E8ED5A23A9}"/>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1" name="Text Box 89">
            <a:extLst>
              <a:ext uri="{FF2B5EF4-FFF2-40B4-BE49-F238E27FC236}">
                <a16:creationId xmlns:a16="http://schemas.microsoft.com/office/drawing/2014/main" id="{82B4DC1D-82A7-421C-AD41-11A4BF48EC60}"/>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0" name="Text Box 72">
            <a:extLst>
              <a:ext uri="{FF2B5EF4-FFF2-40B4-BE49-F238E27FC236}">
                <a16:creationId xmlns:a16="http://schemas.microsoft.com/office/drawing/2014/main" id="{FEB9D37C-985D-43E7-BFA1-4ED1DAF1EF2C}"/>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45" name="Text Box 81">
            <a:extLst>
              <a:ext uri="{FF2B5EF4-FFF2-40B4-BE49-F238E27FC236}">
                <a16:creationId xmlns:a16="http://schemas.microsoft.com/office/drawing/2014/main" id="{2208AEB4-59FF-40BF-B529-D8A22DE17211}"/>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44" name="Text Box 85">
            <a:extLst>
              <a:ext uri="{FF2B5EF4-FFF2-40B4-BE49-F238E27FC236}">
                <a16:creationId xmlns:a16="http://schemas.microsoft.com/office/drawing/2014/main" id="{2201356C-D3DD-4D37-82C5-8C20A0898059}"/>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9" name="Text Box 82"/>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3637284">
            <a:off x="4199814" y="265800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90107" y="4467941"/>
            <a:ext cx="8077200" cy="2221775"/>
          </a:xfrm>
          <a:prstGeom prst="wedgeRoundRectCallout">
            <a:avLst>
              <a:gd name="adj1" fmla="val 16954"/>
              <a:gd name="adj2" fmla="val -730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14:26-30:  </a:t>
            </a:r>
            <a:r>
              <a:rPr lang="en-US" dirty="0">
                <a:solidFill>
                  <a:schemeClr val="tx1"/>
                </a:solidFill>
                <a:latin typeface="Gill Sans MT" panose="020B0502020104020203" pitchFamily="34" charset="0"/>
              </a:rPr>
              <a:t>“If anyone comes to Me and does not hate his father and mother, wife and children, brothers and sisters, yes, and his own life also, he cannot be My disciple. 27 And whoever does not bear his cross and come after Me cannot be My disciple. 28 For which of you, intending to build a tower, does not sit down first and count the cost, whether he has enough to finish it —   29 lest, after he has laid the foundation, and is not able to finish, all who see it begin to mock him, 30 saying, ‘This man began to build and was not able to finish.’</a:t>
            </a:r>
          </a:p>
        </p:txBody>
      </p:sp>
      <p:sp>
        <p:nvSpPr>
          <p:cNvPr id="42" name="Speech Bubble: Rectangle with Corners Rounded 41">
            <a:extLst>
              <a:ext uri="{FF2B5EF4-FFF2-40B4-BE49-F238E27FC236}">
                <a16:creationId xmlns:a16="http://schemas.microsoft.com/office/drawing/2014/main" id="{A29FAE76-370D-4BA0-A87F-B1155C5BD6C1}"/>
              </a:ext>
            </a:extLst>
          </p:cNvPr>
          <p:cNvSpPr/>
          <p:nvPr/>
        </p:nvSpPr>
        <p:spPr>
          <a:xfrm>
            <a:off x="90107" y="4442231"/>
            <a:ext cx="8229600" cy="2221775"/>
          </a:xfrm>
          <a:prstGeom prst="wedgeRoundRectCallout">
            <a:avLst>
              <a:gd name="adj1" fmla="val 16954"/>
              <a:gd name="adj2" fmla="val -730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14:31-35:  </a:t>
            </a:r>
            <a:r>
              <a:rPr lang="en-US" dirty="0">
                <a:solidFill>
                  <a:schemeClr val="tx1"/>
                </a:solidFill>
                <a:latin typeface="Gill Sans MT" panose="020B0502020104020203" pitchFamily="34" charset="0"/>
              </a:rPr>
              <a:t>Or what king, going to make war against another king, does not sit down first and consider whether he is able with ten thousand to meet him who comes against him with twenty thousand? 32 Or else, while the other is still a great way off, he sends a delegation and asks conditions of peace.  33 So likewise, whoever of you does not forsake all that he has cannot be My disciple. 34 “Salt is good; but if the salt has lost its flavor, how shall it be seasoned? 35 It is neither fit for the land nor for the dunghill, but men throw it out. He who has ears to hear, let him hear!"</a:t>
            </a:r>
          </a:p>
        </p:txBody>
      </p:sp>
      <p:sp>
        <p:nvSpPr>
          <p:cNvPr id="43" name="Speech Bubble: Rectangle with Corners Rounded 42">
            <a:extLst>
              <a:ext uri="{FF2B5EF4-FFF2-40B4-BE49-F238E27FC236}">
                <a16:creationId xmlns:a16="http://schemas.microsoft.com/office/drawing/2014/main" id="{A3A3EE05-5291-46F9-BCF5-1B3334FC90EE}"/>
              </a:ext>
            </a:extLst>
          </p:cNvPr>
          <p:cNvSpPr/>
          <p:nvPr/>
        </p:nvSpPr>
        <p:spPr>
          <a:xfrm>
            <a:off x="457200" y="4730750"/>
            <a:ext cx="6877050" cy="1622426"/>
          </a:xfrm>
          <a:prstGeom prst="wedgeRoundRectCallout">
            <a:avLst>
              <a:gd name="adj1" fmla="val 31713"/>
              <a:gd name="adj2" fmla="val -10005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9:23-25:  </a:t>
            </a:r>
            <a:r>
              <a:rPr lang="en-US" dirty="0">
                <a:solidFill>
                  <a:schemeClr val="tx1"/>
                </a:solidFill>
                <a:latin typeface="Gill Sans MT" panose="020B0502020104020203" pitchFamily="34" charset="0"/>
              </a:rPr>
              <a:t>Then He said to them all, “If anyone desires to come after Me, let him deny himself, and take up his cross daily, and follow Me. 24 For whoever desires to save his life will lose it, but whoever loses his life for My sake will save it. 25 For what profit is it to a man if he gains the whole world, and is himself destroyed or lost?”</a:t>
            </a:r>
          </a:p>
        </p:txBody>
      </p:sp>
      <p:sp>
        <p:nvSpPr>
          <p:cNvPr id="47" name="Rounded Rectangular Callout 1">
            <a:extLst>
              <a:ext uri="{FF2B5EF4-FFF2-40B4-BE49-F238E27FC236}">
                <a16:creationId xmlns:a16="http://schemas.microsoft.com/office/drawing/2014/main" id="{242CBBE3-18DE-477F-A1FA-0A291C21AD61}"/>
              </a:ext>
            </a:extLst>
          </p:cNvPr>
          <p:cNvSpPr/>
          <p:nvPr/>
        </p:nvSpPr>
        <p:spPr>
          <a:xfrm>
            <a:off x="6172200" y="503238"/>
            <a:ext cx="2895600" cy="2163762"/>
          </a:xfrm>
          <a:prstGeom prst="wedgeRoundRectCallout">
            <a:avLst>
              <a:gd name="adj1" fmla="val -63726"/>
              <a:gd name="adj2" fmla="val 71193"/>
              <a:gd name="adj3" fmla="val 1666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200" b="1" dirty="0">
              <a:solidFill>
                <a:srgbClr val="FF0000"/>
              </a:solidFill>
              <a:latin typeface="Gill Sans MT" pitchFamily="34" charset="0"/>
            </a:endParaRPr>
          </a:p>
          <a:p>
            <a:pPr algn="ctr" eaLnBrk="1" hangingPunct="1">
              <a:defRPr/>
            </a:pPr>
            <a:r>
              <a:rPr lang="en-US" sz="1100" b="1" dirty="0">
                <a:solidFill>
                  <a:srgbClr val="FF0000"/>
                </a:solidFill>
                <a:latin typeface="Gill Sans MT" pitchFamily="34" charset="0"/>
              </a:rPr>
              <a:t>“Sirs, what must I do to be saved?”</a:t>
            </a:r>
          </a:p>
          <a:p>
            <a:pPr eaLnBrk="1" hangingPunct="1">
              <a:defRPr/>
            </a:pPr>
            <a:endParaRPr lang="en-US" sz="200" b="1" dirty="0">
              <a:solidFill>
                <a:srgbClr val="FF0000"/>
              </a:solidFill>
              <a:latin typeface="Gill Sans MT" pitchFamily="34" charset="0"/>
            </a:endParaRPr>
          </a:p>
          <a:p>
            <a:pPr eaLnBrk="1" hangingPunct="1">
              <a:defRPr/>
            </a:pPr>
            <a:r>
              <a:rPr lang="en-US" sz="1000" b="1" dirty="0">
                <a:solidFill>
                  <a:srgbClr val="006600"/>
                </a:solidFill>
                <a:latin typeface="Gill Sans MT" pitchFamily="34" charset="0"/>
              </a:rPr>
              <a:t>Hear:</a:t>
            </a:r>
            <a:r>
              <a:rPr lang="en-US" sz="1000" b="1" dirty="0">
                <a:solidFill>
                  <a:srgbClr val="FF0000"/>
                </a:solidFill>
                <a:latin typeface="Gill Sans MT" pitchFamily="34" charset="0"/>
              </a:rPr>
              <a:t>  </a:t>
            </a:r>
            <a:r>
              <a:rPr lang="en-US" sz="1000" dirty="0">
                <a:solidFill>
                  <a:schemeClr val="tx1"/>
                </a:solidFill>
                <a:latin typeface="Gill Sans MT" pitchFamily="34" charset="0"/>
              </a:rPr>
              <a:t>Rom. 10:17; Jn. 6:44-45; Heb. 8:7-12</a:t>
            </a:r>
            <a:endParaRPr lang="en-US" sz="1000" dirty="0">
              <a:solidFill>
                <a:srgbClr val="FF0000"/>
              </a:solidFill>
              <a:latin typeface="Gill Sans MT" pitchFamily="34" charset="0"/>
            </a:endParaRPr>
          </a:p>
          <a:p>
            <a:pPr eaLnBrk="1" hangingPunct="1">
              <a:defRPr/>
            </a:pPr>
            <a:endParaRPr lang="en-US" sz="200" b="1" dirty="0">
              <a:solidFill>
                <a:srgbClr val="FF0000"/>
              </a:solidFill>
              <a:latin typeface="Gill Sans MT" pitchFamily="34" charset="0"/>
            </a:endParaRPr>
          </a:p>
          <a:p>
            <a:pPr eaLnBrk="1" hangingPunct="1">
              <a:defRPr/>
            </a:pPr>
            <a:r>
              <a:rPr lang="en-US" sz="1000" b="1" dirty="0">
                <a:solidFill>
                  <a:srgbClr val="006600"/>
                </a:solidFill>
                <a:latin typeface="Gill Sans MT" pitchFamily="34" charset="0"/>
              </a:rPr>
              <a:t>Believe:  </a:t>
            </a:r>
            <a:r>
              <a:rPr lang="en-US" sz="1000" dirty="0">
                <a:solidFill>
                  <a:schemeClr val="tx1"/>
                </a:solidFill>
                <a:latin typeface="Gill Sans MT" pitchFamily="34" charset="0"/>
              </a:rPr>
              <a:t>Heb. 11:6; Jn. 8:24; (‘obedient’ faith:  </a:t>
            </a:r>
          </a:p>
          <a:p>
            <a:pPr eaLnBrk="1" hangingPunct="1">
              <a:defRPr/>
            </a:pPr>
            <a:r>
              <a:rPr lang="en-US" sz="1000" dirty="0">
                <a:solidFill>
                  <a:schemeClr val="tx1"/>
                </a:solidFill>
                <a:latin typeface="Gill Sans MT" pitchFamily="34" charset="0"/>
              </a:rPr>
              <a:t>   Rom. 1:5; 16:26; Jas. 2:14-26 (v. 19); Jn. 12:42; </a:t>
            </a:r>
          </a:p>
          <a:p>
            <a:pPr eaLnBrk="1" hangingPunct="1">
              <a:defRPr/>
            </a:pPr>
            <a:r>
              <a:rPr lang="en-US" sz="1000" dirty="0">
                <a:solidFill>
                  <a:schemeClr val="tx1"/>
                </a:solidFill>
                <a:latin typeface="Gill Sans MT" pitchFamily="34" charset="0"/>
              </a:rPr>
              <a:t>   Heb. 5:9)</a:t>
            </a:r>
          </a:p>
          <a:p>
            <a:pPr eaLnBrk="1" hangingPunct="1">
              <a:defRPr/>
            </a:pPr>
            <a:endParaRPr lang="en-US" sz="200" b="1" dirty="0">
              <a:solidFill>
                <a:srgbClr val="006600"/>
              </a:solidFill>
              <a:latin typeface="Gill Sans MT" pitchFamily="34" charset="0"/>
            </a:endParaRPr>
          </a:p>
          <a:p>
            <a:pPr eaLnBrk="1" hangingPunct="1">
              <a:defRPr/>
            </a:pPr>
            <a:r>
              <a:rPr lang="en-US" sz="1000" b="1" dirty="0">
                <a:solidFill>
                  <a:srgbClr val="006600"/>
                </a:solidFill>
                <a:latin typeface="Gill Sans MT" pitchFamily="34" charset="0"/>
              </a:rPr>
              <a:t>Repent:</a:t>
            </a:r>
            <a:r>
              <a:rPr lang="en-US" sz="1000" b="1" dirty="0">
                <a:solidFill>
                  <a:srgbClr val="FF0000"/>
                </a:solidFill>
                <a:latin typeface="Gill Sans MT" pitchFamily="34" charset="0"/>
              </a:rPr>
              <a:t>  </a:t>
            </a:r>
            <a:r>
              <a:rPr lang="en-US" sz="1000" dirty="0">
                <a:solidFill>
                  <a:schemeClr val="tx1"/>
                </a:solidFill>
                <a:latin typeface="Gill Sans MT" pitchFamily="34" charset="0"/>
              </a:rPr>
              <a:t>Acts 2:38; 17:30</a:t>
            </a:r>
            <a:endParaRPr lang="en-US" sz="1000" dirty="0">
              <a:solidFill>
                <a:srgbClr val="FF0000"/>
              </a:solidFill>
              <a:latin typeface="Gill Sans MT" pitchFamily="34" charset="0"/>
            </a:endParaRPr>
          </a:p>
          <a:p>
            <a:pPr eaLnBrk="1" hangingPunct="1">
              <a:defRPr/>
            </a:pPr>
            <a:endParaRPr lang="en-US" sz="200" b="1" dirty="0">
              <a:solidFill>
                <a:srgbClr val="FF0000"/>
              </a:solidFill>
              <a:latin typeface="Gill Sans MT" pitchFamily="34" charset="0"/>
            </a:endParaRPr>
          </a:p>
          <a:p>
            <a:pPr eaLnBrk="1" hangingPunct="1">
              <a:defRPr/>
            </a:pPr>
            <a:r>
              <a:rPr lang="en-US" sz="1000" b="1" dirty="0">
                <a:solidFill>
                  <a:srgbClr val="006600"/>
                </a:solidFill>
                <a:latin typeface="Gill Sans MT" pitchFamily="34" charset="0"/>
              </a:rPr>
              <a:t>Confess:</a:t>
            </a:r>
            <a:r>
              <a:rPr lang="en-US" sz="1000" b="1" dirty="0">
                <a:solidFill>
                  <a:srgbClr val="FF0000"/>
                </a:solidFill>
                <a:latin typeface="Gill Sans MT" pitchFamily="34" charset="0"/>
              </a:rPr>
              <a:t>  </a:t>
            </a:r>
            <a:r>
              <a:rPr lang="en-US" sz="1000" dirty="0">
                <a:solidFill>
                  <a:schemeClr val="tx1"/>
                </a:solidFill>
                <a:latin typeface="Gill Sans MT" pitchFamily="34" charset="0"/>
              </a:rPr>
              <a:t>Mt. 10:32; Rom. 10:10; Acts 8:37</a:t>
            </a:r>
            <a:endParaRPr lang="en-US" sz="1000" dirty="0">
              <a:solidFill>
                <a:srgbClr val="FF0000"/>
              </a:solidFill>
              <a:latin typeface="Gill Sans MT" pitchFamily="34" charset="0"/>
            </a:endParaRPr>
          </a:p>
          <a:p>
            <a:pPr eaLnBrk="1" hangingPunct="1">
              <a:defRPr/>
            </a:pPr>
            <a:endParaRPr lang="en-US" sz="200" b="1" dirty="0">
              <a:solidFill>
                <a:srgbClr val="FF0000"/>
              </a:solidFill>
              <a:latin typeface="Gill Sans MT" pitchFamily="34" charset="0"/>
            </a:endParaRPr>
          </a:p>
          <a:p>
            <a:pPr eaLnBrk="1" hangingPunct="1">
              <a:defRPr/>
            </a:pPr>
            <a:r>
              <a:rPr lang="en-US" sz="1000" b="1" dirty="0">
                <a:solidFill>
                  <a:srgbClr val="006600"/>
                </a:solidFill>
                <a:latin typeface="Gill Sans MT" pitchFamily="34" charset="0"/>
              </a:rPr>
              <a:t>Baptism:  </a:t>
            </a:r>
            <a:r>
              <a:rPr lang="en-US" sz="1000" dirty="0">
                <a:solidFill>
                  <a:schemeClr val="tx1"/>
                </a:solidFill>
                <a:latin typeface="Gill Sans MT" pitchFamily="34" charset="0"/>
              </a:rPr>
              <a:t>Mk. 16:15, 16; Acts 2:38, 41, 47; </a:t>
            </a:r>
          </a:p>
          <a:p>
            <a:pPr eaLnBrk="1" hangingPunct="1">
              <a:defRPr/>
            </a:pPr>
            <a:r>
              <a:rPr lang="en-US" sz="1000" dirty="0">
                <a:solidFill>
                  <a:schemeClr val="tx1"/>
                </a:solidFill>
                <a:latin typeface="Gill Sans MT" pitchFamily="34" charset="0"/>
              </a:rPr>
              <a:t>   22:16; Gal. 3:26-29; 1 Pet. 3:21; Col. 2:12</a:t>
            </a:r>
            <a:endParaRPr lang="en-US" sz="1000" dirty="0">
              <a:solidFill>
                <a:srgbClr val="FF0000"/>
              </a:solidFill>
              <a:latin typeface="Gill Sans MT" pitchFamily="34" charset="0"/>
            </a:endParaRPr>
          </a:p>
          <a:p>
            <a:pPr eaLnBrk="1" hangingPunct="1">
              <a:defRPr/>
            </a:pPr>
            <a:endParaRPr lang="en-US" sz="200" b="1" dirty="0">
              <a:solidFill>
                <a:srgbClr val="FF0000"/>
              </a:solidFill>
              <a:latin typeface="Gill Sans MT" pitchFamily="34" charset="0"/>
            </a:endParaRPr>
          </a:p>
          <a:p>
            <a:pPr eaLnBrk="1" hangingPunct="1">
              <a:defRPr/>
            </a:pPr>
            <a:r>
              <a:rPr lang="en-US" sz="1000" b="1" dirty="0">
                <a:solidFill>
                  <a:srgbClr val="006600"/>
                </a:solidFill>
                <a:latin typeface="Gill Sans MT" pitchFamily="34" charset="0"/>
              </a:rPr>
              <a:t>Faithfulness:   </a:t>
            </a:r>
            <a:r>
              <a:rPr lang="en-US" sz="1000" dirty="0">
                <a:solidFill>
                  <a:schemeClr val="tx1"/>
                </a:solidFill>
                <a:latin typeface="Gill Sans MT" pitchFamily="34" charset="0"/>
              </a:rPr>
              <a:t>Jas. 2:14-26; Eph. 2:10; Gal. 5:6; </a:t>
            </a:r>
          </a:p>
          <a:p>
            <a:pPr eaLnBrk="1" hangingPunct="1">
              <a:defRPr/>
            </a:pPr>
            <a:r>
              <a:rPr lang="en-US" sz="1000" dirty="0">
                <a:solidFill>
                  <a:schemeClr val="tx1"/>
                </a:solidFill>
                <a:latin typeface="Gill Sans MT" pitchFamily="34" charset="0"/>
              </a:rPr>
              <a:t>   Col. 3:1-5; 1:21-23; 2 Pet. 1:5-11; 3:18; Rev. </a:t>
            </a:r>
          </a:p>
          <a:p>
            <a:pPr eaLnBrk="1" hangingPunct="1">
              <a:defRPr/>
            </a:pPr>
            <a:r>
              <a:rPr lang="en-US" sz="1000" dirty="0">
                <a:solidFill>
                  <a:schemeClr val="tx1"/>
                </a:solidFill>
                <a:latin typeface="Gill Sans MT" pitchFamily="34" charset="0"/>
              </a:rPr>
              <a:t>   2:10</a:t>
            </a:r>
            <a:endParaRPr lang="en-US" sz="1000" dirty="0">
              <a:solidFill>
                <a:srgbClr val="FF0000"/>
              </a:solidFill>
              <a:latin typeface="Gill Sans MT" pitchFamily="34" charset="0"/>
            </a:endParaRPr>
          </a:p>
        </p:txBody>
      </p:sp>
    </p:spTree>
    <p:extLst>
      <p:ext uri="{BB962C8B-B14F-4D97-AF65-F5344CB8AC3E}">
        <p14:creationId xmlns:p14="http://schemas.microsoft.com/office/powerpoint/2010/main" val="1185636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dissolve">
                                      <p:cBhvr>
                                        <p:cTn id="12" dur="500"/>
                                        <p:tgtEl>
                                          <p:spTgt spid="4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dissolve">
                                      <p:cBhvr>
                                        <p:cTn id="17" dur="500"/>
                                        <p:tgtEl>
                                          <p:spTgt spid="5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1" nodeType="clickEffect">
                                  <p:stCondLst>
                                    <p:cond delay="0"/>
                                  </p:stCondLst>
                                  <p:childTnLst>
                                    <p:animEffect transition="out" filter="dissolve">
                                      <p:cBhvr>
                                        <p:cTn id="21" dur="500"/>
                                        <p:tgtEl>
                                          <p:spTgt spid="54"/>
                                        </p:tgtEl>
                                      </p:cBhvr>
                                    </p:animEffect>
                                    <p:set>
                                      <p:cBhvr>
                                        <p:cTn id="22" dur="1" fill="hold">
                                          <p:stCondLst>
                                            <p:cond delay="499"/>
                                          </p:stCondLst>
                                        </p:cTn>
                                        <p:tgtEl>
                                          <p:spTgt spid="54"/>
                                        </p:tgtEl>
                                        <p:attrNameLst>
                                          <p:attrName>style.visibility</p:attrName>
                                        </p:attrNameLst>
                                      </p:cBhvr>
                                      <p:to>
                                        <p:strVal val="hidden"/>
                                      </p:to>
                                    </p:set>
                                  </p:childTnLst>
                                </p:cTn>
                              </p:par>
                            </p:childTnLst>
                          </p:cTn>
                        </p:par>
                        <p:par>
                          <p:cTn id="23" fill="hold">
                            <p:stCondLst>
                              <p:cond delay="500"/>
                            </p:stCondLst>
                            <p:childTnLst>
                              <p:par>
                                <p:cTn id="24" presetID="9"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dissolve">
                                      <p:cBhvr>
                                        <p:cTn id="26" dur="500"/>
                                        <p:tgtEl>
                                          <p:spTgt spid="42"/>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grpId="1" nodeType="clickEffect">
                                  <p:stCondLst>
                                    <p:cond delay="0"/>
                                  </p:stCondLst>
                                  <p:childTnLst>
                                    <p:animEffect transition="out" filter="dissolve">
                                      <p:cBhvr>
                                        <p:cTn id="30" dur="500"/>
                                        <p:tgtEl>
                                          <p:spTgt spid="42"/>
                                        </p:tgtEl>
                                      </p:cBhvr>
                                    </p:animEffect>
                                    <p:set>
                                      <p:cBhvr>
                                        <p:cTn id="31" dur="1" fill="hold">
                                          <p:stCondLst>
                                            <p:cond delay="499"/>
                                          </p:stCondLst>
                                        </p:cTn>
                                        <p:tgtEl>
                                          <p:spTgt spid="42"/>
                                        </p:tgtEl>
                                        <p:attrNameLst>
                                          <p:attrName>style.visibility</p:attrName>
                                        </p:attrNameLst>
                                      </p:cBhvr>
                                      <p:to>
                                        <p:strVal val="hidden"/>
                                      </p:to>
                                    </p:set>
                                  </p:childTnLst>
                                </p:cTn>
                              </p:par>
                            </p:childTnLst>
                          </p:cTn>
                        </p:par>
                        <p:par>
                          <p:cTn id="32" fill="hold">
                            <p:stCondLst>
                              <p:cond delay="500"/>
                            </p:stCondLst>
                            <p:childTnLst>
                              <p:par>
                                <p:cTn id="33" presetID="9" presetClass="entr" presetSubtype="0" fill="hold" grpId="0" nodeType="after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dissolve">
                                      <p:cBhvr>
                                        <p:cTn id="3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4" grpId="0" animBg="1"/>
      <p:bldP spid="54" grpId="1" animBg="1"/>
      <p:bldP spid="42" grpId="0" animBg="1"/>
      <p:bldP spid="42" grpId="1" animBg="1"/>
      <p:bldP spid="43" grpId="0" animBg="1"/>
      <p:bldP spid="4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 Box 43">
            <a:extLst>
              <a:ext uri="{FF2B5EF4-FFF2-40B4-BE49-F238E27FC236}">
                <a16:creationId xmlns:a16="http://schemas.microsoft.com/office/drawing/2014/main" id="{76117BBA-A3CC-4D75-9D6B-4E8D00D3FB15}"/>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3" name="Rectangle: Rounded Corners 82">
            <a:extLst>
              <a:ext uri="{FF2B5EF4-FFF2-40B4-BE49-F238E27FC236}">
                <a16:creationId xmlns:a16="http://schemas.microsoft.com/office/drawing/2014/main" id="{A7A70F3D-52BB-40E7-8C84-89DE0B244DC6}"/>
              </a:ext>
            </a:extLst>
          </p:cNvPr>
          <p:cNvSpPr/>
          <p:nvPr/>
        </p:nvSpPr>
        <p:spPr>
          <a:xfrm>
            <a:off x="5965825" y="4663378"/>
            <a:ext cx="871727" cy="4011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52">
            <a:extLst>
              <a:ext uri="{FF2B5EF4-FFF2-40B4-BE49-F238E27FC236}">
                <a16:creationId xmlns:a16="http://schemas.microsoft.com/office/drawing/2014/main" id="{55ED5525-0FBB-41B7-89CA-F2F2B108A136}"/>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86" name="Text Box 9">
            <a:extLst>
              <a:ext uri="{FF2B5EF4-FFF2-40B4-BE49-F238E27FC236}">
                <a16:creationId xmlns:a16="http://schemas.microsoft.com/office/drawing/2014/main" id="{ACF8F8DD-C197-4C4B-9348-DDEE001AD4F3}"/>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4" name="Text Box 50">
            <a:extLst>
              <a:ext uri="{FF2B5EF4-FFF2-40B4-BE49-F238E27FC236}">
                <a16:creationId xmlns:a16="http://schemas.microsoft.com/office/drawing/2014/main" id="{FA33D63A-C750-4C9E-B9AC-57DFE541E101}"/>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2"/>
            <a:ext cx="6248400" cy="1258888"/>
            <a:chOff x="912" y="2832"/>
            <a:chExt cx="3936" cy="793"/>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dirty="0">
                  <a:latin typeface="Gill Sans MT" panose="020B0502020104020203" pitchFamily="34" charset="0"/>
                </a:rPr>
                <a:t>Kingdom at Hand</a:t>
              </a:r>
            </a:p>
            <a:p>
              <a:pPr eaLnBrk="1" hangingPunct="1">
                <a:spcBef>
                  <a:spcPct val="0"/>
                </a:spcBef>
                <a:buFontTx/>
                <a:buNone/>
              </a:pPr>
              <a:r>
                <a:rPr lang="en-US" altLang="en-US" sz="1100" dirty="0">
                  <a:latin typeface="Gill Sans MT" panose="020B0502020104020203" pitchFamily="34" charset="0"/>
                </a:rPr>
                <a:t>Gal. 4:4</a:t>
              </a:r>
            </a:p>
            <a:p>
              <a:pPr eaLnBrk="1" hangingPunct="1">
                <a:spcBef>
                  <a:spcPct val="0"/>
                </a:spcBef>
                <a:buFontTx/>
                <a:buNone/>
              </a:pPr>
              <a:r>
                <a:rPr lang="en-US" altLang="en-US" sz="1100" dirty="0">
                  <a:latin typeface="Gill Sans MT" panose="020B0502020104020203" pitchFamily="34" charset="0"/>
                </a:rPr>
                <a:t>Luke 19:10</a:t>
              </a:r>
            </a:p>
            <a:p>
              <a:pPr eaLnBrk="1" hangingPunct="1">
                <a:spcBef>
                  <a:spcPct val="0"/>
                </a:spcBef>
                <a:buFontTx/>
                <a:buNone/>
              </a:pPr>
              <a:r>
                <a:rPr lang="en-US" altLang="en-US" sz="1100" dirty="0">
                  <a:latin typeface="Gill Sans MT" panose="020B0502020104020203" pitchFamily="34" charset="0"/>
                </a:rPr>
                <a:t>Mt. 16:18</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Speech Bubble: Rectangle with Corners Rounded 1">
            <a:extLst>
              <a:ext uri="{FF2B5EF4-FFF2-40B4-BE49-F238E27FC236}">
                <a16:creationId xmlns:a16="http://schemas.microsoft.com/office/drawing/2014/main" id="{A7724378-C851-469E-830B-0C955BD8CF01}"/>
              </a:ext>
            </a:extLst>
          </p:cNvPr>
          <p:cNvSpPr/>
          <p:nvPr/>
        </p:nvSpPr>
        <p:spPr>
          <a:xfrm>
            <a:off x="2332481" y="2273299"/>
            <a:ext cx="3770948" cy="1252538"/>
          </a:xfrm>
          <a:prstGeom prst="wedgeRoundRectCallout">
            <a:avLst>
              <a:gd name="adj1" fmla="val 49233"/>
              <a:gd name="adj2" fmla="val 18020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4:4:  </a:t>
            </a:r>
            <a:r>
              <a:rPr lang="en-US" dirty="0">
                <a:solidFill>
                  <a:schemeClr val="tx1"/>
                </a:solidFill>
                <a:latin typeface="Gill Sans MT" panose="020B0502020104020203" pitchFamily="34" charset="0"/>
              </a:rPr>
              <a:t>But when the fullness of the time had come, God sent forth His Son, born of a woman, born under the law, </a:t>
            </a:r>
          </a:p>
        </p:txBody>
      </p:sp>
      <p:sp>
        <p:nvSpPr>
          <p:cNvPr id="76" name="Speech Bubble: Rectangle with Corners Rounded 75">
            <a:extLst>
              <a:ext uri="{FF2B5EF4-FFF2-40B4-BE49-F238E27FC236}">
                <a16:creationId xmlns:a16="http://schemas.microsoft.com/office/drawing/2014/main" id="{D2217A96-D97D-4A01-91C3-DF926E869F9E}"/>
              </a:ext>
            </a:extLst>
          </p:cNvPr>
          <p:cNvSpPr/>
          <p:nvPr/>
        </p:nvSpPr>
        <p:spPr>
          <a:xfrm>
            <a:off x="2330672" y="2834324"/>
            <a:ext cx="3770948" cy="1093470"/>
          </a:xfrm>
          <a:prstGeom prst="wedgeRoundRectCallout">
            <a:avLst>
              <a:gd name="adj1" fmla="val 49233"/>
              <a:gd name="adj2" fmla="val 18020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Lk. 19:10:  </a:t>
            </a:r>
            <a:r>
              <a:rPr lang="en-US" dirty="0">
                <a:solidFill>
                  <a:schemeClr val="tx1"/>
                </a:solidFill>
                <a:latin typeface="Gill Sans MT" panose="020B0502020104020203" pitchFamily="34" charset="0"/>
              </a:rPr>
              <a:t>for the Son of Man has come to seek and to save that which was lost.</a:t>
            </a:r>
          </a:p>
        </p:txBody>
      </p:sp>
      <p:sp>
        <p:nvSpPr>
          <p:cNvPr id="77" name="Speech Bubble: Rectangle with Corners Rounded 76">
            <a:extLst>
              <a:ext uri="{FF2B5EF4-FFF2-40B4-BE49-F238E27FC236}">
                <a16:creationId xmlns:a16="http://schemas.microsoft.com/office/drawing/2014/main" id="{A8FB7762-BC2D-4860-8732-B7EB034C6F46}"/>
              </a:ext>
            </a:extLst>
          </p:cNvPr>
          <p:cNvSpPr/>
          <p:nvPr/>
        </p:nvSpPr>
        <p:spPr>
          <a:xfrm>
            <a:off x="1719009" y="1783842"/>
            <a:ext cx="3964959" cy="1152207"/>
          </a:xfrm>
          <a:prstGeom prst="wedgeRoundRectCallout">
            <a:avLst>
              <a:gd name="adj1" fmla="val 78742"/>
              <a:gd name="adj2" fmla="val 20454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4:17:  </a:t>
            </a:r>
            <a:r>
              <a:rPr lang="en-US" dirty="0">
                <a:solidFill>
                  <a:schemeClr val="tx1"/>
                </a:solidFill>
                <a:latin typeface="Gill Sans MT" panose="020B0502020104020203" pitchFamily="34" charset="0"/>
              </a:rPr>
              <a:t>From that time Jesus began to preach and to say, “Repent, for the kingdom of heaven is at hand.”</a:t>
            </a:r>
          </a:p>
        </p:txBody>
      </p:sp>
      <p:sp>
        <p:nvSpPr>
          <p:cNvPr id="78" name="Speech Bubble: Rectangle with Corners Rounded 77">
            <a:extLst>
              <a:ext uri="{FF2B5EF4-FFF2-40B4-BE49-F238E27FC236}">
                <a16:creationId xmlns:a16="http://schemas.microsoft.com/office/drawing/2014/main" id="{2EF070BB-6D8C-4467-A49F-5950981683B4}"/>
              </a:ext>
            </a:extLst>
          </p:cNvPr>
          <p:cNvSpPr/>
          <p:nvPr/>
        </p:nvSpPr>
        <p:spPr>
          <a:xfrm>
            <a:off x="198179" y="2876074"/>
            <a:ext cx="5008206" cy="1152207"/>
          </a:xfrm>
          <a:prstGeom prst="wedgeRoundRectCallout">
            <a:avLst>
              <a:gd name="adj1" fmla="val 66827"/>
              <a:gd name="adj2" fmla="val 17914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16:18:  </a:t>
            </a:r>
            <a:r>
              <a:rPr lang="en-US" dirty="0">
                <a:solidFill>
                  <a:schemeClr val="tx1"/>
                </a:solidFill>
                <a:latin typeface="Gill Sans MT" panose="020B0502020104020203" pitchFamily="34" charset="0"/>
              </a:rPr>
              <a:t>And I also say to you that you are Peter, and on this rock I will build My church, and the gates of Hades shall not prevail against it.</a:t>
            </a:r>
          </a:p>
        </p:txBody>
      </p:sp>
      <p:sp>
        <p:nvSpPr>
          <p:cNvPr id="81" name="Text Box 45">
            <a:extLst>
              <a:ext uri="{FF2B5EF4-FFF2-40B4-BE49-F238E27FC236}">
                <a16:creationId xmlns:a16="http://schemas.microsoft.com/office/drawing/2014/main" id="{817006FE-DD43-4BEE-9B9C-E68CE88953D0}"/>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79" name="Text Box 47">
            <a:extLst>
              <a:ext uri="{FF2B5EF4-FFF2-40B4-BE49-F238E27FC236}">
                <a16:creationId xmlns:a16="http://schemas.microsoft.com/office/drawing/2014/main" id="{F3769ED3-DFA5-493B-A8E6-6AEABBE289F4}"/>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2" name="Text Box 10">
            <a:extLst>
              <a:ext uri="{FF2B5EF4-FFF2-40B4-BE49-F238E27FC236}">
                <a16:creationId xmlns:a16="http://schemas.microsoft.com/office/drawing/2014/main" id="{B91E674E-B5F4-4CAB-A634-4D505F96AF32}"/>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1" name="Text Box 54">
            <a:extLst>
              <a:ext uri="{FF2B5EF4-FFF2-40B4-BE49-F238E27FC236}">
                <a16:creationId xmlns:a16="http://schemas.microsoft.com/office/drawing/2014/main" id="{AF3A0AA8-2A72-4B5F-BC72-CEC338B3E19B}"/>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Tree>
    <p:extLst>
      <p:ext uri="{BB962C8B-B14F-4D97-AF65-F5344CB8AC3E}">
        <p14:creationId xmlns:p14="http://schemas.microsoft.com/office/powerpoint/2010/main" val="227622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dissolve">
                                      <p:cBhvr>
                                        <p:cTn id="10" dur="500"/>
                                        <p:tgtEl>
                                          <p:spTgt spid="83"/>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2"/>
                                        </p:tgtEl>
                                      </p:cBhvr>
                                    </p:animEffect>
                                    <p:set>
                                      <p:cBhvr>
                                        <p:cTn id="15" dur="1" fill="hold">
                                          <p:stCondLst>
                                            <p:cond delay="499"/>
                                          </p:stCondLst>
                                        </p:cTn>
                                        <p:tgtEl>
                                          <p:spTgt spid="2"/>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76"/>
                                        </p:tgtEl>
                                        <p:attrNameLst>
                                          <p:attrName>style.visibility</p:attrName>
                                        </p:attrNameLst>
                                      </p:cBhvr>
                                      <p:to>
                                        <p:strVal val="visible"/>
                                      </p:to>
                                    </p:set>
                                    <p:animEffect transition="in" filter="dissolve">
                                      <p:cBhvr>
                                        <p:cTn id="19" dur="500"/>
                                        <p:tgtEl>
                                          <p:spTgt spid="7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xit" presetSubtype="0" fill="hold" grpId="1" nodeType="clickEffect">
                                  <p:stCondLst>
                                    <p:cond delay="0"/>
                                  </p:stCondLst>
                                  <p:childTnLst>
                                    <p:animEffect transition="out" filter="dissolve">
                                      <p:cBhvr>
                                        <p:cTn id="23" dur="500"/>
                                        <p:tgtEl>
                                          <p:spTgt spid="76"/>
                                        </p:tgtEl>
                                      </p:cBhvr>
                                    </p:animEffect>
                                    <p:set>
                                      <p:cBhvr>
                                        <p:cTn id="24" dur="1" fill="hold">
                                          <p:stCondLst>
                                            <p:cond delay="499"/>
                                          </p:stCondLst>
                                        </p:cTn>
                                        <p:tgtEl>
                                          <p:spTgt spid="76"/>
                                        </p:tgtEl>
                                        <p:attrNameLst>
                                          <p:attrName>style.visibility</p:attrName>
                                        </p:attrNameLst>
                                      </p:cBhvr>
                                      <p:to>
                                        <p:strVal val="hidden"/>
                                      </p:to>
                                    </p:set>
                                  </p:childTnLst>
                                </p:cTn>
                              </p:par>
                            </p:childTnLst>
                          </p:cTn>
                        </p:par>
                        <p:par>
                          <p:cTn id="25" fill="hold">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78"/>
                                        </p:tgtEl>
                                        <p:attrNameLst>
                                          <p:attrName>style.visibility</p:attrName>
                                        </p:attrNameLst>
                                      </p:cBhvr>
                                      <p:to>
                                        <p:strVal val="visible"/>
                                      </p:to>
                                    </p:set>
                                    <p:animEffect transition="in" filter="dissolve">
                                      <p:cBhvr>
                                        <p:cTn id="28" dur="500"/>
                                        <p:tgtEl>
                                          <p:spTgt spid="7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grpId="1" nodeType="clickEffect">
                                  <p:stCondLst>
                                    <p:cond delay="0"/>
                                  </p:stCondLst>
                                  <p:childTnLst>
                                    <p:animEffect transition="out" filter="dissolve">
                                      <p:cBhvr>
                                        <p:cTn id="32" dur="500"/>
                                        <p:tgtEl>
                                          <p:spTgt spid="78"/>
                                        </p:tgtEl>
                                      </p:cBhvr>
                                    </p:animEffect>
                                    <p:set>
                                      <p:cBhvr>
                                        <p:cTn id="33" dur="1" fill="hold">
                                          <p:stCondLst>
                                            <p:cond delay="499"/>
                                          </p:stCondLst>
                                        </p:cTn>
                                        <p:tgtEl>
                                          <p:spTgt spid="7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grpId="0" nodeType="after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dissolve">
                                      <p:cBhvr>
                                        <p:cTn id="37" dur="500"/>
                                        <p:tgtEl>
                                          <p:spTgt spid="77"/>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xit" presetSubtype="0" fill="hold" grpId="1" nodeType="clickEffect">
                                  <p:stCondLst>
                                    <p:cond delay="0"/>
                                  </p:stCondLst>
                                  <p:childTnLst>
                                    <p:animEffect transition="out" filter="dissolve">
                                      <p:cBhvr>
                                        <p:cTn id="41" dur="500"/>
                                        <p:tgtEl>
                                          <p:spTgt spid="77"/>
                                        </p:tgtEl>
                                      </p:cBhvr>
                                    </p:animEffect>
                                    <p:set>
                                      <p:cBhvr>
                                        <p:cTn id="42" dur="1" fill="hold">
                                          <p:stCondLst>
                                            <p:cond delay="499"/>
                                          </p:stCondLst>
                                        </p:cTn>
                                        <p:tgtEl>
                                          <p:spTgt spid="77"/>
                                        </p:tgtEl>
                                        <p:attrNameLst>
                                          <p:attrName>style.visibility</p:attrName>
                                        </p:attrNameLst>
                                      </p:cBhvr>
                                      <p:to>
                                        <p:strVal val="hidden"/>
                                      </p:to>
                                    </p:set>
                                  </p:childTnLst>
                                </p:cTn>
                              </p:par>
                              <p:par>
                                <p:cTn id="43" presetID="9" presetClass="exit" presetSubtype="0" fill="hold" grpId="1" nodeType="withEffect">
                                  <p:stCondLst>
                                    <p:cond delay="0"/>
                                  </p:stCondLst>
                                  <p:childTnLst>
                                    <p:animEffect transition="out" filter="dissolve">
                                      <p:cBhvr>
                                        <p:cTn id="44" dur="500"/>
                                        <p:tgtEl>
                                          <p:spTgt spid="83"/>
                                        </p:tgtEl>
                                      </p:cBhvr>
                                    </p:animEffect>
                                    <p:set>
                                      <p:cBhvr>
                                        <p:cTn id="45" dur="1" fill="hold">
                                          <p:stCondLst>
                                            <p:cond delay="499"/>
                                          </p:stCondLst>
                                        </p:cTn>
                                        <p:tgtEl>
                                          <p:spTgt spid="8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2" grpId="0" animBg="1"/>
      <p:bldP spid="2" grpId="1" animBg="1"/>
      <p:bldP spid="76" grpId="0" animBg="1"/>
      <p:bldP spid="76" grpId="1" animBg="1"/>
      <p:bldP spid="77" grpId="0" animBg="1"/>
      <p:bldP spid="77" grpId="1" animBg="1"/>
      <p:bldP spid="78" grpId="0" animBg="1"/>
      <p:bldP spid="78"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56">
            <a:extLst>
              <a:ext uri="{FF2B5EF4-FFF2-40B4-BE49-F238E27FC236}">
                <a16:creationId xmlns:a16="http://schemas.microsoft.com/office/drawing/2014/main" id="{9AA9E412-E2F4-4D35-8B5B-A71E82911FF8}"/>
              </a:ext>
            </a:extLst>
          </p:cNvPr>
          <p:cNvSpPr txBox="1">
            <a:spLocks noChangeArrowheads="1"/>
          </p:cNvSpPr>
          <p:nvPr/>
        </p:nvSpPr>
        <p:spPr bwMode="auto">
          <a:xfrm>
            <a:off x="136525" y="0"/>
            <a:ext cx="26066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p:txBody>
      </p:sp>
      <p:sp>
        <p:nvSpPr>
          <p:cNvPr id="53" name="Text Box 86">
            <a:extLst>
              <a:ext uri="{FF2B5EF4-FFF2-40B4-BE49-F238E27FC236}">
                <a16:creationId xmlns:a16="http://schemas.microsoft.com/office/drawing/2014/main" id="{559438A9-BB58-4DF3-B3E2-A8B0BBCEF92C}"/>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2" name="Text Box 89">
            <a:extLst>
              <a:ext uri="{FF2B5EF4-FFF2-40B4-BE49-F238E27FC236}">
                <a16:creationId xmlns:a16="http://schemas.microsoft.com/office/drawing/2014/main" id="{5E8D782D-A78A-41E3-8980-C978A78DDB58}"/>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1" name="Text Box 72">
            <a:extLst>
              <a:ext uri="{FF2B5EF4-FFF2-40B4-BE49-F238E27FC236}">
                <a16:creationId xmlns:a16="http://schemas.microsoft.com/office/drawing/2014/main" id="{4A72D15D-8944-4F0D-B854-C0E3B43B3BAF}"/>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45" name="Text Box 81">
            <a:extLst>
              <a:ext uri="{FF2B5EF4-FFF2-40B4-BE49-F238E27FC236}">
                <a16:creationId xmlns:a16="http://schemas.microsoft.com/office/drawing/2014/main" id="{BE08A7E8-DB50-4A34-8E54-D852BB2BBEE0}"/>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44" name="Text Box 85">
            <a:extLst>
              <a:ext uri="{FF2B5EF4-FFF2-40B4-BE49-F238E27FC236}">
                <a16:creationId xmlns:a16="http://schemas.microsoft.com/office/drawing/2014/main" id="{FC9E37D8-EB0D-4B71-8948-D89ADCF6737B}"/>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42" name="Text Box 82">
            <a:extLst>
              <a:ext uri="{FF2B5EF4-FFF2-40B4-BE49-F238E27FC236}">
                <a16:creationId xmlns:a16="http://schemas.microsoft.com/office/drawing/2014/main" id="{87AAB8AC-9B32-4A7C-9754-64BF1655EE5A}"/>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3637284">
            <a:off x="4199814" y="265800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5BEB99FE-0FCE-48C0-A800-625C500208F2}"/>
              </a:ext>
            </a:extLst>
          </p:cNvPr>
          <p:cNvSpPr/>
          <p:nvPr/>
        </p:nvSpPr>
        <p:spPr>
          <a:xfrm rot="10800000">
            <a:off x="4191786" y="411898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1042988" y="2691307"/>
            <a:ext cx="5019789" cy="961640"/>
          </a:xfrm>
          <a:prstGeom prst="wedgeRoundRectCallout">
            <a:avLst>
              <a:gd name="adj1" fmla="val 36590"/>
              <a:gd name="adj2" fmla="val 13367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10:10:  </a:t>
            </a:r>
            <a:r>
              <a:rPr lang="en-US" dirty="0">
                <a:solidFill>
                  <a:schemeClr val="tx1"/>
                </a:solidFill>
                <a:latin typeface="Gill Sans MT" panose="020B0502020104020203" pitchFamily="34" charset="0"/>
              </a:rPr>
              <a:t>“I have come that they may have life, and that they may have it more abundantly.”</a:t>
            </a:r>
          </a:p>
        </p:txBody>
      </p:sp>
      <p:sp>
        <p:nvSpPr>
          <p:cNvPr id="46" name="Speech Bubble: Rectangle with Corners Rounded 45">
            <a:extLst>
              <a:ext uri="{FF2B5EF4-FFF2-40B4-BE49-F238E27FC236}">
                <a16:creationId xmlns:a16="http://schemas.microsoft.com/office/drawing/2014/main" id="{569BFDA7-5B9E-4FA0-8E19-51D8CB431961}"/>
              </a:ext>
            </a:extLst>
          </p:cNvPr>
          <p:cNvSpPr/>
          <p:nvPr/>
        </p:nvSpPr>
        <p:spPr>
          <a:xfrm>
            <a:off x="2533842" y="570933"/>
            <a:ext cx="4763388" cy="2002405"/>
          </a:xfrm>
          <a:prstGeom prst="wedgeRoundRectCallout">
            <a:avLst>
              <a:gd name="adj1" fmla="val 11074"/>
              <a:gd name="adj2" fmla="val 15255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Phil. 3:13-14:  </a:t>
            </a:r>
            <a:r>
              <a:rPr lang="en-US" dirty="0">
                <a:solidFill>
                  <a:schemeClr val="tx1"/>
                </a:solidFill>
                <a:latin typeface="Gill Sans MT" panose="020B0502020104020203" pitchFamily="34" charset="0"/>
              </a:rPr>
              <a:t>Brethren, I do not count myself to have apprehended; but one thing I do, forgetting those things which are behind and reaching forward to those things which are ahead, 14 I press toward the goal for the prize of the upward call of God in Christ Jesus.</a:t>
            </a:r>
          </a:p>
        </p:txBody>
      </p:sp>
      <p:sp>
        <p:nvSpPr>
          <p:cNvPr id="50" name="Speech Bubble: Rectangle with Corners Rounded 49">
            <a:extLst>
              <a:ext uri="{FF2B5EF4-FFF2-40B4-BE49-F238E27FC236}">
                <a16:creationId xmlns:a16="http://schemas.microsoft.com/office/drawing/2014/main" id="{BA300CCB-2128-40CF-A4D3-35B21718BFAA}"/>
              </a:ext>
            </a:extLst>
          </p:cNvPr>
          <p:cNvSpPr/>
          <p:nvPr/>
        </p:nvSpPr>
        <p:spPr>
          <a:xfrm>
            <a:off x="4129203" y="1558840"/>
            <a:ext cx="3971809" cy="1267610"/>
          </a:xfrm>
          <a:prstGeom prst="wedgeRoundRectCallout">
            <a:avLst>
              <a:gd name="adj1" fmla="val -9390"/>
              <a:gd name="adj2" fmla="val 17790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6:1: </a:t>
            </a:r>
            <a:r>
              <a:rPr lang="en-US" dirty="0">
                <a:solidFill>
                  <a:schemeClr val="tx1"/>
                </a:solidFill>
                <a:latin typeface="Gill Sans MT" panose="020B0502020104020203" pitchFamily="34" charset="0"/>
              </a:rPr>
              <a:t>Therefore, leaving the discussion of the elementary principles of Christ, let us go on to perfection…</a:t>
            </a:r>
          </a:p>
        </p:txBody>
      </p:sp>
    </p:spTree>
    <p:extLst>
      <p:ext uri="{BB962C8B-B14F-4D97-AF65-F5344CB8AC3E}">
        <p14:creationId xmlns:p14="http://schemas.microsoft.com/office/powerpoint/2010/main" val="638120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dissolve">
                                      <p:cBhvr>
                                        <p:cTn id="11" dur="500"/>
                                        <p:tgtEl>
                                          <p:spTgt spid="4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50"/>
                                        </p:tgtEl>
                                        <p:attrNameLst>
                                          <p:attrName>style.visibility</p:attrName>
                                        </p:attrNameLst>
                                      </p:cBhvr>
                                      <p:to>
                                        <p:strVal val="visible"/>
                                      </p:to>
                                    </p:set>
                                    <p:animEffect transition="in" filter="dissolve">
                                      <p:cBhvr>
                                        <p:cTn id="25" dur="500"/>
                                        <p:tgtEl>
                                          <p:spTgt spid="50"/>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50"/>
                                        </p:tgtEl>
                                      </p:cBhvr>
                                    </p:animEffect>
                                    <p:set>
                                      <p:cBhvr>
                                        <p:cTn id="30" dur="1" fill="hold">
                                          <p:stCondLst>
                                            <p:cond delay="499"/>
                                          </p:stCondLst>
                                        </p:cTn>
                                        <p:tgtEl>
                                          <p:spTgt spid="50"/>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dissolve">
                                      <p:cBhvr>
                                        <p:cTn id="3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3" grpId="0" animBg="1"/>
      <p:bldP spid="54" grpId="0" animBg="1"/>
      <p:bldP spid="54" grpId="1" animBg="1"/>
      <p:bldP spid="46" grpId="0" animBg="1"/>
      <p:bldP spid="50" grpId="0" animBg="1"/>
      <p:bldP spid="50" grpId="1"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6">
            <a:extLst>
              <a:ext uri="{FF2B5EF4-FFF2-40B4-BE49-F238E27FC236}">
                <a16:creationId xmlns:a16="http://schemas.microsoft.com/office/drawing/2014/main" id="{985E6D25-071D-4328-9CC7-5AC0D7C7B608}"/>
              </a:ext>
            </a:extLst>
          </p:cNvPr>
          <p:cNvSpPr txBox="1">
            <a:spLocks noChangeArrowheads="1"/>
          </p:cNvSpPr>
          <p:nvPr/>
        </p:nvSpPr>
        <p:spPr bwMode="auto">
          <a:xfrm>
            <a:off x="136525" y="0"/>
            <a:ext cx="26066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p:txBody>
      </p:sp>
      <p:sp>
        <p:nvSpPr>
          <p:cNvPr id="56" name="Text Box 86">
            <a:extLst>
              <a:ext uri="{FF2B5EF4-FFF2-40B4-BE49-F238E27FC236}">
                <a16:creationId xmlns:a16="http://schemas.microsoft.com/office/drawing/2014/main" id="{48934103-461D-4A1E-A4F1-7084D1FCED40}"/>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5" name="Text Box 89">
            <a:extLst>
              <a:ext uri="{FF2B5EF4-FFF2-40B4-BE49-F238E27FC236}">
                <a16:creationId xmlns:a16="http://schemas.microsoft.com/office/drawing/2014/main" id="{5EE7066D-BF7C-4E6D-B9CD-79F56EC9C641}"/>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3" name="Text Box 72">
            <a:extLst>
              <a:ext uri="{FF2B5EF4-FFF2-40B4-BE49-F238E27FC236}">
                <a16:creationId xmlns:a16="http://schemas.microsoft.com/office/drawing/2014/main" id="{08E26414-B2E7-4BC1-8B76-2F90538CC7C0}"/>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51" name="Text Box 81">
            <a:extLst>
              <a:ext uri="{FF2B5EF4-FFF2-40B4-BE49-F238E27FC236}">
                <a16:creationId xmlns:a16="http://schemas.microsoft.com/office/drawing/2014/main" id="{3A8DE6C1-659B-47A2-B331-974617C31533}"/>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47" name="Text Box 85">
            <a:extLst>
              <a:ext uri="{FF2B5EF4-FFF2-40B4-BE49-F238E27FC236}">
                <a16:creationId xmlns:a16="http://schemas.microsoft.com/office/drawing/2014/main" id="{DF8357DA-C033-4757-BBAC-8293B5C767C9}"/>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42" name="Text Box 82">
            <a:extLst>
              <a:ext uri="{FF2B5EF4-FFF2-40B4-BE49-F238E27FC236}">
                <a16:creationId xmlns:a16="http://schemas.microsoft.com/office/drawing/2014/main" id="{87AAB8AC-9B32-4A7C-9754-64BF1655EE5A}"/>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3637284">
            <a:off x="4199814" y="265800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5BEB99FE-0FCE-48C0-A800-625C500208F2}"/>
              </a:ext>
            </a:extLst>
          </p:cNvPr>
          <p:cNvSpPr/>
          <p:nvPr/>
        </p:nvSpPr>
        <p:spPr>
          <a:xfrm rot="10800000">
            <a:off x="4191786" y="411898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182563" y="224920"/>
            <a:ext cx="5257795" cy="2881024"/>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Pet. 2:21-23:  </a:t>
            </a:r>
            <a:r>
              <a:rPr lang="en-US" dirty="0">
                <a:solidFill>
                  <a:schemeClr val="tx1"/>
                </a:solidFill>
                <a:latin typeface="Gill Sans MT" panose="020B0502020104020203" pitchFamily="34" charset="0"/>
              </a:rPr>
              <a:t>For to this you were called, because Christ also suffered for us, leaving us an example, that you should follow His steps: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22 “Who committed no sin,</a:t>
            </a:r>
          </a:p>
          <a:p>
            <a:pPr algn="just"/>
            <a:r>
              <a:rPr lang="en-US" dirty="0">
                <a:solidFill>
                  <a:schemeClr val="tx1"/>
                </a:solidFill>
                <a:latin typeface="Gill Sans MT" panose="020B0502020104020203" pitchFamily="34" charset="0"/>
              </a:rPr>
              <a:t>Nor was deceit found in His mouth”;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23 who, when He was reviled, did not revile in return; when He suffered, He did not threaten, but committed Himself to Him who judges righteously;</a:t>
            </a:r>
          </a:p>
        </p:txBody>
      </p:sp>
      <p:sp>
        <p:nvSpPr>
          <p:cNvPr id="50" name="Speech Bubble: Rectangle with Corners Rounded 49">
            <a:extLst>
              <a:ext uri="{FF2B5EF4-FFF2-40B4-BE49-F238E27FC236}">
                <a16:creationId xmlns:a16="http://schemas.microsoft.com/office/drawing/2014/main" id="{BA300CCB-2128-40CF-A4D3-35B21718BFAA}"/>
              </a:ext>
            </a:extLst>
          </p:cNvPr>
          <p:cNvSpPr/>
          <p:nvPr/>
        </p:nvSpPr>
        <p:spPr>
          <a:xfrm>
            <a:off x="723900" y="371485"/>
            <a:ext cx="5105401" cy="2602697"/>
          </a:xfrm>
          <a:prstGeom prst="wedgeRoundRectCallout">
            <a:avLst>
              <a:gd name="adj1" fmla="val 42310"/>
              <a:gd name="adj2" fmla="val 125383"/>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Jn. 2:3-6:  </a:t>
            </a:r>
            <a:r>
              <a:rPr lang="en-US" dirty="0">
                <a:solidFill>
                  <a:schemeClr val="tx1"/>
                </a:solidFill>
                <a:latin typeface="Gill Sans MT" panose="020B0502020104020203" pitchFamily="34" charset="0"/>
              </a:rPr>
              <a:t>Now by this we know that we know Him, if we keep His commandments. 4 He who says, “I know Him,” and does not keep His commandments, is a liar, and the truth is not in him. 5 But whoever keeps His word, truly the love of God is perfected in him. By this we know that we are in Him. 6 He who says he abides in Him ought himself also to walk just as He walked.</a:t>
            </a:r>
          </a:p>
        </p:txBody>
      </p:sp>
      <p:sp>
        <p:nvSpPr>
          <p:cNvPr id="46" name="Speech Bubble: Rectangle with Corners Rounded 45">
            <a:extLst>
              <a:ext uri="{FF2B5EF4-FFF2-40B4-BE49-F238E27FC236}">
                <a16:creationId xmlns:a16="http://schemas.microsoft.com/office/drawing/2014/main" id="{569BFDA7-5B9E-4FA0-8E19-51D8CB431961}"/>
              </a:ext>
            </a:extLst>
          </p:cNvPr>
          <p:cNvSpPr/>
          <p:nvPr/>
        </p:nvSpPr>
        <p:spPr>
          <a:xfrm>
            <a:off x="4022725" y="1456908"/>
            <a:ext cx="4459287" cy="1204727"/>
          </a:xfrm>
          <a:prstGeom prst="wedgeRoundRectCallout">
            <a:avLst>
              <a:gd name="adj1" fmla="val -5741"/>
              <a:gd name="adj2" fmla="val 23756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Gal. 5:6: </a:t>
            </a:r>
            <a:r>
              <a:rPr lang="en-US" dirty="0">
                <a:solidFill>
                  <a:schemeClr val="tx1"/>
                </a:solidFill>
                <a:latin typeface="Gill Sans MT" panose="020B0502020104020203" pitchFamily="34" charset="0"/>
              </a:rPr>
              <a:t>For in Christ Jesus neither circumcision nor uncircumcision avails anything, but faith working through love.</a:t>
            </a:r>
          </a:p>
        </p:txBody>
      </p:sp>
      <p:sp>
        <p:nvSpPr>
          <p:cNvPr id="44" name="Speech Bubble: Rectangle with Corners Rounded 43">
            <a:extLst>
              <a:ext uri="{FF2B5EF4-FFF2-40B4-BE49-F238E27FC236}">
                <a16:creationId xmlns:a16="http://schemas.microsoft.com/office/drawing/2014/main" id="{40AB8576-0FD1-4E3F-833A-DC4C9B8A8837}"/>
              </a:ext>
            </a:extLst>
          </p:cNvPr>
          <p:cNvSpPr/>
          <p:nvPr/>
        </p:nvSpPr>
        <p:spPr>
          <a:xfrm>
            <a:off x="4354420" y="1435193"/>
            <a:ext cx="4459287" cy="1204727"/>
          </a:xfrm>
          <a:prstGeom prst="wedgeRoundRectCallout">
            <a:avLst>
              <a:gd name="adj1" fmla="val -5741"/>
              <a:gd name="adj2" fmla="val 23756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2:10:  </a:t>
            </a:r>
            <a:r>
              <a:rPr lang="en-US" dirty="0">
                <a:solidFill>
                  <a:schemeClr val="tx1"/>
                </a:solidFill>
                <a:latin typeface="Gill Sans MT" panose="020B0502020104020203" pitchFamily="34" charset="0"/>
              </a:rPr>
              <a:t>For we are His workmanship, created in Christ Jesus for good works, which God prepared beforehand that we should walk in them.</a:t>
            </a:r>
          </a:p>
        </p:txBody>
      </p:sp>
      <p:sp>
        <p:nvSpPr>
          <p:cNvPr id="45" name="Speech Bubble: Rectangle with Corners Rounded 44">
            <a:extLst>
              <a:ext uri="{FF2B5EF4-FFF2-40B4-BE49-F238E27FC236}">
                <a16:creationId xmlns:a16="http://schemas.microsoft.com/office/drawing/2014/main" id="{8B158D16-9FD2-4A7C-AD5F-0068E690779E}"/>
              </a:ext>
            </a:extLst>
          </p:cNvPr>
          <p:cNvSpPr/>
          <p:nvPr/>
        </p:nvSpPr>
        <p:spPr>
          <a:xfrm>
            <a:off x="1028700" y="399901"/>
            <a:ext cx="7581900" cy="2430520"/>
          </a:xfrm>
          <a:prstGeom prst="wedgeRoundRectCallout">
            <a:avLst>
              <a:gd name="adj1" fmla="val 8973"/>
              <a:gd name="adj2" fmla="val 14275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Pet. 1:13-15:  </a:t>
            </a:r>
            <a:r>
              <a:rPr lang="en-US" dirty="0">
                <a:solidFill>
                  <a:schemeClr val="tx1"/>
                </a:solidFill>
                <a:latin typeface="Gill Sans MT" panose="020B0502020104020203" pitchFamily="34" charset="0"/>
              </a:rPr>
              <a:t>Therefore gird up the loins of your mind, be sober, and rest your hope fully upon the grace that is to be brought to you at the revelation of Jesus Christ; 14 as obedient children, not conforming yourselves to the former lusts, as in your ignorance; 15 but as He who called you is holy, you also be holy in all your conduct, 16 because it is written, “Be holy, for I am holy.” 17 And if you call on the Father, who without partiality judges according to each one's work, conduct yourselves throughout the time of your stay here in fear;</a:t>
            </a:r>
          </a:p>
        </p:txBody>
      </p:sp>
    </p:spTree>
    <p:extLst>
      <p:ext uri="{BB962C8B-B14F-4D97-AF65-F5344CB8AC3E}">
        <p14:creationId xmlns:p14="http://schemas.microsoft.com/office/powerpoint/2010/main" val="3636732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dissolve">
                                      <p:cBhvr>
                                        <p:cTn id="11" dur="500"/>
                                        <p:tgtEl>
                                          <p:spTgt spid="4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50"/>
                                        </p:tgtEl>
                                        <p:attrNameLst>
                                          <p:attrName>style.visibility</p:attrName>
                                        </p:attrNameLst>
                                      </p:cBhvr>
                                      <p:to>
                                        <p:strVal val="visible"/>
                                      </p:to>
                                    </p:set>
                                    <p:animEffect transition="in" filter="dissolve">
                                      <p:cBhvr>
                                        <p:cTn id="25" dur="500"/>
                                        <p:tgtEl>
                                          <p:spTgt spid="50"/>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50"/>
                                        </p:tgtEl>
                                      </p:cBhvr>
                                    </p:animEffect>
                                    <p:set>
                                      <p:cBhvr>
                                        <p:cTn id="30" dur="1" fill="hold">
                                          <p:stCondLst>
                                            <p:cond delay="499"/>
                                          </p:stCondLst>
                                        </p:cTn>
                                        <p:tgtEl>
                                          <p:spTgt spid="50"/>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dissolve">
                                      <p:cBhvr>
                                        <p:cTn id="34" dur="500"/>
                                        <p:tgtEl>
                                          <p:spTgt spid="46"/>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46"/>
                                        </p:tgtEl>
                                      </p:cBhvr>
                                    </p:animEffect>
                                    <p:set>
                                      <p:cBhvr>
                                        <p:cTn id="39" dur="1" fill="hold">
                                          <p:stCondLst>
                                            <p:cond delay="499"/>
                                          </p:stCondLst>
                                        </p:cTn>
                                        <p:tgtEl>
                                          <p:spTgt spid="46"/>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dissolve">
                                      <p:cBhvr>
                                        <p:cTn id="43" dur="500"/>
                                        <p:tgtEl>
                                          <p:spTgt spid="4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44"/>
                                        </p:tgtEl>
                                      </p:cBhvr>
                                    </p:animEffect>
                                    <p:set>
                                      <p:cBhvr>
                                        <p:cTn id="48" dur="1" fill="hold">
                                          <p:stCondLst>
                                            <p:cond delay="499"/>
                                          </p:stCondLst>
                                        </p:cTn>
                                        <p:tgtEl>
                                          <p:spTgt spid="44"/>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45"/>
                                        </p:tgtEl>
                                        <p:attrNameLst>
                                          <p:attrName>style.visibility</p:attrName>
                                        </p:attrNameLst>
                                      </p:cBhvr>
                                      <p:to>
                                        <p:strVal val="visible"/>
                                      </p:to>
                                    </p:set>
                                    <p:animEffect transition="in" filter="dissolve">
                                      <p:cBhvr>
                                        <p:cTn id="52"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3" grpId="0" animBg="1"/>
      <p:bldP spid="54" grpId="0" animBg="1"/>
      <p:bldP spid="54" grpId="1" animBg="1"/>
      <p:bldP spid="50" grpId="0" animBg="1"/>
      <p:bldP spid="50" grpId="1" animBg="1"/>
      <p:bldP spid="46" grpId="0" animBg="1"/>
      <p:bldP spid="46" grpId="1" animBg="1"/>
      <p:bldP spid="44" grpId="0" animBg="1"/>
      <p:bldP spid="44" grpId="1" animBg="1"/>
      <p:bldP spid="4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56">
            <a:extLst>
              <a:ext uri="{FF2B5EF4-FFF2-40B4-BE49-F238E27FC236}">
                <a16:creationId xmlns:a16="http://schemas.microsoft.com/office/drawing/2014/main" id="{22AEF630-6260-4FF9-A9EA-30A90730D044}"/>
              </a:ext>
            </a:extLst>
          </p:cNvPr>
          <p:cNvSpPr txBox="1">
            <a:spLocks noChangeArrowheads="1"/>
          </p:cNvSpPr>
          <p:nvPr/>
        </p:nvSpPr>
        <p:spPr bwMode="auto">
          <a:xfrm>
            <a:off x="136525" y="0"/>
            <a:ext cx="26066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p:txBody>
      </p:sp>
      <p:sp>
        <p:nvSpPr>
          <p:cNvPr id="50" name="Text Box 86">
            <a:extLst>
              <a:ext uri="{FF2B5EF4-FFF2-40B4-BE49-F238E27FC236}">
                <a16:creationId xmlns:a16="http://schemas.microsoft.com/office/drawing/2014/main" id="{68E842C6-64D3-451A-9A82-87DA248A0093}"/>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46" name="Text Box 89">
            <a:extLst>
              <a:ext uri="{FF2B5EF4-FFF2-40B4-BE49-F238E27FC236}">
                <a16:creationId xmlns:a16="http://schemas.microsoft.com/office/drawing/2014/main" id="{D5EEDD6D-B616-48F8-8313-C83C3046518F}"/>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45" name="Text Box 72">
            <a:extLst>
              <a:ext uri="{FF2B5EF4-FFF2-40B4-BE49-F238E27FC236}">
                <a16:creationId xmlns:a16="http://schemas.microsoft.com/office/drawing/2014/main" id="{F95B4FE5-0F23-4606-A976-36BAA44E5C13}"/>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53" name="Text Box 81">
            <a:extLst>
              <a:ext uri="{FF2B5EF4-FFF2-40B4-BE49-F238E27FC236}">
                <a16:creationId xmlns:a16="http://schemas.microsoft.com/office/drawing/2014/main" id="{B292D859-E0D0-4A94-9D4C-DD8400C92BD8}"/>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52" name="Text Box 85">
            <a:extLst>
              <a:ext uri="{FF2B5EF4-FFF2-40B4-BE49-F238E27FC236}">
                <a16:creationId xmlns:a16="http://schemas.microsoft.com/office/drawing/2014/main" id="{98A6B7C0-71E9-43BF-9009-7B6CF915E22D}"/>
              </a:ext>
            </a:extLst>
          </p:cNvPr>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42" name="Text Box 82">
            <a:extLst>
              <a:ext uri="{FF2B5EF4-FFF2-40B4-BE49-F238E27FC236}">
                <a16:creationId xmlns:a16="http://schemas.microsoft.com/office/drawing/2014/main" id="{87AAB8AC-9B32-4A7C-9754-64BF1655EE5A}"/>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3637284">
            <a:off x="4199814" y="265800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5BEB99FE-0FCE-48C0-A800-625C500208F2}"/>
              </a:ext>
            </a:extLst>
          </p:cNvPr>
          <p:cNvSpPr/>
          <p:nvPr/>
        </p:nvSpPr>
        <p:spPr>
          <a:xfrm rot="10800000">
            <a:off x="4191786" y="411898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844421" y="1461180"/>
            <a:ext cx="5416046" cy="2276397"/>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Pet. 1:3-4:  </a:t>
            </a:r>
            <a:r>
              <a:rPr lang="en-US" dirty="0">
                <a:solidFill>
                  <a:schemeClr val="tx1"/>
                </a:solidFill>
                <a:latin typeface="Gill Sans MT" panose="020B0502020104020203" pitchFamily="34" charset="0"/>
              </a:rPr>
              <a:t>as His divine power has given to us all things that pertain to life and godliness, through the knowledge of Him who called us by glory and virtue, 4 by which have been given to us exceedingly great and precious promises, that through these you may be partakers of the divine nature, having escaped the corruption that is in the world through lust.”</a:t>
            </a:r>
          </a:p>
        </p:txBody>
      </p:sp>
      <p:sp>
        <p:nvSpPr>
          <p:cNvPr id="47" name="Speech Bubble: Rectangle with Corners Rounded 46">
            <a:extLst>
              <a:ext uri="{FF2B5EF4-FFF2-40B4-BE49-F238E27FC236}">
                <a16:creationId xmlns:a16="http://schemas.microsoft.com/office/drawing/2014/main" id="{283B3B13-A191-488E-A7BF-5C5243ED060C}"/>
              </a:ext>
            </a:extLst>
          </p:cNvPr>
          <p:cNvSpPr/>
          <p:nvPr/>
        </p:nvSpPr>
        <p:spPr>
          <a:xfrm>
            <a:off x="354266" y="174356"/>
            <a:ext cx="7875334" cy="3168069"/>
          </a:xfrm>
          <a:prstGeom prst="wedgeRoundRectCallout">
            <a:avLst>
              <a:gd name="adj1" fmla="val 22544"/>
              <a:gd name="adj2" fmla="val 10480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Pet. 1:5-11:  </a:t>
            </a:r>
            <a:r>
              <a:rPr lang="en-US" dirty="0">
                <a:solidFill>
                  <a:schemeClr val="tx1"/>
                </a:solidFill>
                <a:latin typeface="Gill Sans MT" panose="020B0502020104020203" pitchFamily="34" charset="0"/>
              </a:rPr>
              <a:t>But also for this very reason, giving all diligence, add to your faith virtue, to virtue knowledge, 6 to knowledge self-control, to self-control perseverance, to perseverance godliness, 7 to godliness brotherly kindness, and to brotherly kindness love. 8 For if these things are yours and abound, you will be neither barren nor unfruitful in the knowledge of our Lord Jesus Christ. 9 For he who lacks these things is shortsighted, even to blindness, and has forgotten that he was cleansed from his old sins. 10 Therefore, brethren, be even more diligent to make your call and election sure, for if you do these things you will never stumble; 11 for so an entrance will be supplied to you abundantly into the everlasting kingdom of our Lord and Savior Jesus Christ.</a:t>
            </a:r>
          </a:p>
        </p:txBody>
      </p:sp>
      <p:sp>
        <p:nvSpPr>
          <p:cNvPr id="51" name="Speech Bubble: Rectangle with Corners Rounded 50">
            <a:extLst>
              <a:ext uri="{FF2B5EF4-FFF2-40B4-BE49-F238E27FC236}">
                <a16:creationId xmlns:a16="http://schemas.microsoft.com/office/drawing/2014/main" id="{53B31A63-5706-49D4-A8DF-FC07F97C27E1}"/>
              </a:ext>
            </a:extLst>
          </p:cNvPr>
          <p:cNvSpPr/>
          <p:nvPr/>
        </p:nvSpPr>
        <p:spPr>
          <a:xfrm>
            <a:off x="1347788" y="2258315"/>
            <a:ext cx="5562600" cy="1291461"/>
          </a:xfrm>
          <a:prstGeom prst="wedgeRoundRectCallout">
            <a:avLst>
              <a:gd name="adj1" fmla="val 21393"/>
              <a:gd name="adj2" fmla="val 17986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Cor. 7:1:  </a:t>
            </a:r>
            <a:r>
              <a:rPr lang="en-US" dirty="0">
                <a:solidFill>
                  <a:schemeClr val="tx1"/>
                </a:solidFill>
                <a:latin typeface="Gill Sans MT" panose="020B0502020104020203" pitchFamily="34" charset="0"/>
              </a:rPr>
              <a:t>Therefore, having these promises, beloved, let us cleanse ourselves from all filthiness of the flesh and spirit, perfecting holiness in the fear of God.</a:t>
            </a:r>
          </a:p>
        </p:txBody>
      </p:sp>
    </p:spTree>
    <p:extLst>
      <p:ext uri="{BB962C8B-B14F-4D97-AF65-F5344CB8AC3E}">
        <p14:creationId xmlns:p14="http://schemas.microsoft.com/office/powerpoint/2010/main" val="3084143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dissolve">
                                      <p:cBhvr>
                                        <p:cTn id="11" dur="500"/>
                                        <p:tgtEl>
                                          <p:spTgt spid="4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dissolve">
                                      <p:cBhvr>
                                        <p:cTn id="25" dur="500"/>
                                        <p:tgtEl>
                                          <p:spTgt spid="47"/>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47"/>
                                        </p:tgtEl>
                                      </p:cBhvr>
                                    </p:animEffect>
                                    <p:set>
                                      <p:cBhvr>
                                        <p:cTn id="30" dur="1" fill="hold">
                                          <p:stCondLst>
                                            <p:cond delay="499"/>
                                          </p:stCondLst>
                                        </p:cTn>
                                        <p:tgtEl>
                                          <p:spTgt spid="47"/>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dissolve">
                                      <p:cBhvr>
                                        <p:cTn id="34"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3" grpId="0" animBg="1"/>
      <p:bldP spid="54" grpId="0" animBg="1"/>
      <p:bldP spid="54" grpId="1" animBg="1"/>
      <p:bldP spid="47" grpId="0" animBg="1"/>
      <p:bldP spid="47" grpId="1" animBg="1"/>
      <p:bldP spid="5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56">
            <a:extLst>
              <a:ext uri="{FF2B5EF4-FFF2-40B4-BE49-F238E27FC236}">
                <a16:creationId xmlns:a16="http://schemas.microsoft.com/office/drawing/2014/main" id="{537E0E6A-99E0-4424-B2F0-530B69F4FCC9}"/>
              </a:ext>
            </a:extLst>
          </p:cNvPr>
          <p:cNvSpPr txBox="1">
            <a:spLocks noChangeArrowheads="1"/>
          </p:cNvSpPr>
          <p:nvPr/>
        </p:nvSpPr>
        <p:spPr bwMode="auto">
          <a:xfrm>
            <a:off x="136525" y="0"/>
            <a:ext cx="26066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p:txBody>
      </p:sp>
      <p:sp>
        <p:nvSpPr>
          <p:cNvPr id="57" name="Text Box 86">
            <a:extLst>
              <a:ext uri="{FF2B5EF4-FFF2-40B4-BE49-F238E27FC236}">
                <a16:creationId xmlns:a16="http://schemas.microsoft.com/office/drawing/2014/main" id="{3F96A8EA-2C8C-4169-A35A-9C198AECB6E2}"/>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3" name="Text Box 89">
            <a:extLst>
              <a:ext uri="{FF2B5EF4-FFF2-40B4-BE49-F238E27FC236}">
                <a16:creationId xmlns:a16="http://schemas.microsoft.com/office/drawing/2014/main" id="{DCB4597C-C994-4C9B-A095-AEEB545B5AE3}"/>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1" name="Text Box 72">
            <a:extLst>
              <a:ext uri="{FF2B5EF4-FFF2-40B4-BE49-F238E27FC236}">
                <a16:creationId xmlns:a16="http://schemas.microsoft.com/office/drawing/2014/main" id="{B740F2B8-572B-4592-A8CE-DC66F38E5044}"/>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42" name="Text Box 82">
            <a:extLst>
              <a:ext uri="{FF2B5EF4-FFF2-40B4-BE49-F238E27FC236}">
                <a16:creationId xmlns:a16="http://schemas.microsoft.com/office/drawing/2014/main" id="{87AAB8AC-9B32-4A7C-9754-64BF1655EE5A}"/>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2" name="Text Box 85"/>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3637284">
            <a:off x="4199814" y="2658001"/>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5BEB99FE-0FCE-48C0-A800-625C500208F2}"/>
              </a:ext>
            </a:extLst>
          </p:cNvPr>
          <p:cNvSpPr/>
          <p:nvPr/>
        </p:nvSpPr>
        <p:spPr>
          <a:xfrm rot="10800000">
            <a:off x="4237506" y="527843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35177" y="2973538"/>
            <a:ext cx="5416046" cy="1649261"/>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4:23-24:  </a:t>
            </a:r>
            <a:r>
              <a:rPr lang="en-US" dirty="0">
                <a:solidFill>
                  <a:schemeClr val="tx1"/>
                </a:solidFill>
                <a:latin typeface="Gill Sans MT" panose="020B0502020104020203" pitchFamily="34" charset="0"/>
              </a:rPr>
              <a:t>“But the hour is coming, and now is, when the true worshipers will worship the Father in spirit and truth; for the Father is seeking such to worship Him. 24 God is Spirit, and those who worship Him must worship in spirit and truth.”</a:t>
            </a:r>
          </a:p>
        </p:txBody>
      </p:sp>
      <p:sp>
        <p:nvSpPr>
          <p:cNvPr id="44" name="Speech Bubble: Rectangle with Corners Rounded 43">
            <a:extLst>
              <a:ext uri="{FF2B5EF4-FFF2-40B4-BE49-F238E27FC236}">
                <a16:creationId xmlns:a16="http://schemas.microsoft.com/office/drawing/2014/main" id="{D631ED09-145B-48CF-88DB-C9AF33FA3257}"/>
              </a:ext>
            </a:extLst>
          </p:cNvPr>
          <p:cNvSpPr/>
          <p:nvPr/>
        </p:nvSpPr>
        <p:spPr>
          <a:xfrm>
            <a:off x="581977" y="3776075"/>
            <a:ext cx="4826953" cy="1246675"/>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2:42:  </a:t>
            </a:r>
            <a:r>
              <a:rPr lang="en-US" dirty="0">
                <a:solidFill>
                  <a:schemeClr val="tx1"/>
                </a:solidFill>
                <a:latin typeface="Gill Sans MT" panose="020B0502020104020203" pitchFamily="34" charset="0"/>
              </a:rPr>
              <a:t>And they continued steadfastly in the apostles' doctrine and fellowship, in the breaking of bread, and in prayers.</a:t>
            </a:r>
          </a:p>
        </p:txBody>
      </p:sp>
      <p:sp>
        <p:nvSpPr>
          <p:cNvPr id="45" name="Speech Bubble: Rectangle with Corners Rounded 44">
            <a:extLst>
              <a:ext uri="{FF2B5EF4-FFF2-40B4-BE49-F238E27FC236}">
                <a16:creationId xmlns:a16="http://schemas.microsoft.com/office/drawing/2014/main" id="{CEC27DD9-373E-49DB-9CBA-6B4AF0C311ED}"/>
              </a:ext>
            </a:extLst>
          </p:cNvPr>
          <p:cNvSpPr/>
          <p:nvPr/>
        </p:nvSpPr>
        <p:spPr>
          <a:xfrm>
            <a:off x="581976" y="3928475"/>
            <a:ext cx="4826953" cy="1246675"/>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Eph. 5:19:  </a:t>
            </a:r>
            <a:r>
              <a:rPr lang="en-US" dirty="0">
                <a:solidFill>
                  <a:schemeClr val="tx1"/>
                </a:solidFill>
                <a:latin typeface="Gill Sans MT" panose="020B0502020104020203" pitchFamily="34" charset="0"/>
              </a:rPr>
              <a:t>speaking to one another in psalms and hymns and spiritual songs, singing and making melody in your heart to the Lord,</a:t>
            </a:r>
          </a:p>
        </p:txBody>
      </p:sp>
      <p:sp>
        <p:nvSpPr>
          <p:cNvPr id="46" name="Speech Bubble: Rectangle with Corners Rounded 45">
            <a:extLst>
              <a:ext uri="{FF2B5EF4-FFF2-40B4-BE49-F238E27FC236}">
                <a16:creationId xmlns:a16="http://schemas.microsoft.com/office/drawing/2014/main" id="{874D6405-F434-4E1A-973E-3C107CE15631}"/>
              </a:ext>
            </a:extLst>
          </p:cNvPr>
          <p:cNvSpPr/>
          <p:nvPr/>
        </p:nvSpPr>
        <p:spPr>
          <a:xfrm>
            <a:off x="273507" y="4079875"/>
            <a:ext cx="5162139" cy="1246675"/>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20:7:  </a:t>
            </a:r>
            <a:r>
              <a:rPr lang="en-US" dirty="0">
                <a:solidFill>
                  <a:schemeClr val="tx1"/>
                </a:solidFill>
                <a:latin typeface="Gill Sans MT" panose="020B0502020104020203" pitchFamily="34" charset="0"/>
              </a:rPr>
              <a:t>Now on the first day of the week, when the disciples came together to break bread, Paul, ready to depart the next day, spoke to them and continued his message until midnight.</a:t>
            </a:r>
          </a:p>
        </p:txBody>
      </p:sp>
      <p:cxnSp>
        <p:nvCxnSpPr>
          <p:cNvPr id="50" name="Straight Connector 49">
            <a:extLst>
              <a:ext uri="{FF2B5EF4-FFF2-40B4-BE49-F238E27FC236}">
                <a16:creationId xmlns:a16="http://schemas.microsoft.com/office/drawing/2014/main" id="{DB17B7E6-D668-4AF7-9CC1-39244BF3E9EE}"/>
              </a:ext>
            </a:extLst>
          </p:cNvPr>
          <p:cNvCxnSpPr/>
          <p:nvPr/>
        </p:nvCxnSpPr>
        <p:spPr>
          <a:xfrm>
            <a:off x="5209032" y="6288024"/>
            <a:ext cx="868680" cy="0"/>
          </a:xfrm>
          <a:prstGeom prst="line">
            <a:avLst/>
          </a:prstGeom>
          <a:ln w="19050" cmpd="sng">
            <a:solidFill>
              <a:srgbClr val="FF0000"/>
            </a:solidFill>
          </a:ln>
        </p:spPr>
        <p:style>
          <a:lnRef idx="1">
            <a:schemeClr val="accent1"/>
          </a:lnRef>
          <a:fillRef idx="0">
            <a:schemeClr val="accent1"/>
          </a:fillRef>
          <a:effectRef idx="0">
            <a:schemeClr val="accent1"/>
          </a:effectRef>
          <a:fontRef idx="minor">
            <a:schemeClr val="tx1"/>
          </a:fontRef>
        </p:style>
      </p:cxnSp>
      <p:sp>
        <p:nvSpPr>
          <p:cNvPr id="52" name="Speech Bubble: Rectangle with Corners Rounded 51">
            <a:extLst>
              <a:ext uri="{FF2B5EF4-FFF2-40B4-BE49-F238E27FC236}">
                <a16:creationId xmlns:a16="http://schemas.microsoft.com/office/drawing/2014/main" id="{545EACBB-9A99-4B86-B49C-80D3B2E12960}"/>
              </a:ext>
            </a:extLst>
          </p:cNvPr>
          <p:cNvSpPr/>
          <p:nvPr/>
        </p:nvSpPr>
        <p:spPr>
          <a:xfrm>
            <a:off x="298451" y="3389441"/>
            <a:ext cx="5162139" cy="1869563"/>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Cor. 16:1-2:  </a:t>
            </a:r>
            <a:r>
              <a:rPr lang="en-US" dirty="0">
                <a:solidFill>
                  <a:schemeClr val="tx1"/>
                </a:solidFill>
                <a:latin typeface="Gill Sans MT" panose="020B0502020104020203" pitchFamily="34" charset="0"/>
              </a:rPr>
              <a:t>Now concerning the collection for the saints, as I have given orders to the churches of Galatia, so you must do also: 2 On the first day of the week let each one of you lay something aside, storing up as he may prosper, that there be no collections when I come.</a:t>
            </a:r>
          </a:p>
        </p:txBody>
      </p:sp>
      <p:sp>
        <p:nvSpPr>
          <p:cNvPr id="55" name="Speech Bubble: Rectangle with Corners Rounded 54">
            <a:extLst>
              <a:ext uri="{FF2B5EF4-FFF2-40B4-BE49-F238E27FC236}">
                <a16:creationId xmlns:a16="http://schemas.microsoft.com/office/drawing/2014/main" id="{1DA0A84C-329E-4D2C-8780-3CB76907C79E}"/>
              </a:ext>
            </a:extLst>
          </p:cNvPr>
          <p:cNvSpPr/>
          <p:nvPr/>
        </p:nvSpPr>
        <p:spPr>
          <a:xfrm>
            <a:off x="416177" y="2764651"/>
            <a:ext cx="5014957" cy="2370038"/>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2:42:  </a:t>
            </a:r>
            <a:r>
              <a:rPr lang="en-US" dirty="0">
                <a:solidFill>
                  <a:schemeClr val="tx1"/>
                </a:solidFill>
                <a:latin typeface="Gill Sans MT" panose="020B0502020104020203" pitchFamily="34" charset="0"/>
              </a:rPr>
              <a:t>And they continued steadfastly in the apostles' doctrine and fellowship, in the breaking of bread, and in prayers.</a:t>
            </a:r>
          </a:p>
          <a:p>
            <a:pPr algn="just"/>
            <a:endParaRPr lang="en-US" sz="800" dirty="0">
              <a:solidFill>
                <a:schemeClr val="tx1"/>
              </a:solidFill>
              <a:latin typeface="Gill Sans MT" panose="020B0502020104020203" pitchFamily="34" charset="0"/>
            </a:endParaRPr>
          </a:p>
          <a:p>
            <a:pPr algn="just"/>
            <a:r>
              <a:rPr lang="en-US" b="1" dirty="0">
                <a:solidFill>
                  <a:schemeClr val="tx1"/>
                </a:solidFill>
                <a:latin typeface="Gill Sans MT" panose="020B0502020104020203" pitchFamily="34" charset="0"/>
              </a:rPr>
              <a:t>Acts 20:7:  </a:t>
            </a:r>
            <a:r>
              <a:rPr lang="en-US" dirty="0">
                <a:solidFill>
                  <a:schemeClr val="tx1"/>
                </a:solidFill>
                <a:latin typeface="Gill Sans MT" panose="020B0502020104020203" pitchFamily="34" charset="0"/>
              </a:rPr>
              <a:t>Now on the first day of the week, when the disciples came together to break bread, Paul, ready to depart the next day, spoke to them and continued his message until midnight.</a:t>
            </a:r>
          </a:p>
        </p:txBody>
      </p:sp>
      <p:sp>
        <p:nvSpPr>
          <p:cNvPr id="56" name="Text Box 81">
            <a:extLst>
              <a:ext uri="{FF2B5EF4-FFF2-40B4-BE49-F238E27FC236}">
                <a16:creationId xmlns:a16="http://schemas.microsoft.com/office/drawing/2014/main" id="{AFEB6ED9-4510-4718-A8DB-C364AED06560}"/>
              </a:ext>
            </a:extLst>
          </p:cNvPr>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Tree>
    <p:extLst>
      <p:ext uri="{BB962C8B-B14F-4D97-AF65-F5344CB8AC3E}">
        <p14:creationId xmlns:p14="http://schemas.microsoft.com/office/powerpoint/2010/main" val="2480419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dissolve">
                                      <p:cBhvr>
                                        <p:cTn id="11" dur="500"/>
                                        <p:tgtEl>
                                          <p:spTgt spid="4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dissolve">
                                      <p:cBhvr>
                                        <p:cTn id="25" dur="500"/>
                                        <p:tgtEl>
                                          <p:spTgt spid="4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44"/>
                                        </p:tgtEl>
                                      </p:cBhvr>
                                    </p:animEffect>
                                    <p:set>
                                      <p:cBhvr>
                                        <p:cTn id="30" dur="1" fill="hold">
                                          <p:stCondLst>
                                            <p:cond delay="499"/>
                                          </p:stCondLst>
                                        </p:cTn>
                                        <p:tgtEl>
                                          <p:spTgt spid="44"/>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dissolve">
                                      <p:cBhvr>
                                        <p:cTn id="34" dur="500"/>
                                        <p:tgtEl>
                                          <p:spTgt spid="45"/>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45"/>
                                        </p:tgtEl>
                                      </p:cBhvr>
                                    </p:animEffect>
                                    <p:set>
                                      <p:cBhvr>
                                        <p:cTn id="39" dur="1" fill="hold">
                                          <p:stCondLst>
                                            <p:cond delay="499"/>
                                          </p:stCondLst>
                                        </p:cTn>
                                        <p:tgtEl>
                                          <p:spTgt spid="45"/>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dissolve">
                                      <p:cBhvr>
                                        <p:cTn id="43" dur="500"/>
                                        <p:tgtEl>
                                          <p:spTgt spid="46"/>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46"/>
                                        </p:tgtEl>
                                      </p:cBhvr>
                                    </p:animEffect>
                                    <p:set>
                                      <p:cBhvr>
                                        <p:cTn id="48" dur="1" fill="hold">
                                          <p:stCondLst>
                                            <p:cond delay="499"/>
                                          </p:stCondLst>
                                        </p:cTn>
                                        <p:tgtEl>
                                          <p:spTgt spid="46"/>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nodeType="afterEffect">
                                  <p:stCondLst>
                                    <p:cond delay="0"/>
                                  </p:stCondLst>
                                  <p:childTnLst>
                                    <p:set>
                                      <p:cBhvr>
                                        <p:cTn id="51" dur="1" fill="hold">
                                          <p:stCondLst>
                                            <p:cond delay="0"/>
                                          </p:stCondLst>
                                        </p:cTn>
                                        <p:tgtEl>
                                          <p:spTgt spid="50"/>
                                        </p:tgtEl>
                                        <p:attrNameLst>
                                          <p:attrName>style.visibility</p:attrName>
                                        </p:attrNameLst>
                                      </p:cBhvr>
                                      <p:to>
                                        <p:strVal val="visible"/>
                                      </p:to>
                                    </p:set>
                                    <p:animEffect transition="in" filter="dissolve">
                                      <p:cBhvr>
                                        <p:cTn id="52" dur="500"/>
                                        <p:tgtEl>
                                          <p:spTgt spid="50"/>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xit" presetSubtype="0" fill="hold" nodeType="clickEffect">
                                  <p:stCondLst>
                                    <p:cond delay="0"/>
                                  </p:stCondLst>
                                  <p:childTnLst>
                                    <p:animEffect transition="out" filter="dissolve">
                                      <p:cBhvr>
                                        <p:cTn id="56" dur="500"/>
                                        <p:tgtEl>
                                          <p:spTgt spid="50"/>
                                        </p:tgtEl>
                                      </p:cBhvr>
                                    </p:animEffect>
                                    <p:set>
                                      <p:cBhvr>
                                        <p:cTn id="57" dur="1" fill="hold">
                                          <p:stCondLst>
                                            <p:cond delay="499"/>
                                          </p:stCondLst>
                                        </p:cTn>
                                        <p:tgtEl>
                                          <p:spTgt spid="50"/>
                                        </p:tgtEl>
                                        <p:attrNameLst>
                                          <p:attrName>style.visibility</p:attrName>
                                        </p:attrNameLst>
                                      </p:cBhvr>
                                      <p:to>
                                        <p:strVal val="hidden"/>
                                      </p:to>
                                    </p:set>
                                  </p:childTnLst>
                                </p:cTn>
                              </p:par>
                            </p:childTnLst>
                          </p:cTn>
                        </p:par>
                        <p:par>
                          <p:cTn id="58" fill="hold">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52"/>
                                        </p:tgtEl>
                                        <p:attrNameLst>
                                          <p:attrName>style.visibility</p:attrName>
                                        </p:attrNameLst>
                                      </p:cBhvr>
                                      <p:to>
                                        <p:strVal val="visible"/>
                                      </p:to>
                                    </p:set>
                                    <p:animEffect transition="in" filter="dissolve">
                                      <p:cBhvr>
                                        <p:cTn id="61" dur="500"/>
                                        <p:tgtEl>
                                          <p:spTgt spid="52"/>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xit" presetSubtype="0" fill="hold" grpId="1" nodeType="clickEffect">
                                  <p:stCondLst>
                                    <p:cond delay="0"/>
                                  </p:stCondLst>
                                  <p:childTnLst>
                                    <p:animEffect transition="out" filter="dissolve">
                                      <p:cBhvr>
                                        <p:cTn id="65" dur="500"/>
                                        <p:tgtEl>
                                          <p:spTgt spid="52"/>
                                        </p:tgtEl>
                                      </p:cBhvr>
                                    </p:animEffect>
                                    <p:set>
                                      <p:cBhvr>
                                        <p:cTn id="66" dur="1" fill="hold">
                                          <p:stCondLst>
                                            <p:cond delay="499"/>
                                          </p:stCondLst>
                                        </p:cTn>
                                        <p:tgtEl>
                                          <p:spTgt spid="52"/>
                                        </p:tgtEl>
                                        <p:attrNameLst>
                                          <p:attrName>style.visibility</p:attrName>
                                        </p:attrNameLst>
                                      </p:cBhvr>
                                      <p:to>
                                        <p:strVal val="hidden"/>
                                      </p:to>
                                    </p:set>
                                  </p:childTnLst>
                                </p:cTn>
                              </p:par>
                            </p:childTnLst>
                          </p:cTn>
                        </p:par>
                        <p:par>
                          <p:cTn id="67" fill="hold">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55"/>
                                        </p:tgtEl>
                                        <p:attrNameLst>
                                          <p:attrName>style.visibility</p:attrName>
                                        </p:attrNameLst>
                                      </p:cBhvr>
                                      <p:to>
                                        <p:strVal val="visible"/>
                                      </p:to>
                                    </p:set>
                                    <p:animEffect transition="in" filter="dissolve">
                                      <p:cBhvr>
                                        <p:cTn id="70"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3" grpId="0" animBg="1"/>
      <p:bldP spid="54" grpId="0" animBg="1"/>
      <p:bldP spid="54" grpId="1" animBg="1"/>
      <p:bldP spid="44" grpId="0" animBg="1"/>
      <p:bldP spid="44" grpId="1" animBg="1"/>
      <p:bldP spid="45" grpId="0" animBg="1"/>
      <p:bldP spid="45" grpId="1" animBg="1"/>
      <p:bldP spid="46" grpId="0" animBg="1"/>
      <p:bldP spid="46" grpId="1" animBg="1"/>
      <p:bldP spid="52" grpId="0" animBg="1"/>
      <p:bldP spid="52" grpId="1" animBg="1"/>
      <p:bldP spid="55"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Box 56">
            <a:extLst>
              <a:ext uri="{FF2B5EF4-FFF2-40B4-BE49-F238E27FC236}">
                <a16:creationId xmlns:a16="http://schemas.microsoft.com/office/drawing/2014/main" id="{B9D4CAB0-44B7-4162-8E67-BEF0D3F31A5E}"/>
              </a:ext>
            </a:extLst>
          </p:cNvPr>
          <p:cNvSpPr txBox="1">
            <a:spLocks noChangeArrowheads="1"/>
          </p:cNvSpPr>
          <p:nvPr/>
        </p:nvSpPr>
        <p:spPr bwMode="auto">
          <a:xfrm>
            <a:off x="136525" y="0"/>
            <a:ext cx="26066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p:txBody>
      </p:sp>
      <p:sp>
        <p:nvSpPr>
          <p:cNvPr id="55" name="Text Box 86">
            <a:extLst>
              <a:ext uri="{FF2B5EF4-FFF2-40B4-BE49-F238E27FC236}">
                <a16:creationId xmlns:a16="http://schemas.microsoft.com/office/drawing/2014/main" id="{FA5211EB-9ED6-451E-9626-B6C596916249}"/>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2" name="Text Box 89">
            <a:extLst>
              <a:ext uri="{FF2B5EF4-FFF2-40B4-BE49-F238E27FC236}">
                <a16:creationId xmlns:a16="http://schemas.microsoft.com/office/drawing/2014/main" id="{7A0E2F06-FD68-4859-9C08-76D88F7DC7C3}"/>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0" name="Text Box 72">
            <a:extLst>
              <a:ext uri="{FF2B5EF4-FFF2-40B4-BE49-F238E27FC236}">
                <a16:creationId xmlns:a16="http://schemas.microsoft.com/office/drawing/2014/main" id="{8E7B32CE-3D90-40FA-A493-5BB96E8D9559}"/>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42" name="Text Box 82">
            <a:extLst>
              <a:ext uri="{FF2B5EF4-FFF2-40B4-BE49-F238E27FC236}">
                <a16:creationId xmlns:a16="http://schemas.microsoft.com/office/drawing/2014/main" id="{87AAB8AC-9B32-4A7C-9754-64BF1655EE5A}"/>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8" name="Text Box 81"/>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2" name="Text Box 85"/>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3637284">
            <a:off x="6262401" y="264990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5BEB99FE-0FCE-48C0-A800-625C500208F2}"/>
              </a:ext>
            </a:extLst>
          </p:cNvPr>
          <p:cNvSpPr/>
          <p:nvPr/>
        </p:nvSpPr>
        <p:spPr>
          <a:xfrm rot="10800000">
            <a:off x="6096000" y="365345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1391729" y="994632"/>
            <a:ext cx="6617208" cy="1720788"/>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1:10-11:  </a:t>
            </a:r>
            <a:r>
              <a:rPr lang="en-US" dirty="0">
                <a:solidFill>
                  <a:schemeClr val="tx1"/>
                </a:solidFill>
                <a:latin typeface="Gill Sans MT" panose="020B0502020104020203" pitchFamily="34" charset="0"/>
              </a:rPr>
              <a:t>And while they looked steadfastly toward heaven as He went up, behold, two men stood by them in white apparel, 11 who also said, “Men of Galilee, why do you stand gazing up into heaven?  This same Jesus, who was taken up from you into heaven, will so come in like manner as you saw Him go into heaven.”</a:t>
            </a:r>
          </a:p>
        </p:txBody>
      </p:sp>
      <p:sp>
        <p:nvSpPr>
          <p:cNvPr id="47" name="Arrow: Left 46">
            <a:extLst>
              <a:ext uri="{FF2B5EF4-FFF2-40B4-BE49-F238E27FC236}">
                <a16:creationId xmlns:a16="http://schemas.microsoft.com/office/drawing/2014/main" id="{C365B18D-14CF-4DAF-8DE5-94350538056B}"/>
              </a:ext>
            </a:extLst>
          </p:cNvPr>
          <p:cNvSpPr/>
          <p:nvPr/>
        </p:nvSpPr>
        <p:spPr>
          <a:xfrm rot="10800000">
            <a:off x="6080761" y="404094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Speech Bubble: Rectangle with Corners Rounded 50">
            <a:extLst>
              <a:ext uri="{FF2B5EF4-FFF2-40B4-BE49-F238E27FC236}">
                <a16:creationId xmlns:a16="http://schemas.microsoft.com/office/drawing/2014/main" id="{097A9326-1CC1-4150-8D98-606CE48B3982}"/>
              </a:ext>
            </a:extLst>
          </p:cNvPr>
          <p:cNvSpPr/>
          <p:nvPr/>
        </p:nvSpPr>
        <p:spPr>
          <a:xfrm>
            <a:off x="990600" y="2134310"/>
            <a:ext cx="6336239" cy="1398671"/>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Heb. 9:27-28:  </a:t>
            </a:r>
            <a:r>
              <a:rPr lang="en-US" dirty="0">
                <a:solidFill>
                  <a:schemeClr val="tx1"/>
                </a:solidFill>
                <a:latin typeface="Gill Sans MT" panose="020B0502020104020203" pitchFamily="34" charset="0"/>
              </a:rPr>
              <a:t>And as it is appointed for men to die once, but after this the judgment, 28 so Christ was offered once to bear the sins of many. To those who eagerly wait for Him He will appear a second time, apart from sin, for salvation.</a:t>
            </a:r>
          </a:p>
        </p:txBody>
      </p:sp>
      <p:sp>
        <p:nvSpPr>
          <p:cNvPr id="53" name="Speech Bubble: Rectangle with Corners Rounded 52">
            <a:extLst>
              <a:ext uri="{FF2B5EF4-FFF2-40B4-BE49-F238E27FC236}">
                <a16:creationId xmlns:a16="http://schemas.microsoft.com/office/drawing/2014/main" id="{5B197113-E2E1-4054-A2CF-FE7F0A456C5A}"/>
              </a:ext>
            </a:extLst>
          </p:cNvPr>
          <p:cNvSpPr/>
          <p:nvPr/>
        </p:nvSpPr>
        <p:spPr>
          <a:xfrm>
            <a:off x="1770633" y="2338833"/>
            <a:ext cx="6336239" cy="1228470"/>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Jn. 3:2:  </a:t>
            </a:r>
            <a:r>
              <a:rPr lang="en-US" dirty="0">
                <a:solidFill>
                  <a:schemeClr val="tx1"/>
                </a:solidFill>
                <a:latin typeface="Gill Sans MT" panose="020B0502020104020203" pitchFamily="34" charset="0"/>
              </a:rPr>
              <a:t>Beloved, now we are children of God; and it has not yet been revealed what we shall be, but we know that when He is revealed, we shall be like Him, for we shall see Him as He is.</a:t>
            </a:r>
          </a:p>
        </p:txBody>
      </p:sp>
      <p:sp>
        <p:nvSpPr>
          <p:cNvPr id="56" name="Speech Bubble: Rectangle with Corners Rounded 55">
            <a:extLst>
              <a:ext uri="{FF2B5EF4-FFF2-40B4-BE49-F238E27FC236}">
                <a16:creationId xmlns:a16="http://schemas.microsoft.com/office/drawing/2014/main" id="{6218A071-EC0C-4CF2-A1CB-A4F10F0C9EDB}"/>
              </a:ext>
            </a:extLst>
          </p:cNvPr>
          <p:cNvSpPr/>
          <p:nvPr/>
        </p:nvSpPr>
        <p:spPr>
          <a:xfrm>
            <a:off x="996696" y="1695166"/>
            <a:ext cx="6336239" cy="1776571"/>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Phil. 3:20-21:  </a:t>
            </a:r>
            <a:r>
              <a:rPr lang="en-US" dirty="0">
                <a:solidFill>
                  <a:schemeClr val="tx1"/>
                </a:solidFill>
                <a:latin typeface="Gill Sans MT" panose="020B0502020104020203" pitchFamily="34" charset="0"/>
              </a:rPr>
              <a:t>For our citizenship is in heaven, from which we also eagerly wait for the Savior, the Lord Jesus Christ, 21 who will transform our lowly body that it may be conformed to His glorious body, according to the working by which He is able even to subdue all things to Himself.</a:t>
            </a:r>
          </a:p>
        </p:txBody>
      </p:sp>
      <p:sp>
        <p:nvSpPr>
          <p:cNvPr id="57" name="Speech Bubble: Rectangle with Corners Rounded 56">
            <a:extLst>
              <a:ext uri="{FF2B5EF4-FFF2-40B4-BE49-F238E27FC236}">
                <a16:creationId xmlns:a16="http://schemas.microsoft.com/office/drawing/2014/main" id="{F3E2142E-98A0-4407-8DA7-232967DD38DB}"/>
              </a:ext>
            </a:extLst>
          </p:cNvPr>
          <p:cNvSpPr/>
          <p:nvPr/>
        </p:nvSpPr>
        <p:spPr>
          <a:xfrm>
            <a:off x="1708680" y="1530940"/>
            <a:ext cx="6336239" cy="1868042"/>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Thess. 4:16-17:  </a:t>
            </a:r>
            <a:r>
              <a:rPr lang="en-US" dirty="0">
                <a:solidFill>
                  <a:schemeClr val="tx1"/>
                </a:solidFill>
                <a:latin typeface="Gill Sans MT" panose="020B0502020104020203" pitchFamily="34" charset="0"/>
              </a:rPr>
              <a:t>For the Lord Himself will descend from heaven with a shout, with the voice of an archangel, and with the trumpet of God. And the dead in Christ will rise first. 17 Then we who are alive and remain shall be caught up together with them in the clouds to meet the Lord in the air</a:t>
            </a:r>
            <a:r>
              <a:rPr lang="en-US">
                <a:solidFill>
                  <a:schemeClr val="tx1"/>
                </a:solidFill>
                <a:latin typeface="Gill Sans MT" panose="020B0502020104020203" pitchFamily="34" charset="0"/>
              </a:rPr>
              <a:t>.  And </a:t>
            </a:r>
            <a:r>
              <a:rPr lang="en-US" dirty="0">
                <a:solidFill>
                  <a:schemeClr val="tx1"/>
                </a:solidFill>
                <a:latin typeface="Gill Sans MT" panose="020B0502020104020203" pitchFamily="34" charset="0"/>
              </a:rPr>
              <a:t>thus we shall always be with the Lord.</a:t>
            </a:r>
          </a:p>
        </p:txBody>
      </p:sp>
    </p:spTree>
    <p:extLst>
      <p:ext uri="{BB962C8B-B14F-4D97-AF65-F5344CB8AC3E}">
        <p14:creationId xmlns:p14="http://schemas.microsoft.com/office/powerpoint/2010/main" val="18438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dissolve">
                                      <p:cBhvr>
                                        <p:cTn id="11" dur="500"/>
                                        <p:tgtEl>
                                          <p:spTgt spid="4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dissolve">
                                      <p:cBhvr>
                                        <p:cTn id="25" dur="500"/>
                                        <p:tgtEl>
                                          <p:spTgt spid="47"/>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dissolve">
                                      <p:cBhvr>
                                        <p:cTn id="30" dur="500"/>
                                        <p:tgtEl>
                                          <p:spTgt spid="5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51"/>
                                        </p:tgtEl>
                                      </p:cBhvr>
                                    </p:animEffect>
                                    <p:set>
                                      <p:cBhvr>
                                        <p:cTn id="35" dur="1" fill="hold">
                                          <p:stCondLst>
                                            <p:cond delay="499"/>
                                          </p:stCondLst>
                                        </p:cTn>
                                        <p:tgtEl>
                                          <p:spTgt spid="51"/>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dissolve">
                                      <p:cBhvr>
                                        <p:cTn id="39" dur="500"/>
                                        <p:tgtEl>
                                          <p:spTgt spid="53"/>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53"/>
                                        </p:tgtEl>
                                      </p:cBhvr>
                                    </p:animEffect>
                                    <p:set>
                                      <p:cBhvr>
                                        <p:cTn id="44" dur="1" fill="hold">
                                          <p:stCondLst>
                                            <p:cond delay="499"/>
                                          </p:stCondLst>
                                        </p:cTn>
                                        <p:tgtEl>
                                          <p:spTgt spid="53"/>
                                        </p:tgtEl>
                                        <p:attrNameLst>
                                          <p:attrName>style.visibility</p:attrName>
                                        </p:attrNameLst>
                                      </p:cBhvr>
                                      <p:to>
                                        <p:strVal val="hidden"/>
                                      </p:to>
                                    </p:set>
                                  </p:childTnLst>
                                </p:cTn>
                              </p:par>
                            </p:childTnLst>
                          </p:cTn>
                        </p:par>
                        <p:par>
                          <p:cTn id="45" fill="hold">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56"/>
                                        </p:tgtEl>
                                        <p:attrNameLst>
                                          <p:attrName>style.visibility</p:attrName>
                                        </p:attrNameLst>
                                      </p:cBhvr>
                                      <p:to>
                                        <p:strVal val="visible"/>
                                      </p:to>
                                    </p:set>
                                    <p:animEffect transition="in" filter="dissolve">
                                      <p:cBhvr>
                                        <p:cTn id="48" dur="500"/>
                                        <p:tgtEl>
                                          <p:spTgt spid="56"/>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56"/>
                                        </p:tgtEl>
                                      </p:cBhvr>
                                    </p:animEffect>
                                    <p:set>
                                      <p:cBhvr>
                                        <p:cTn id="53" dur="1" fill="hold">
                                          <p:stCondLst>
                                            <p:cond delay="499"/>
                                          </p:stCondLst>
                                        </p:cTn>
                                        <p:tgtEl>
                                          <p:spTgt spid="56"/>
                                        </p:tgtEl>
                                        <p:attrNameLst>
                                          <p:attrName>style.visibility</p:attrName>
                                        </p:attrNameLst>
                                      </p:cBhvr>
                                      <p:to>
                                        <p:strVal val="hidden"/>
                                      </p:to>
                                    </p:se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57"/>
                                        </p:tgtEl>
                                        <p:attrNameLst>
                                          <p:attrName>style.visibility</p:attrName>
                                        </p:attrNameLst>
                                      </p:cBhvr>
                                      <p:to>
                                        <p:strVal val="visible"/>
                                      </p:to>
                                    </p:set>
                                    <p:animEffect transition="in" filter="dissolve">
                                      <p:cBhvr>
                                        <p:cTn id="5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3" grpId="0" animBg="1"/>
      <p:bldP spid="54" grpId="0" animBg="1"/>
      <p:bldP spid="54" grpId="1" animBg="1"/>
      <p:bldP spid="47" grpId="0" animBg="1"/>
      <p:bldP spid="51" grpId="0" animBg="1"/>
      <p:bldP spid="51" grpId="1" animBg="1"/>
      <p:bldP spid="53" grpId="0" animBg="1"/>
      <p:bldP spid="53" grpId="1" animBg="1"/>
      <p:bldP spid="56" grpId="0" animBg="1"/>
      <p:bldP spid="56" grpId="1" animBg="1"/>
      <p:bldP spid="5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56">
            <a:extLst>
              <a:ext uri="{FF2B5EF4-FFF2-40B4-BE49-F238E27FC236}">
                <a16:creationId xmlns:a16="http://schemas.microsoft.com/office/drawing/2014/main" id="{A42E006D-4450-4C01-A46B-68610C589453}"/>
              </a:ext>
            </a:extLst>
          </p:cNvPr>
          <p:cNvSpPr txBox="1">
            <a:spLocks noChangeArrowheads="1"/>
          </p:cNvSpPr>
          <p:nvPr/>
        </p:nvSpPr>
        <p:spPr bwMode="auto">
          <a:xfrm>
            <a:off x="136525" y="0"/>
            <a:ext cx="26066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p:txBody>
      </p:sp>
      <p:sp>
        <p:nvSpPr>
          <p:cNvPr id="51" name="Text Box 86">
            <a:extLst>
              <a:ext uri="{FF2B5EF4-FFF2-40B4-BE49-F238E27FC236}">
                <a16:creationId xmlns:a16="http://schemas.microsoft.com/office/drawing/2014/main" id="{DA3C6911-7BEC-4BA2-B4AA-351F0810C281}"/>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0" name="Text Box 89">
            <a:extLst>
              <a:ext uri="{FF2B5EF4-FFF2-40B4-BE49-F238E27FC236}">
                <a16:creationId xmlns:a16="http://schemas.microsoft.com/office/drawing/2014/main" id="{93C9311F-C124-4025-B04D-1CC1206EC124}"/>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45" name="Text Box 72">
            <a:extLst>
              <a:ext uri="{FF2B5EF4-FFF2-40B4-BE49-F238E27FC236}">
                <a16:creationId xmlns:a16="http://schemas.microsoft.com/office/drawing/2014/main" id="{8F302E1F-A087-4173-BF47-82EAF5481F6F}"/>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42" name="Text Box 82">
            <a:extLst>
              <a:ext uri="{FF2B5EF4-FFF2-40B4-BE49-F238E27FC236}">
                <a16:creationId xmlns:a16="http://schemas.microsoft.com/office/drawing/2014/main" id="{87AAB8AC-9B32-4A7C-9754-64BF1655EE5A}"/>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8" name="Text Box 81"/>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2" name="Text Box 85"/>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3637284">
            <a:off x="6262401" y="264990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5BEB99FE-0FCE-48C0-A800-625C500208F2}"/>
              </a:ext>
            </a:extLst>
          </p:cNvPr>
          <p:cNvSpPr/>
          <p:nvPr/>
        </p:nvSpPr>
        <p:spPr>
          <a:xfrm rot="10800000">
            <a:off x="6096000" y="365345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Arrow: Left 46">
            <a:extLst>
              <a:ext uri="{FF2B5EF4-FFF2-40B4-BE49-F238E27FC236}">
                <a16:creationId xmlns:a16="http://schemas.microsoft.com/office/drawing/2014/main" id="{C365B18D-14CF-4DAF-8DE5-94350538056B}"/>
              </a:ext>
            </a:extLst>
          </p:cNvPr>
          <p:cNvSpPr/>
          <p:nvPr/>
        </p:nvSpPr>
        <p:spPr>
          <a:xfrm rot="10800000">
            <a:off x="6080761" y="451643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713232" y="2482576"/>
            <a:ext cx="6617208" cy="1476649"/>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Jn. 5:28-29:  </a:t>
            </a:r>
            <a:r>
              <a:rPr lang="en-US" dirty="0">
                <a:solidFill>
                  <a:schemeClr val="tx1"/>
                </a:solidFill>
                <a:latin typeface="Gill Sans MT" panose="020B0502020104020203" pitchFamily="34" charset="0"/>
              </a:rPr>
              <a:t>Do not marvel at this; for the hour is coming in which all who are in the graves will hear His voice 29 and come forth — those who have done good, to the resurrection of life, and those who have done evil, to the resurrection of condemnation.</a:t>
            </a:r>
          </a:p>
        </p:txBody>
      </p:sp>
      <p:sp>
        <p:nvSpPr>
          <p:cNvPr id="46" name="Speech Bubble: Rectangle with Corners Rounded 45">
            <a:extLst>
              <a:ext uri="{FF2B5EF4-FFF2-40B4-BE49-F238E27FC236}">
                <a16:creationId xmlns:a16="http://schemas.microsoft.com/office/drawing/2014/main" id="{D6432544-99A0-423E-A371-1F9D2AAC599F}"/>
              </a:ext>
            </a:extLst>
          </p:cNvPr>
          <p:cNvSpPr/>
          <p:nvPr/>
        </p:nvSpPr>
        <p:spPr>
          <a:xfrm>
            <a:off x="2154664" y="3176588"/>
            <a:ext cx="4392164" cy="935037"/>
          </a:xfrm>
          <a:prstGeom prst="wedgeRoundRectCallout">
            <a:avLst>
              <a:gd name="adj1" fmla="val 80646"/>
              <a:gd name="adj2" fmla="val 11793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Cor. 15:22:  </a:t>
            </a:r>
            <a:r>
              <a:rPr lang="en-US" dirty="0">
                <a:solidFill>
                  <a:schemeClr val="tx1"/>
                </a:solidFill>
                <a:latin typeface="Gill Sans MT" panose="020B0502020104020203" pitchFamily="34" charset="0"/>
              </a:rPr>
              <a:t>For as in Adam all die, even so in Christ all shall be made alive.</a:t>
            </a:r>
          </a:p>
        </p:txBody>
      </p:sp>
    </p:spTree>
    <p:extLst>
      <p:ext uri="{BB962C8B-B14F-4D97-AF65-F5344CB8AC3E}">
        <p14:creationId xmlns:p14="http://schemas.microsoft.com/office/powerpoint/2010/main" val="3473916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dissolve">
                                      <p:cBhvr>
                                        <p:cTn id="11" dur="500"/>
                                        <p:tgtEl>
                                          <p:spTgt spid="4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dissolve">
                                      <p:cBhvr>
                                        <p:cTn id="16" dur="500"/>
                                        <p:tgtEl>
                                          <p:spTgt spid="47"/>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dissolve">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54"/>
                                        </p:tgtEl>
                                      </p:cBhvr>
                                    </p:animEffect>
                                    <p:set>
                                      <p:cBhvr>
                                        <p:cTn id="26" dur="1" fill="hold">
                                          <p:stCondLst>
                                            <p:cond delay="499"/>
                                          </p:stCondLst>
                                        </p:cTn>
                                        <p:tgtEl>
                                          <p:spTgt spid="5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dissolve">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3" grpId="0" animBg="1"/>
      <p:bldP spid="47" grpId="0" animBg="1"/>
      <p:bldP spid="54" grpId="0" animBg="1"/>
      <p:bldP spid="54" grpId="1" animBg="1"/>
      <p:bldP spid="46"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Box 56">
            <a:extLst>
              <a:ext uri="{FF2B5EF4-FFF2-40B4-BE49-F238E27FC236}">
                <a16:creationId xmlns:a16="http://schemas.microsoft.com/office/drawing/2014/main" id="{E5233FEC-19B9-41CF-AFEF-872BE8EA7B3C}"/>
              </a:ext>
            </a:extLst>
          </p:cNvPr>
          <p:cNvSpPr txBox="1">
            <a:spLocks noChangeArrowheads="1"/>
          </p:cNvSpPr>
          <p:nvPr/>
        </p:nvSpPr>
        <p:spPr bwMode="auto">
          <a:xfrm>
            <a:off x="136525" y="0"/>
            <a:ext cx="26066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p:txBody>
      </p:sp>
      <p:sp>
        <p:nvSpPr>
          <p:cNvPr id="55" name="Text Box 86">
            <a:extLst>
              <a:ext uri="{FF2B5EF4-FFF2-40B4-BE49-F238E27FC236}">
                <a16:creationId xmlns:a16="http://schemas.microsoft.com/office/drawing/2014/main" id="{84B498C7-B863-4E78-B6CF-385ED63DA9E6}"/>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53" name="Text Box 89">
            <a:extLst>
              <a:ext uri="{FF2B5EF4-FFF2-40B4-BE49-F238E27FC236}">
                <a16:creationId xmlns:a16="http://schemas.microsoft.com/office/drawing/2014/main" id="{9E7FDBCD-4ACB-4FBE-871B-7A198AB52C6D}"/>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52" name="Text Box 72">
            <a:extLst>
              <a:ext uri="{FF2B5EF4-FFF2-40B4-BE49-F238E27FC236}">
                <a16:creationId xmlns:a16="http://schemas.microsoft.com/office/drawing/2014/main" id="{187CD102-D60A-484C-8F49-022C07B1106E}"/>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42" name="Text Box 82">
            <a:extLst>
              <a:ext uri="{FF2B5EF4-FFF2-40B4-BE49-F238E27FC236}">
                <a16:creationId xmlns:a16="http://schemas.microsoft.com/office/drawing/2014/main" id="{87AAB8AC-9B32-4A7C-9754-64BF1655EE5A}"/>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8" name="Text Box 81"/>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2" name="Text Box 85"/>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3637284">
            <a:off x="6262401" y="264990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5BEB99FE-0FCE-48C0-A800-625C500208F2}"/>
              </a:ext>
            </a:extLst>
          </p:cNvPr>
          <p:cNvSpPr/>
          <p:nvPr/>
        </p:nvSpPr>
        <p:spPr>
          <a:xfrm rot="10800000">
            <a:off x="6096000" y="365345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Arrow: Left 46">
            <a:extLst>
              <a:ext uri="{FF2B5EF4-FFF2-40B4-BE49-F238E27FC236}">
                <a16:creationId xmlns:a16="http://schemas.microsoft.com/office/drawing/2014/main" id="{C365B18D-14CF-4DAF-8DE5-94350538056B}"/>
              </a:ext>
            </a:extLst>
          </p:cNvPr>
          <p:cNvSpPr/>
          <p:nvPr/>
        </p:nvSpPr>
        <p:spPr>
          <a:xfrm rot="10800000">
            <a:off x="6080761" y="4866956"/>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704152" y="2671872"/>
            <a:ext cx="6617208" cy="1579562"/>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17:30-31:  </a:t>
            </a:r>
            <a:r>
              <a:rPr lang="en-US" dirty="0">
                <a:solidFill>
                  <a:schemeClr val="tx1"/>
                </a:solidFill>
                <a:latin typeface="Gill Sans MT" panose="020B0502020104020203" pitchFamily="34" charset="0"/>
              </a:rPr>
              <a:t>“Truly, these times of ignorance God overlooked, but now commands all men everywhere to repent, 31 because He has appointed a day on which He will judge the world in righteousness by the Man whom He has ordained. He has given assurance of this to all by raising Him from the dead.”</a:t>
            </a:r>
          </a:p>
        </p:txBody>
      </p:sp>
      <p:sp>
        <p:nvSpPr>
          <p:cNvPr id="46" name="Speech Bubble: Rectangle with Corners Rounded 45">
            <a:extLst>
              <a:ext uri="{FF2B5EF4-FFF2-40B4-BE49-F238E27FC236}">
                <a16:creationId xmlns:a16="http://schemas.microsoft.com/office/drawing/2014/main" id="{D6432544-99A0-423E-A371-1F9D2AAC599F}"/>
              </a:ext>
            </a:extLst>
          </p:cNvPr>
          <p:cNvSpPr/>
          <p:nvPr/>
        </p:nvSpPr>
        <p:spPr>
          <a:xfrm>
            <a:off x="1710162" y="2341672"/>
            <a:ext cx="4044400" cy="1762016"/>
          </a:xfrm>
          <a:prstGeom prst="wedgeRoundRectCallout">
            <a:avLst>
              <a:gd name="adj1" fmla="val 80646"/>
              <a:gd name="adj2" fmla="val 11793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Cor. 5:10:  </a:t>
            </a:r>
            <a:r>
              <a:rPr lang="en-US" dirty="0">
                <a:solidFill>
                  <a:schemeClr val="tx1"/>
                </a:solidFill>
                <a:latin typeface="Gill Sans MT" panose="020B0502020104020203" pitchFamily="34" charset="0"/>
              </a:rPr>
              <a:t>For we must all appear before the judgment seat of Christ, that each one may receive the things done in the body, according to what he has done, whether good or bad.</a:t>
            </a:r>
          </a:p>
        </p:txBody>
      </p:sp>
      <p:sp>
        <p:nvSpPr>
          <p:cNvPr id="44" name="Speech Bubble: Rectangle with Corners Rounded 43">
            <a:extLst>
              <a:ext uri="{FF2B5EF4-FFF2-40B4-BE49-F238E27FC236}">
                <a16:creationId xmlns:a16="http://schemas.microsoft.com/office/drawing/2014/main" id="{EA1DC2D0-33D4-46D3-9E87-4AB72EAC332F}"/>
              </a:ext>
            </a:extLst>
          </p:cNvPr>
          <p:cNvSpPr/>
          <p:nvPr/>
        </p:nvSpPr>
        <p:spPr>
          <a:xfrm>
            <a:off x="1938597" y="3911601"/>
            <a:ext cx="3842819" cy="933535"/>
          </a:xfrm>
          <a:prstGeom prst="wedgeRoundRectCallout">
            <a:avLst>
              <a:gd name="adj1" fmla="val 80646"/>
              <a:gd name="adj2" fmla="val 11793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14:12:  </a:t>
            </a:r>
            <a:r>
              <a:rPr lang="en-US" dirty="0">
                <a:solidFill>
                  <a:schemeClr val="tx1"/>
                </a:solidFill>
                <a:latin typeface="Gill Sans MT" panose="020B0502020104020203" pitchFamily="34" charset="0"/>
              </a:rPr>
              <a:t>So then each of us shall give account of himself to God.</a:t>
            </a:r>
          </a:p>
        </p:txBody>
      </p:sp>
      <p:cxnSp>
        <p:nvCxnSpPr>
          <p:cNvPr id="45" name="Straight Connector 44">
            <a:extLst>
              <a:ext uri="{FF2B5EF4-FFF2-40B4-BE49-F238E27FC236}">
                <a16:creationId xmlns:a16="http://schemas.microsoft.com/office/drawing/2014/main" id="{37FF52F2-10CD-4003-A1D8-E22833E06DB9}"/>
              </a:ext>
            </a:extLst>
          </p:cNvPr>
          <p:cNvCxnSpPr/>
          <p:nvPr/>
        </p:nvCxnSpPr>
        <p:spPr>
          <a:xfrm>
            <a:off x="7031736" y="5733288"/>
            <a:ext cx="731520" cy="0"/>
          </a:xfrm>
          <a:prstGeom prst="line">
            <a:avLst/>
          </a:prstGeom>
          <a:ln w="19050" cmpd="sng">
            <a:solidFill>
              <a:srgbClr val="FF0000"/>
            </a:solidFill>
          </a:ln>
        </p:spPr>
        <p:style>
          <a:lnRef idx="1">
            <a:schemeClr val="accent1"/>
          </a:lnRef>
          <a:fillRef idx="0">
            <a:schemeClr val="accent1"/>
          </a:fillRef>
          <a:effectRef idx="0">
            <a:schemeClr val="accent1"/>
          </a:effectRef>
          <a:fontRef idx="minor">
            <a:schemeClr val="tx1"/>
          </a:fontRef>
        </p:style>
      </p:cxnSp>
      <p:sp>
        <p:nvSpPr>
          <p:cNvPr id="50" name="Speech Bubble: Rectangle with Corners Rounded 49">
            <a:extLst>
              <a:ext uri="{FF2B5EF4-FFF2-40B4-BE49-F238E27FC236}">
                <a16:creationId xmlns:a16="http://schemas.microsoft.com/office/drawing/2014/main" id="{CA0D0673-2947-4074-A499-37F493AC1ABA}"/>
              </a:ext>
            </a:extLst>
          </p:cNvPr>
          <p:cNvSpPr/>
          <p:nvPr/>
        </p:nvSpPr>
        <p:spPr>
          <a:xfrm>
            <a:off x="324108" y="154593"/>
            <a:ext cx="6617208" cy="3731607"/>
          </a:xfrm>
          <a:prstGeom prst="wedgeRoundRectCallout">
            <a:avLst>
              <a:gd name="adj1" fmla="val 50660"/>
              <a:gd name="adj2" fmla="val 10054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Rev. 20:11-15:  </a:t>
            </a:r>
            <a:r>
              <a:rPr lang="en-US" dirty="0">
                <a:solidFill>
                  <a:schemeClr val="tx1"/>
                </a:solidFill>
                <a:latin typeface="Gill Sans MT" panose="020B0502020104020203" pitchFamily="34" charset="0"/>
              </a:rPr>
              <a:t>Then I saw a great white throne and Him who sat on it, from whose face the earth and the heaven fled away. And there was found no place for them. 12 And I saw the dead, small and great, standing before God, and books were opened. And another book was opened, which is the Book of Life.  And the dead were judged according to their works, by the things which were written in the books. 13 The sea gave up the dead who were in it, and Death and Hades delivered up the dead who were in them.  And they were judged, each one according to his works. 14 Then Death and Hades were cast into the lake of fire. This is the second death. 15 And anyone not found written in the Book of Life was cast into the lake of fire.</a:t>
            </a:r>
          </a:p>
        </p:txBody>
      </p:sp>
    </p:spTree>
    <p:extLst>
      <p:ext uri="{BB962C8B-B14F-4D97-AF65-F5344CB8AC3E}">
        <p14:creationId xmlns:p14="http://schemas.microsoft.com/office/powerpoint/2010/main" val="4034182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dissolve">
                                      <p:cBhvr>
                                        <p:cTn id="11" dur="500"/>
                                        <p:tgtEl>
                                          <p:spTgt spid="4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dissolve">
                                      <p:cBhvr>
                                        <p:cTn id="16" dur="500"/>
                                        <p:tgtEl>
                                          <p:spTgt spid="47"/>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dissolve">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54"/>
                                        </p:tgtEl>
                                      </p:cBhvr>
                                    </p:animEffect>
                                    <p:set>
                                      <p:cBhvr>
                                        <p:cTn id="26" dur="1" fill="hold">
                                          <p:stCondLst>
                                            <p:cond delay="499"/>
                                          </p:stCondLst>
                                        </p:cTn>
                                        <p:tgtEl>
                                          <p:spTgt spid="54"/>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dissolve">
                                      <p:cBhvr>
                                        <p:cTn id="30" dur="500"/>
                                        <p:tgtEl>
                                          <p:spTgt spid="4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46"/>
                                        </p:tgtEl>
                                      </p:cBhvr>
                                    </p:animEffect>
                                    <p:set>
                                      <p:cBhvr>
                                        <p:cTn id="35" dur="1" fill="hold">
                                          <p:stCondLst>
                                            <p:cond delay="499"/>
                                          </p:stCondLst>
                                        </p:cTn>
                                        <p:tgtEl>
                                          <p:spTgt spid="46"/>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dissolve">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500"/>
                                        <p:tgtEl>
                                          <p:spTgt spid="44"/>
                                        </p:tgtEl>
                                      </p:cBhvr>
                                    </p:animEffect>
                                    <p:set>
                                      <p:cBhvr>
                                        <p:cTn id="44" dur="1" fill="hold">
                                          <p:stCondLst>
                                            <p:cond delay="499"/>
                                          </p:stCondLst>
                                        </p:cTn>
                                        <p:tgtEl>
                                          <p:spTgt spid="44"/>
                                        </p:tgtEl>
                                        <p:attrNameLst>
                                          <p:attrName>style.visibility</p:attrName>
                                        </p:attrNameLst>
                                      </p:cBhvr>
                                      <p:to>
                                        <p:strVal val="hidden"/>
                                      </p:to>
                                    </p:set>
                                  </p:childTnLst>
                                </p:cTn>
                              </p:par>
                            </p:childTnLst>
                          </p:cTn>
                        </p:par>
                        <p:par>
                          <p:cTn id="45" fill="hold">
                            <p:stCondLst>
                              <p:cond delay="500"/>
                            </p:stCondLst>
                            <p:childTnLst>
                              <p:par>
                                <p:cTn id="46" presetID="9" presetClass="entr" presetSubtype="0" fill="hold" nodeType="afterEffect">
                                  <p:stCondLst>
                                    <p:cond delay="0"/>
                                  </p:stCondLst>
                                  <p:childTnLst>
                                    <p:set>
                                      <p:cBhvr>
                                        <p:cTn id="47" dur="1" fill="hold">
                                          <p:stCondLst>
                                            <p:cond delay="0"/>
                                          </p:stCondLst>
                                        </p:cTn>
                                        <p:tgtEl>
                                          <p:spTgt spid="45"/>
                                        </p:tgtEl>
                                        <p:attrNameLst>
                                          <p:attrName>style.visibility</p:attrName>
                                        </p:attrNameLst>
                                      </p:cBhvr>
                                      <p:to>
                                        <p:strVal val="visible"/>
                                      </p:to>
                                    </p:set>
                                    <p:animEffect transition="in" filter="dissolve">
                                      <p:cBhvr>
                                        <p:cTn id="48" dur="500"/>
                                        <p:tgtEl>
                                          <p:spTgt spid="45"/>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nodeType="clickEffect">
                                  <p:stCondLst>
                                    <p:cond delay="0"/>
                                  </p:stCondLst>
                                  <p:childTnLst>
                                    <p:animEffect transition="out" filter="dissolve">
                                      <p:cBhvr>
                                        <p:cTn id="52" dur="500"/>
                                        <p:tgtEl>
                                          <p:spTgt spid="45"/>
                                        </p:tgtEl>
                                      </p:cBhvr>
                                    </p:animEffect>
                                    <p:set>
                                      <p:cBhvr>
                                        <p:cTn id="53" dur="1" fill="hold">
                                          <p:stCondLst>
                                            <p:cond delay="499"/>
                                          </p:stCondLst>
                                        </p:cTn>
                                        <p:tgtEl>
                                          <p:spTgt spid="45"/>
                                        </p:tgtEl>
                                        <p:attrNameLst>
                                          <p:attrName>style.visibility</p:attrName>
                                        </p:attrNameLst>
                                      </p:cBhvr>
                                      <p:to>
                                        <p:strVal val="hidden"/>
                                      </p:to>
                                    </p:se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dissolve">
                                      <p:cBhvr>
                                        <p:cTn id="57"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3" grpId="0" animBg="1"/>
      <p:bldP spid="47" grpId="0" animBg="1"/>
      <p:bldP spid="54" grpId="0" animBg="1"/>
      <p:bldP spid="54" grpId="1" animBg="1"/>
      <p:bldP spid="46" grpId="0" animBg="1"/>
      <p:bldP spid="46" grpId="1" animBg="1"/>
      <p:bldP spid="44" grpId="0" animBg="1"/>
      <p:bldP spid="44" grpId="1" animBg="1"/>
      <p:bldP spid="50"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56">
            <a:extLst>
              <a:ext uri="{FF2B5EF4-FFF2-40B4-BE49-F238E27FC236}">
                <a16:creationId xmlns:a16="http://schemas.microsoft.com/office/drawing/2014/main" id="{7DD5B589-73E3-46E2-B930-706FE954A272}"/>
              </a:ext>
            </a:extLst>
          </p:cNvPr>
          <p:cNvSpPr txBox="1">
            <a:spLocks noChangeArrowheads="1"/>
          </p:cNvSpPr>
          <p:nvPr/>
        </p:nvSpPr>
        <p:spPr bwMode="auto">
          <a:xfrm>
            <a:off x="136525" y="0"/>
            <a:ext cx="260667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200" b="1" i="1" dirty="0">
                <a:latin typeface="Gill Sans MT" panose="020B0502020104020203" pitchFamily="34" charset="0"/>
              </a:rPr>
              <a:t>Ascension of Christ</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Comforter to Apostles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Establishment of the</a:t>
            </a:r>
          </a:p>
          <a:p>
            <a:pPr eaLnBrk="1" hangingPunct="1">
              <a:spcBef>
                <a:spcPct val="0"/>
              </a:spcBef>
              <a:buFontTx/>
              <a:buNone/>
            </a:pPr>
            <a:r>
              <a:rPr lang="en-US" altLang="en-US" sz="1200" b="1" i="1" dirty="0">
                <a:latin typeface="Gill Sans MT" panose="020B0502020104020203" pitchFamily="34" charset="0"/>
              </a:rPr>
              <a:t>     church </a:t>
            </a:r>
            <a:r>
              <a:rPr lang="en-US" altLang="en-US" sz="900" b="1" i="1" dirty="0">
                <a:latin typeface="Gill Sans MT" panose="020B0502020104020203" pitchFamily="34" charset="0"/>
              </a:rPr>
              <a:t>(kingdom)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Law/word of Lord from Jerusalem</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Jerusalem, Judea, Samaria</a:t>
            </a:r>
          </a:p>
          <a:p>
            <a:pPr eaLnBrk="1" hangingPunct="1">
              <a:spcBef>
                <a:spcPct val="0"/>
              </a:spcBef>
              <a:buFontTx/>
              <a:buNone/>
            </a:pPr>
            <a:r>
              <a:rPr lang="en-US" altLang="en-US" sz="1200" b="1" i="1" dirty="0">
                <a:latin typeface="Gill Sans MT" panose="020B0502020104020203" pitchFamily="34" charset="0"/>
              </a:rPr>
              <a:t>     and uttermost part of the earth</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Gospel to the Gentiles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Repudiation of Judaizers</a:t>
            </a:r>
          </a:p>
          <a:p>
            <a:pPr eaLnBrk="1" hangingPunct="1">
              <a:spcBef>
                <a:spcPct val="0"/>
              </a:spcBef>
              <a:buFontTx/>
              <a:buNone/>
            </a:pPr>
            <a:endParaRPr lang="en-US" altLang="en-US" sz="200" b="1" i="1" dirty="0">
              <a:latin typeface="Gill Sans MT" panose="020B0502020104020203" pitchFamily="34" charset="0"/>
            </a:endParaRPr>
          </a:p>
          <a:p>
            <a:pPr eaLnBrk="1" hangingPunct="1">
              <a:spcBef>
                <a:spcPct val="0"/>
              </a:spcBef>
              <a:buFontTx/>
              <a:buNone/>
            </a:pPr>
            <a:r>
              <a:rPr lang="en-US" altLang="en-US" sz="1200" b="1" i="1" dirty="0">
                <a:latin typeface="Gill Sans MT" panose="020B0502020104020203" pitchFamily="34" charset="0"/>
              </a:rPr>
              <a:t>Paul’s Missionary Journeys</a:t>
            </a:r>
          </a:p>
        </p:txBody>
      </p:sp>
      <p:sp>
        <p:nvSpPr>
          <p:cNvPr id="50" name="Text Box 86">
            <a:extLst>
              <a:ext uri="{FF2B5EF4-FFF2-40B4-BE49-F238E27FC236}">
                <a16:creationId xmlns:a16="http://schemas.microsoft.com/office/drawing/2014/main" id="{53E5A8BD-F4F0-4A91-8F43-D473F61CFC78}"/>
              </a:ext>
            </a:extLst>
          </p:cNvPr>
          <p:cNvSpPr txBox="1">
            <a:spLocks noChangeArrowheads="1"/>
          </p:cNvSpPr>
          <p:nvPr/>
        </p:nvSpPr>
        <p:spPr bwMode="auto">
          <a:xfrm>
            <a:off x="6781800" y="4098925"/>
            <a:ext cx="213360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Jesus Returns</a:t>
            </a:r>
          </a:p>
          <a:p>
            <a:pPr eaLnBrk="1" hangingPunct="1">
              <a:spcBef>
                <a:spcPct val="0"/>
              </a:spcBef>
              <a:buFontTx/>
              <a:buNone/>
            </a:pPr>
            <a:r>
              <a:rPr lang="en-US" altLang="en-US" sz="1000" dirty="0">
                <a:latin typeface="Gill Sans MT" panose="020B0502020104020203" pitchFamily="34" charset="0"/>
              </a:rPr>
              <a:t>     Heb. 9:27,28; 1 Jn. 3:2;</a:t>
            </a:r>
          </a:p>
          <a:p>
            <a:pPr eaLnBrk="1" hangingPunct="1">
              <a:spcBef>
                <a:spcPct val="0"/>
              </a:spcBef>
              <a:buFontTx/>
              <a:buNone/>
            </a:pPr>
            <a:r>
              <a:rPr lang="en-US" altLang="en-US" sz="1000" dirty="0">
                <a:latin typeface="Gill Sans MT" panose="020B0502020104020203" pitchFamily="34" charset="0"/>
              </a:rPr>
              <a:t>     Phil. 3:20,21; 1 Thess. 4:16-17</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Dead Raised</a:t>
            </a:r>
          </a:p>
          <a:p>
            <a:pPr eaLnBrk="1" hangingPunct="1">
              <a:spcBef>
                <a:spcPct val="0"/>
              </a:spcBef>
              <a:buFontTx/>
              <a:buNone/>
            </a:pPr>
            <a:r>
              <a:rPr lang="en-US" altLang="en-US" sz="1000" dirty="0">
                <a:latin typeface="Gill Sans MT" panose="020B0502020104020203" pitchFamily="34" charset="0"/>
              </a:rPr>
              <a:t>     Jn. 5:28-29; 1 Cor. 15 (see v. 22)</a:t>
            </a:r>
          </a:p>
          <a:p>
            <a:pPr eaLnBrk="1" hangingPunct="1">
              <a:spcBef>
                <a:spcPct val="0"/>
              </a:spcBef>
              <a:buFontTx/>
              <a:buNone/>
            </a:pPr>
            <a:endParaRPr lang="en-US" altLang="en-US" sz="2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Judgment: Reward</a:t>
            </a:r>
          </a:p>
          <a:p>
            <a:pPr eaLnBrk="1" hangingPunct="1">
              <a:spcBef>
                <a:spcPct val="0"/>
              </a:spcBef>
              <a:buFontTx/>
              <a:buNone/>
            </a:pPr>
            <a:r>
              <a:rPr lang="en-US" altLang="en-US" sz="1000" dirty="0">
                <a:latin typeface="Gill Sans MT" panose="020B0502020104020203" pitchFamily="34" charset="0"/>
              </a:rPr>
              <a:t>     Acts: 17:30,31</a:t>
            </a:r>
          </a:p>
          <a:p>
            <a:pPr eaLnBrk="1" hangingPunct="1">
              <a:spcBef>
                <a:spcPct val="0"/>
              </a:spcBef>
              <a:buFontTx/>
              <a:buNone/>
            </a:pPr>
            <a:r>
              <a:rPr lang="en-US" altLang="en-US" sz="1000" dirty="0">
                <a:latin typeface="Gill Sans MT" panose="020B0502020104020203" pitchFamily="34" charset="0"/>
              </a:rPr>
              <a:t>     2 Cor. 5:10</a:t>
            </a:r>
          </a:p>
          <a:p>
            <a:pPr eaLnBrk="1" hangingPunct="1">
              <a:spcBef>
                <a:spcPct val="0"/>
              </a:spcBef>
              <a:buFontTx/>
              <a:buNone/>
            </a:pPr>
            <a:r>
              <a:rPr lang="en-US" altLang="en-US" sz="1000" dirty="0">
                <a:latin typeface="Gill Sans MT" panose="020B0502020104020203" pitchFamily="34" charset="0"/>
              </a:rPr>
              <a:t>     Rom. 14:12</a:t>
            </a:r>
          </a:p>
          <a:p>
            <a:pPr eaLnBrk="1" hangingPunct="1">
              <a:spcBef>
                <a:spcPct val="0"/>
              </a:spcBef>
              <a:buFontTx/>
              <a:buNone/>
            </a:pPr>
            <a:r>
              <a:rPr lang="en-US" altLang="en-US" sz="1000" dirty="0">
                <a:latin typeface="Gill Sans MT" panose="020B0502020104020203" pitchFamily="34" charset="0"/>
              </a:rPr>
              <a:t>     Mt. 25: 31-46</a:t>
            </a:r>
          </a:p>
          <a:p>
            <a:pPr eaLnBrk="1" hangingPunct="1">
              <a:spcBef>
                <a:spcPct val="0"/>
              </a:spcBef>
              <a:buFontTx/>
              <a:buNone/>
            </a:pPr>
            <a:r>
              <a:rPr lang="en-US" altLang="en-US" sz="1000" dirty="0">
                <a:latin typeface="Gill Sans MT" panose="020B0502020104020203" pitchFamily="34" charset="0"/>
              </a:rPr>
              <a:t>     Rev. 20:11-15</a:t>
            </a:r>
          </a:p>
          <a:p>
            <a:pPr eaLnBrk="1" hangingPunct="1">
              <a:spcBef>
                <a:spcPct val="0"/>
              </a:spcBef>
              <a:buFontTx/>
              <a:buNone/>
            </a:pPr>
            <a:r>
              <a:rPr lang="en-US" altLang="en-US" sz="200" dirty="0">
                <a:latin typeface="Gill Sans MT" panose="020B0502020104020203" pitchFamily="34" charset="0"/>
              </a:rPr>
              <a:t>    </a:t>
            </a:r>
          </a:p>
          <a:p>
            <a:pPr eaLnBrk="1" hangingPunct="1">
              <a:spcBef>
                <a:spcPct val="0"/>
              </a:spcBef>
              <a:buFontTx/>
              <a:buNone/>
            </a:pPr>
            <a:r>
              <a:rPr lang="en-US" altLang="en-US" sz="1000" dirty="0">
                <a:latin typeface="Gill Sans MT" panose="020B0502020104020203" pitchFamily="34" charset="0"/>
              </a:rPr>
              <a:t> Passing of the Present </a:t>
            </a:r>
            <a:r>
              <a:rPr lang="en-US" altLang="en-US" sz="1000" dirty="0" err="1">
                <a:latin typeface="Gill Sans MT" panose="020B0502020104020203" pitchFamily="34" charset="0"/>
              </a:rPr>
              <a:t>Age</a:t>
            </a:r>
            <a:r>
              <a:rPr lang="en-US" altLang="en-US" sz="1000" dirty="0" err="1">
                <a:latin typeface="Gill Sans MT" panose="020B0502020104020203" pitchFamily="34" charset="0"/>
                <a:sym typeface="Wingdings" panose="05000000000000000000" pitchFamily="2" charset="2"/>
              </a:rPr>
              <a:t>Eternity</a:t>
            </a:r>
            <a:endParaRPr lang="en-US" altLang="en-US" sz="1000"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1 Cor. 15:22-26</a:t>
            </a:r>
          </a:p>
          <a:p>
            <a:pPr eaLnBrk="1" hangingPunct="1">
              <a:spcBef>
                <a:spcPct val="0"/>
              </a:spcBef>
              <a:buFontTx/>
              <a:buNone/>
            </a:pPr>
            <a:r>
              <a:rPr lang="en-US" altLang="en-US" sz="1000" dirty="0">
                <a:latin typeface="Gill Sans MT" panose="020B0502020104020203" pitchFamily="34" charset="0"/>
              </a:rPr>
              <a:t>     2 Pet. 3:10-13</a:t>
            </a:r>
          </a:p>
          <a:p>
            <a:pPr eaLnBrk="1" hangingPunct="1">
              <a:spcBef>
                <a:spcPct val="0"/>
              </a:spcBef>
              <a:buFontTx/>
              <a:buNone/>
            </a:pPr>
            <a:r>
              <a:rPr lang="en-US" altLang="en-US" sz="1000" dirty="0">
                <a:latin typeface="Gill Sans MT" panose="020B0502020104020203" pitchFamily="34" charset="0"/>
              </a:rPr>
              <a:t>     Rev. 21:1-5</a:t>
            </a:r>
          </a:p>
        </p:txBody>
      </p:sp>
      <p:sp>
        <p:nvSpPr>
          <p:cNvPr id="46" name="Text Box 89">
            <a:extLst>
              <a:ext uri="{FF2B5EF4-FFF2-40B4-BE49-F238E27FC236}">
                <a16:creationId xmlns:a16="http://schemas.microsoft.com/office/drawing/2014/main" id="{6CEA4F80-6028-4A8F-B070-E634EF859384}"/>
              </a:ext>
            </a:extLst>
          </p:cNvPr>
          <p:cNvSpPr txBox="1">
            <a:spLocks noChangeArrowheads="1"/>
          </p:cNvSpPr>
          <p:nvPr/>
        </p:nvSpPr>
        <p:spPr bwMode="auto">
          <a:xfrm>
            <a:off x="914400" y="4114800"/>
            <a:ext cx="950976" cy="2785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Mt. 28:18-20</a:t>
            </a:r>
          </a:p>
          <a:p>
            <a:pPr eaLnBrk="1" hangingPunct="1">
              <a:spcBef>
                <a:spcPct val="50000"/>
              </a:spcBef>
              <a:buFontTx/>
              <a:buNone/>
            </a:pPr>
            <a:r>
              <a:rPr lang="en-US" altLang="en-US" sz="1000" dirty="0">
                <a:latin typeface="Gill Sans MT" panose="020B0502020104020203" pitchFamily="34" charset="0"/>
              </a:rPr>
              <a:t>Mk. 16:15-16</a:t>
            </a:r>
          </a:p>
          <a:p>
            <a:pPr eaLnBrk="1" hangingPunct="1">
              <a:spcBef>
                <a:spcPct val="50000"/>
              </a:spcBef>
              <a:buFontTx/>
              <a:buNone/>
            </a:pPr>
            <a:r>
              <a:rPr lang="en-US" altLang="en-US" sz="1000" dirty="0">
                <a:latin typeface="Gill Sans MT" panose="020B0502020104020203" pitchFamily="34" charset="0"/>
              </a:rPr>
              <a:t>Comforter:  Jn. 14:26; 15:26; 16:8,13; Eph. 3:1-5; Jude 3 8</a:t>
            </a:r>
          </a:p>
          <a:p>
            <a:pPr eaLnBrk="1" hangingPunct="1">
              <a:spcBef>
                <a:spcPct val="50000"/>
              </a:spcBef>
              <a:buFontTx/>
              <a:buNone/>
            </a:pPr>
            <a:r>
              <a:rPr lang="en-US" altLang="en-US" sz="1000" dirty="0">
                <a:latin typeface="Gill Sans MT" panose="020B0502020104020203" pitchFamily="34" charset="0"/>
              </a:rPr>
              <a:t>Kingdom comes with power:  Dan. 2:44; 7:13-14; Mk. 9:1; Lk. 24:49; Acts 1:4-8; 2:1-4, 41, 47; Col. 1:13</a:t>
            </a:r>
          </a:p>
        </p:txBody>
      </p:sp>
      <p:sp>
        <p:nvSpPr>
          <p:cNvPr id="45" name="Text Box 72">
            <a:extLst>
              <a:ext uri="{FF2B5EF4-FFF2-40B4-BE49-F238E27FC236}">
                <a16:creationId xmlns:a16="http://schemas.microsoft.com/office/drawing/2014/main" id="{3B080B78-E677-415F-BA88-F7ADF663100D}"/>
              </a:ext>
            </a:extLst>
          </p:cNvPr>
          <p:cNvSpPr txBox="1">
            <a:spLocks noChangeArrowheads="1"/>
          </p:cNvSpPr>
          <p:nvPr/>
        </p:nvSpPr>
        <p:spPr bwMode="auto">
          <a:xfrm>
            <a:off x="0" y="4572000"/>
            <a:ext cx="966788"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ts val="0"/>
              </a:spcBef>
              <a:buFontTx/>
              <a:buNone/>
            </a:pPr>
            <a:r>
              <a:rPr lang="en-US" altLang="en-US" sz="1000" dirty="0">
                <a:latin typeface="Gill Sans MT" panose="020B0502020104020203" pitchFamily="34" charset="0"/>
              </a:rPr>
              <a:t>Jn. 1:14, 18; </a:t>
            </a:r>
          </a:p>
          <a:p>
            <a:pPr eaLnBrk="1" hangingPunct="1">
              <a:spcBef>
                <a:spcPts val="0"/>
              </a:spcBef>
              <a:buFontTx/>
              <a:buNone/>
            </a:pPr>
            <a:r>
              <a:rPr lang="en-US" altLang="en-US" sz="1000" dirty="0">
                <a:latin typeface="Gill Sans MT" panose="020B0502020104020203" pitchFamily="34" charset="0"/>
              </a:rPr>
              <a:t>Lk. 2:11; 19:10</a:t>
            </a:r>
          </a:p>
          <a:p>
            <a:pPr eaLnBrk="1" hangingPunct="1">
              <a:spcBef>
                <a:spcPts val="0"/>
              </a:spcBef>
              <a:buFontTx/>
              <a:buNone/>
            </a:pPr>
            <a:r>
              <a:rPr lang="en-US" altLang="en-US" sz="1000" dirty="0">
                <a:latin typeface="Gill Sans MT" panose="020B0502020104020203" pitchFamily="34" charset="0"/>
              </a:rPr>
              <a:t>Mt. 5:17</a:t>
            </a:r>
          </a:p>
          <a:p>
            <a:pPr eaLnBrk="1" hangingPunct="1">
              <a:spcBef>
                <a:spcPts val="0"/>
              </a:spcBef>
              <a:buFontTx/>
              <a:buNone/>
            </a:pPr>
            <a:r>
              <a:rPr lang="en-US" altLang="en-US" sz="1000" dirty="0">
                <a:latin typeface="Gill Sans MT" panose="020B0502020104020203" pitchFamily="34" charset="0"/>
              </a:rPr>
              <a:t>     16:21</a:t>
            </a:r>
          </a:p>
          <a:p>
            <a:pPr eaLnBrk="1" hangingPunct="1">
              <a:spcBef>
                <a:spcPts val="0"/>
              </a:spcBef>
              <a:buFontTx/>
              <a:buNone/>
            </a:pPr>
            <a:r>
              <a:rPr lang="en-US" altLang="en-US" sz="1000" dirty="0">
                <a:latin typeface="Gill Sans MT" panose="020B0502020104020203" pitchFamily="34" charset="0"/>
              </a:rPr>
              <a:t>     17:22-23</a:t>
            </a:r>
          </a:p>
          <a:p>
            <a:pPr eaLnBrk="1" hangingPunct="1">
              <a:spcBef>
                <a:spcPts val="0"/>
              </a:spcBef>
              <a:buFontTx/>
              <a:buNone/>
            </a:pPr>
            <a:r>
              <a:rPr lang="en-US" altLang="en-US" sz="1000" dirty="0">
                <a:latin typeface="Gill Sans MT" panose="020B0502020104020203" pitchFamily="34" charset="0"/>
              </a:rPr>
              <a:t>     20:18-19</a:t>
            </a:r>
          </a:p>
          <a:p>
            <a:pPr eaLnBrk="1" hangingPunct="1">
              <a:spcBef>
                <a:spcPts val="0"/>
              </a:spcBef>
              <a:buFontTx/>
              <a:buNone/>
            </a:pPr>
            <a:r>
              <a:rPr lang="en-US" altLang="en-US" sz="1000" dirty="0">
                <a:latin typeface="Gill Sans MT" panose="020B0502020104020203" pitchFamily="34" charset="0"/>
              </a:rPr>
              <a:t>     26:26-29</a:t>
            </a:r>
          </a:p>
          <a:p>
            <a:pPr eaLnBrk="1" hangingPunct="1">
              <a:spcBef>
                <a:spcPts val="0"/>
              </a:spcBef>
              <a:buFontTx/>
              <a:buNone/>
            </a:pPr>
            <a:r>
              <a:rPr lang="en-US" altLang="en-US" sz="1000" dirty="0">
                <a:latin typeface="Gill Sans MT" panose="020B0502020104020203" pitchFamily="34" charset="0"/>
              </a:rPr>
              <a:t>Lk. 24:44-49</a:t>
            </a:r>
          </a:p>
          <a:p>
            <a:pPr eaLnBrk="1" hangingPunct="1">
              <a:spcBef>
                <a:spcPts val="0"/>
              </a:spcBef>
              <a:buFontTx/>
              <a:buNone/>
            </a:pPr>
            <a:r>
              <a:rPr lang="en-US" altLang="en-US" sz="1000" dirty="0">
                <a:latin typeface="Gill Sans MT" panose="020B0502020104020203" pitchFamily="34" charset="0"/>
              </a:rPr>
              <a:t>Gal. 4:4</a:t>
            </a:r>
          </a:p>
          <a:p>
            <a:pPr eaLnBrk="1" hangingPunct="1">
              <a:spcBef>
                <a:spcPts val="0"/>
              </a:spcBef>
              <a:buFontTx/>
              <a:buNone/>
            </a:pPr>
            <a:r>
              <a:rPr lang="en-US" altLang="en-US" sz="1000" dirty="0">
                <a:latin typeface="Gill Sans MT" panose="020B0502020104020203" pitchFamily="34" charset="0"/>
              </a:rPr>
              <a:t>Eph. 1:9</a:t>
            </a:r>
          </a:p>
          <a:p>
            <a:pPr eaLnBrk="1" hangingPunct="1">
              <a:spcBef>
                <a:spcPts val="0"/>
              </a:spcBef>
              <a:buFontTx/>
              <a:buNone/>
            </a:pPr>
            <a:r>
              <a:rPr lang="en-US" altLang="en-US" sz="1000" dirty="0">
                <a:latin typeface="Gill Sans MT" panose="020B0502020104020203" pitchFamily="34" charset="0"/>
              </a:rPr>
              <a:t>Gen. 3:15</a:t>
            </a:r>
          </a:p>
          <a:p>
            <a:pPr eaLnBrk="1" hangingPunct="1">
              <a:spcBef>
                <a:spcPts val="0"/>
              </a:spcBef>
              <a:buFontTx/>
              <a:buNone/>
            </a:pPr>
            <a:r>
              <a:rPr lang="en-US" altLang="en-US" sz="1000" dirty="0">
                <a:latin typeface="Gill Sans MT" panose="020B0502020104020203" pitchFamily="34" charset="0"/>
              </a:rPr>
              <a:t>Gen. 22:18</a:t>
            </a:r>
          </a:p>
          <a:p>
            <a:pPr eaLnBrk="1" hangingPunct="1">
              <a:spcBef>
                <a:spcPts val="0"/>
              </a:spcBef>
              <a:buFontTx/>
              <a:buNone/>
            </a:pPr>
            <a:r>
              <a:rPr lang="en-US" altLang="en-US" sz="1000" dirty="0">
                <a:latin typeface="Gill Sans MT" panose="020B0502020104020203" pitchFamily="34" charset="0"/>
              </a:rPr>
              <a:t>Mk. 10:45</a:t>
            </a:r>
          </a:p>
          <a:p>
            <a:pPr eaLnBrk="1" hangingPunct="1">
              <a:spcBef>
                <a:spcPts val="0"/>
              </a:spcBef>
              <a:buFontTx/>
              <a:buNone/>
            </a:pPr>
            <a:r>
              <a:rPr lang="en-US" altLang="en-US" sz="1000" dirty="0">
                <a:latin typeface="Gill Sans MT" panose="020B0502020104020203" pitchFamily="34" charset="0"/>
              </a:rPr>
              <a:t>1 Jn. 4:9-10</a:t>
            </a:r>
          </a:p>
        </p:txBody>
      </p:sp>
      <p:sp>
        <p:nvSpPr>
          <p:cNvPr id="42" name="Text Box 82">
            <a:extLst>
              <a:ext uri="{FF2B5EF4-FFF2-40B4-BE49-F238E27FC236}">
                <a16:creationId xmlns:a16="http://schemas.microsoft.com/office/drawing/2014/main" id="{87AAB8AC-9B32-4A7C-9754-64BF1655EE5A}"/>
              </a:ext>
            </a:extLst>
          </p:cNvPr>
          <p:cNvSpPr txBox="1">
            <a:spLocks noChangeArrowheads="1"/>
          </p:cNvSpPr>
          <p:nvPr/>
        </p:nvSpPr>
        <p:spPr bwMode="auto">
          <a:xfrm>
            <a:off x="4876800" y="3724275"/>
            <a:ext cx="1600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Luke 14:26-35; 9:23-25</a:t>
            </a:r>
          </a:p>
        </p:txBody>
      </p:sp>
      <p:sp>
        <p:nvSpPr>
          <p:cNvPr id="49" name="Text Box 76">
            <a:extLst>
              <a:ext uri="{FF2B5EF4-FFF2-40B4-BE49-F238E27FC236}">
                <a16:creationId xmlns:a16="http://schemas.microsoft.com/office/drawing/2014/main" id="{43A402AD-ABF7-4C1B-A43A-A0A49EF4EF48}"/>
              </a:ext>
            </a:extLst>
          </p:cNvPr>
          <p:cNvSpPr txBox="1">
            <a:spLocks noChangeArrowheads="1"/>
          </p:cNvSpPr>
          <p:nvPr/>
        </p:nvSpPr>
        <p:spPr bwMode="auto">
          <a:xfrm>
            <a:off x="1828800" y="2895600"/>
            <a:ext cx="1066800"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10000"/>
              </a:spcBef>
              <a:buFontTx/>
              <a:buNone/>
            </a:pPr>
            <a:r>
              <a:rPr lang="en-US" altLang="en-US" sz="1000" dirty="0">
                <a:latin typeface="Gill Sans MT" panose="020B0502020104020203" pitchFamily="34" charset="0"/>
              </a:rPr>
              <a:t>Pentecost</a:t>
            </a:r>
          </a:p>
          <a:p>
            <a:pPr eaLnBrk="1" hangingPunct="1">
              <a:spcBef>
                <a:spcPct val="10000"/>
              </a:spcBef>
              <a:buFontTx/>
              <a:buNone/>
            </a:pPr>
            <a:r>
              <a:rPr lang="en-US" altLang="en-US" sz="1000" dirty="0">
                <a:latin typeface="Gill Sans MT" panose="020B0502020104020203" pitchFamily="34" charset="0"/>
              </a:rPr>
              <a:t>Acts 2:1-4</a:t>
            </a:r>
          </a:p>
          <a:p>
            <a:pPr eaLnBrk="1" hangingPunct="1">
              <a:spcBef>
                <a:spcPct val="10000"/>
              </a:spcBef>
              <a:buFontTx/>
              <a:buNone/>
            </a:pPr>
            <a:r>
              <a:rPr lang="en-US" altLang="en-US" sz="1000" dirty="0">
                <a:latin typeface="Gill Sans MT" panose="020B0502020104020203" pitchFamily="34" charset="0"/>
              </a:rPr>
              <a:t>Acts 2:16ff</a:t>
            </a:r>
          </a:p>
          <a:p>
            <a:pPr eaLnBrk="1" hangingPunct="1">
              <a:spcBef>
                <a:spcPct val="10000"/>
              </a:spcBef>
              <a:buFontTx/>
              <a:buNone/>
            </a:pPr>
            <a:r>
              <a:rPr lang="en-US" altLang="en-US" sz="1000" dirty="0">
                <a:latin typeface="Gill Sans MT" panose="020B0502020104020203" pitchFamily="34" charset="0"/>
              </a:rPr>
              <a:t>Rom. 1:16-17</a:t>
            </a:r>
          </a:p>
          <a:p>
            <a:pPr eaLnBrk="1" hangingPunct="1">
              <a:spcBef>
                <a:spcPct val="10000"/>
              </a:spcBef>
              <a:buFontTx/>
              <a:buNone/>
            </a:pPr>
            <a:r>
              <a:rPr lang="en-US" altLang="en-US" sz="1000" dirty="0">
                <a:latin typeface="Gill Sans MT" panose="020B0502020104020203" pitchFamily="34" charset="0"/>
              </a:rPr>
              <a:t>1 Cor. 15:1-8</a:t>
            </a:r>
          </a:p>
          <a:p>
            <a:pPr eaLnBrk="1" hangingPunct="1">
              <a:spcBef>
                <a:spcPct val="10000"/>
              </a:spcBef>
              <a:buFontTx/>
              <a:buNone/>
            </a:pPr>
            <a:r>
              <a:rPr lang="en-US" altLang="en-US" sz="1000" dirty="0">
                <a:latin typeface="Gill Sans MT" panose="020B0502020104020203" pitchFamily="34" charset="0"/>
              </a:rPr>
              <a:t>Rom. 1:3-4</a:t>
            </a:r>
          </a:p>
        </p:txBody>
      </p:sp>
      <p:sp>
        <p:nvSpPr>
          <p:cNvPr id="48" name="Text Box 74">
            <a:extLst>
              <a:ext uri="{FF2B5EF4-FFF2-40B4-BE49-F238E27FC236}">
                <a16:creationId xmlns:a16="http://schemas.microsoft.com/office/drawing/2014/main" id="{0C6E52A1-4B82-46B6-A796-46C3A7BF76D2}"/>
              </a:ext>
            </a:extLst>
          </p:cNvPr>
          <p:cNvSpPr txBox="1">
            <a:spLocks noChangeArrowheads="1"/>
          </p:cNvSpPr>
          <p:nvPr/>
        </p:nvSpPr>
        <p:spPr bwMode="auto">
          <a:xfrm>
            <a:off x="1135063" y="2333908"/>
            <a:ext cx="1376362" cy="561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Holy Spirit</a:t>
            </a:r>
          </a:p>
          <a:p>
            <a:pPr algn="ctr" eaLnBrk="1" hangingPunct="1">
              <a:spcBef>
                <a:spcPts val="0"/>
              </a:spcBef>
              <a:spcAft>
                <a:spcPts val="300"/>
              </a:spcAft>
              <a:buFontTx/>
              <a:buNone/>
            </a:pPr>
            <a:r>
              <a:rPr lang="en-US" altLang="en-US" sz="1400" b="1" dirty="0">
                <a:solidFill>
                  <a:schemeClr val="accent2"/>
                </a:solidFill>
                <a:latin typeface="Gill Sans MT" panose="020B0502020104020203" pitchFamily="34" charset="0"/>
              </a:rPr>
              <a:t>“Comforter”</a:t>
            </a:r>
          </a:p>
        </p:txBody>
      </p:sp>
      <p:sp>
        <p:nvSpPr>
          <p:cNvPr id="5122" name="Text Box 57"/>
          <p:cNvSpPr txBox="1">
            <a:spLocks noChangeArrowheads="1"/>
          </p:cNvSpPr>
          <p:nvPr/>
        </p:nvSpPr>
        <p:spPr bwMode="auto">
          <a:xfrm>
            <a:off x="76200" y="76200"/>
            <a:ext cx="8991600" cy="741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1800" b="1">
                <a:solidFill>
                  <a:srgbClr val="00CC00"/>
                </a:solidFill>
                <a:latin typeface="Gill Sans MT" panose="020B0502020104020203" pitchFamily="34" charset="0"/>
              </a:rPr>
              <a:t>The Scheme of Redemption</a:t>
            </a:r>
          </a:p>
        </p:txBody>
      </p:sp>
      <p:sp>
        <p:nvSpPr>
          <p:cNvPr id="5123" name="Text Box 58"/>
          <p:cNvSpPr txBox="1">
            <a:spLocks noChangeArrowheads="1"/>
          </p:cNvSpPr>
          <p:nvPr/>
        </p:nvSpPr>
        <p:spPr bwMode="auto">
          <a:xfrm>
            <a:off x="2514600" y="1066800"/>
            <a:ext cx="4114800" cy="80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2000" b="1" dirty="0">
                <a:latin typeface="Gill Sans MT" panose="020B0502020104020203" pitchFamily="34" charset="0"/>
              </a:rPr>
              <a:t>Christian Dispensation</a:t>
            </a:r>
          </a:p>
          <a:p>
            <a:pPr algn="ctr" eaLnBrk="1" hangingPunct="1">
              <a:spcBef>
                <a:spcPct val="50000"/>
              </a:spcBef>
              <a:buFontTx/>
              <a:buNone/>
            </a:pPr>
            <a:r>
              <a:rPr lang="en-US" altLang="en-US" sz="1800" b="1" dirty="0">
                <a:latin typeface="Gill Sans MT" panose="020B0502020104020203" pitchFamily="34" charset="0"/>
              </a:rPr>
              <a:t>Acts           Revelation</a:t>
            </a:r>
          </a:p>
        </p:txBody>
      </p:sp>
      <p:sp>
        <p:nvSpPr>
          <p:cNvPr id="5124" name="AutoShape 59"/>
          <p:cNvSpPr>
            <a:spLocks noChangeArrowheads="1"/>
          </p:cNvSpPr>
          <p:nvPr/>
        </p:nvSpPr>
        <p:spPr bwMode="auto">
          <a:xfrm>
            <a:off x="4038600" y="1644650"/>
            <a:ext cx="381000" cy="76200"/>
          </a:xfrm>
          <a:prstGeom prst="rightArrow">
            <a:avLst>
              <a:gd name="adj1" fmla="val 41667"/>
              <a:gd name="adj2" fmla="val 83333"/>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25" name="Text Box 60"/>
          <p:cNvSpPr txBox="1">
            <a:spLocks noChangeArrowheads="1"/>
          </p:cNvSpPr>
          <p:nvPr/>
        </p:nvSpPr>
        <p:spPr bwMode="auto">
          <a:xfrm>
            <a:off x="2667000" y="762000"/>
            <a:ext cx="3733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600" b="1">
                <a:latin typeface="Gill Sans MT" panose="020B0502020104020203" pitchFamily="34" charset="0"/>
              </a:rPr>
              <a:t>in the</a:t>
            </a:r>
          </a:p>
        </p:txBody>
      </p:sp>
      <p:sp>
        <p:nvSpPr>
          <p:cNvPr id="5126" name="AutoShape 61"/>
          <p:cNvSpPr>
            <a:spLocks noChangeArrowheads="1"/>
          </p:cNvSpPr>
          <p:nvPr/>
        </p:nvSpPr>
        <p:spPr bwMode="auto">
          <a:xfrm>
            <a:off x="990600" y="3886200"/>
            <a:ext cx="7772400" cy="304800"/>
          </a:xfrm>
          <a:prstGeom prst="rightArrow">
            <a:avLst>
              <a:gd name="adj1" fmla="val 35417"/>
              <a:gd name="adj2" fmla="val 80160"/>
            </a:avLst>
          </a:prstGeom>
          <a:solidFill>
            <a:srgbClr val="808080">
              <a:alpha val="50195"/>
            </a:srgbClr>
          </a:solidFill>
          <a:ln w="158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nvGrpSpPr>
          <p:cNvPr id="5127" name="Group 62"/>
          <p:cNvGrpSpPr>
            <a:grpSpLocks/>
          </p:cNvGrpSpPr>
          <p:nvPr/>
        </p:nvGrpSpPr>
        <p:grpSpPr bwMode="auto">
          <a:xfrm>
            <a:off x="0" y="2667000"/>
            <a:ext cx="966788" cy="1966913"/>
            <a:chOff x="4221" y="1680"/>
            <a:chExt cx="609" cy="1239"/>
          </a:xfrm>
        </p:grpSpPr>
        <p:grpSp>
          <p:nvGrpSpPr>
            <p:cNvPr id="5151" name="Group 63"/>
            <p:cNvGrpSpPr>
              <a:grpSpLocks/>
            </p:cNvGrpSpPr>
            <p:nvPr/>
          </p:nvGrpSpPr>
          <p:grpSpPr bwMode="auto">
            <a:xfrm>
              <a:off x="4221" y="2304"/>
              <a:ext cx="288" cy="480"/>
              <a:chOff x="4221" y="2304"/>
              <a:chExt cx="288" cy="480"/>
            </a:xfrm>
          </p:grpSpPr>
          <p:sp>
            <p:nvSpPr>
              <p:cNvPr id="5157" name="Rectangle 64"/>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5158" name="Rectangle 65"/>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5152" name="Text Box 66"/>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5153" name="Text Box 67"/>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5154" name="Text Box 68"/>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5155" name="AutoShape 69"/>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5156" name="AutoShape 70"/>
            <p:cNvCxnSpPr>
              <a:cxnSpLocks noChangeShapeType="1"/>
              <a:stCxn id="5152" idx="3"/>
              <a:endCxn id="5153"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128" name="Text Box 71"/>
          <p:cNvSpPr txBox="1">
            <a:spLocks noChangeArrowheads="1"/>
          </p:cNvSpPr>
          <p:nvPr/>
        </p:nvSpPr>
        <p:spPr bwMode="auto">
          <a:xfrm>
            <a:off x="0" y="2438400"/>
            <a:ext cx="1143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dirty="0">
                <a:latin typeface="Gill Sans MT" panose="020B0502020104020203" pitchFamily="34" charset="0"/>
              </a:rPr>
              <a:t>~AD 33</a:t>
            </a:r>
          </a:p>
        </p:txBody>
      </p:sp>
      <p:sp>
        <p:nvSpPr>
          <p:cNvPr id="5130" name="Text Box 73"/>
          <p:cNvSpPr txBox="1">
            <a:spLocks noChangeArrowheads="1"/>
          </p:cNvSpPr>
          <p:nvPr/>
        </p:nvSpPr>
        <p:spPr bwMode="auto">
          <a:xfrm>
            <a:off x="1828800" y="4111625"/>
            <a:ext cx="12192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000" dirty="0">
                <a:latin typeface="Gill Sans MT" panose="020B0502020104020203" pitchFamily="34" charset="0"/>
              </a:rPr>
              <a:t>Kingdom/Church Established:  Isa. 2:2-3; Dan. 2:44; 7:13-14; Mk. 9:1; Lk. 24:49; Acts 1:8; 2:1-4 (Jn. 16:13, 8); 2:30-36, 41, 47; Col. 1:12-23; </a:t>
            </a:r>
          </a:p>
          <a:p>
            <a:pPr eaLnBrk="1" hangingPunct="1">
              <a:spcBef>
                <a:spcPct val="0"/>
              </a:spcBef>
              <a:buFontTx/>
              <a:buNone/>
            </a:pPr>
            <a:r>
              <a:rPr lang="en-US" altLang="en-US" sz="1000" dirty="0">
                <a:latin typeface="Gill Sans MT" panose="020B0502020104020203" pitchFamily="34" charset="0"/>
              </a:rPr>
              <a:t>All spiritual blessings:  Eph. 1:3; Rom. 8:1; 1 Jn. 3:5-9; Eph. 2:4-10</a:t>
            </a:r>
          </a:p>
          <a:p>
            <a:pPr eaLnBrk="1" hangingPunct="1">
              <a:spcBef>
                <a:spcPct val="0"/>
              </a:spcBef>
              <a:buFontTx/>
              <a:buNone/>
            </a:pPr>
            <a:r>
              <a:rPr lang="en-US" altLang="en-US" sz="1000" dirty="0">
                <a:latin typeface="Gill Sans MT" panose="020B0502020104020203" pitchFamily="34" charset="0"/>
              </a:rPr>
              <a:t>Spiritual sanctuary:</a:t>
            </a:r>
          </a:p>
          <a:p>
            <a:pPr eaLnBrk="1" hangingPunct="1">
              <a:spcBef>
                <a:spcPct val="0"/>
              </a:spcBef>
              <a:buFontTx/>
              <a:buNone/>
            </a:pPr>
            <a:r>
              <a:rPr lang="en-US" altLang="en-US" sz="1000" dirty="0">
                <a:latin typeface="Gill Sans MT" panose="020B0502020104020203" pitchFamily="34" charset="0"/>
              </a:rPr>
              <a:t>     Eph. 2:19-22</a:t>
            </a:r>
          </a:p>
          <a:p>
            <a:pPr eaLnBrk="1" hangingPunct="1">
              <a:spcBef>
                <a:spcPct val="0"/>
              </a:spcBef>
              <a:buFontTx/>
              <a:buNone/>
            </a:pPr>
            <a:r>
              <a:rPr lang="en-US" altLang="en-US" sz="1000" dirty="0">
                <a:latin typeface="Gill Sans MT" panose="020B0502020104020203" pitchFamily="34" charset="0"/>
              </a:rPr>
              <a:t>     Ex. 25:8</a:t>
            </a:r>
          </a:p>
          <a:p>
            <a:pPr eaLnBrk="1" hangingPunct="1">
              <a:spcBef>
                <a:spcPct val="0"/>
              </a:spcBef>
              <a:buFontTx/>
              <a:buNone/>
            </a:pPr>
            <a:r>
              <a:rPr lang="en-US" altLang="en-US" sz="1000" dirty="0">
                <a:latin typeface="Gill Sans MT" panose="020B0502020104020203" pitchFamily="34" charset="0"/>
              </a:rPr>
              <a:t>     Heb. 8:2; 1 Cor.     </a:t>
            </a:r>
          </a:p>
          <a:p>
            <a:pPr eaLnBrk="1" hangingPunct="1">
              <a:spcBef>
                <a:spcPct val="0"/>
              </a:spcBef>
              <a:buFontTx/>
              <a:buNone/>
            </a:pPr>
            <a:r>
              <a:rPr lang="en-US" altLang="en-US" sz="1000" dirty="0">
                <a:latin typeface="Gill Sans MT" panose="020B0502020104020203" pitchFamily="34" charset="0"/>
              </a:rPr>
              <a:t>     6:19-20</a:t>
            </a:r>
          </a:p>
        </p:txBody>
      </p:sp>
      <p:sp>
        <p:nvSpPr>
          <p:cNvPr id="5132" name="Line 75"/>
          <p:cNvSpPr>
            <a:spLocks noChangeShapeType="1"/>
          </p:cNvSpPr>
          <p:nvPr/>
        </p:nvSpPr>
        <p:spPr bwMode="auto">
          <a:xfrm>
            <a:off x="1828800" y="28956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4" name="Text Box 77"/>
          <p:cNvSpPr txBox="1">
            <a:spLocks noChangeArrowheads="1"/>
          </p:cNvSpPr>
          <p:nvPr/>
        </p:nvSpPr>
        <p:spPr bwMode="auto">
          <a:xfrm>
            <a:off x="2743200" y="3094038"/>
            <a:ext cx="1981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25000"/>
              </a:spcBef>
              <a:buFontTx/>
              <a:buNone/>
            </a:pPr>
            <a:r>
              <a:rPr lang="en-US" altLang="en-US" sz="1400" b="1">
                <a:solidFill>
                  <a:schemeClr val="accent2"/>
                </a:solidFill>
                <a:latin typeface="Gill Sans MT" panose="020B0502020104020203" pitchFamily="34" charset="0"/>
              </a:rPr>
              <a:t>Invitation of Jesus</a:t>
            </a:r>
          </a:p>
        </p:txBody>
      </p:sp>
      <p:sp>
        <p:nvSpPr>
          <p:cNvPr id="5135" name="Text Box 78"/>
          <p:cNvSpPr txBox="1">
            <a:spLocks noChangeArrowheads="1"/>
          </p:cNvSpPr>
          <p:nvPr/>
        </p:nvSpPr>
        <p:spPr bwMode="auto">
          <a:xfrm>
            <a:off x="4608513" y="3103563"/>
            <a:ext cx="2057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What Christ Requires of Men</a:t>
            </a:r>
          </a:p>
        </p:txBody>
      </p:sp>
      <p:sp>
        <p:nvSpPr>
          <p:cNvPr id="5136" name="Text Box 79"/>
          <p:cNvSpPr txBox="1">
            <a:spLocks noChangeArrowheads="1"/>
          </p:cNvSpPr>
          <p:nvPr/>
        </p:nvSpPr>
        <p:spPr bwMode="auto">
          <a:xfrm>
            <a:off x="6781800" y="3094038"/>
            <a:ext cx="1752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dirty="0">
                <a:solidFill>
                  <a:schemeClr val="accent2"/>
                </a:solidFill>
                <a:latin typeface="Gill Sans MT" panose="020B0502020104020203" pitchFamily="34" charset="0"/>
              </a:rPr>
              <a:t>Consummation</a:t>
            </a:r>
          </a:p>
        </p:txBody>
      </p:sp>
      <p:sp>
        <p:nvSpPr>
          <p:cNvPr id="5137" name="Line 80"/>
          <p:cNvSpPr>
            <a:spLocks noChangeShapeType="1"/>
          </p:cNvSpPr>
          <p:nvPr/>
        </p:nvSpPr>
        <p:spPr bwMode="auto">
          <a:xfrm flipV="1">
            <a:off x="1828800" y="4114800"/>
            <a:ext cx="0" cy="10668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38" name="Text Box 81"/>
          <p:cNvSpPr txBox="1">
            <a:spLocks noChangeArrowheads="1"/>
          </p:cNvSpPr>
          <p:nvPr/>
        </p:nvSpPr>
        <p:spPr bwMode="auto">
          <a:xfrm>
            <a:off x="6781799" y="3721100"/>
            <a:ext cx="16240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dirty="0">
                <a:latin typeface="Gill Sans MT" panose="020B0502020104020203" pitchFamily="34" charset="0"/>
              </a:rPr>
              <a:t>What follows: Acts 1:10-11</a:t>
            </a:r>
          </a:p>
        </p:txBody>
      </p:sp>
      <p:sp>
        <p:nvSpPr>
          <p:cNvPr id="5140" name="Text Box 83"/>
          <p:cNvSpPr txBox="1">
            <a:spLocks noChangeArrowheads="1"/>
          </p:cNvSpPr>
          <p:nvPr/>
        </p:nvSpPr>
        <p:spPr bwMode="auto">
          <a:xfrm>
            <a:off x="2819400" y="3398838"/>
            <a:ext cx="16002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10000"/>
              </a:spcBef>
              <a:buFontTx/>
              <a:buNone/>
            </a:pPr>
            <a:r>
              <a:rPr lang="en-US" altLang="en-US" sz="1000">
                <a:latin typeface="Gill Sans MT" panose="020B0502020104020203" pitchFamily="34" charset="0"/>
              </a:rPr>
              <a:t>Luke 19:10; Isa. 59:2</a:t>
            </a:r>
          </a:p>
          <a:p>
            <a:pPr algn="ctr" eaLnBrk="1" hangingPunct="1">
              <a:spcBef>
                <a:spcPct val="10000"/>
              </a:spcBef>
              <a:buFontTx/>
              <a:buNone/>
            </a:pPr>
            <a:r>
              <a:rPr lang="en-US" altLang="en-US" sz="1000">
                <a:latin typeface="Gill Sans MT" panose="020B0502020104020203" pitchFamily="34" charset="0"/>
              </a:rPr>
              <a:t>Rom. 3:23; 6:23</a:t>
            </a:r>
          </a:p>
          <a:p>
            <a:pPr algn="ctr" eaLnBrk="1" hangingPunct="1">
              <a:spcBef>
                <a:spcPct val="10000"/>
              </a:spcBef>
              <a:buFontTx/>
              <a:buNone/>
            </a:pPr>
            <a:r>
              <a:rPr lang="en-US" altLang="en-US" sz="1000">
                <a:latin typeface="Gill Sans MT" panose="020B0502020104020203" pitchFamily="34" charset="0"/>
              </a:rPr>
              <a:t>Mt. 11:28-30</a:t>
            </a:r>
          </a:p>
        </p:txBody>
      </p:sp>
      <p:sp>
        <p:nvSpPr>
          <p:cNvPr id="5204" name="Text Box 84"/>
          <p:cNvSpPr txBox="1">
            <a:spLocks noChangeArrowheads="1"/>
          </p:cNvSpPr>
          <p:nvPr/>
        </p:nvSpPr>
        <p:spPr bwMode="auto">
          <a:xfrm>
            <a:off x="2971801" y="4079875"/>
            <a:ext cx="2019300" cy="275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1000" dirty="0">
                <a:latin typeface="Gill Sans MT" pitchFamily="34" charset="0"/>
              </a:rPr>
              <a:t>Christ Offers:</a:t>
            </a:r>
          </a:p>
          <a:p>
            <a:pPr marL="171450" indent="-171450" eaLnBrk="1" hangingPunct="1">
              <a:spcBef>
                <a:spcPct val="50000"/>
              </a:spcBef>
              <a:defRPr/>
            </a:pPr>
            <a:r>
              <a:rPr lang="en-US" sz="1000" dirty="0">
                <a:latin typeface="Gill Sans MT" pitchFamily="34" charset="0"/>
              </a:rPr>
              <a:t>1. Freedom from Guilt and Power of Sin:  Jn. 8:31-36; Acts 2:37-38, 21; Rom. 6:1-7; 1 Cor. 10:13</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2. A New Way of Life:  Jn. 14:6</a:t>
            </a:r>
          </a:p>
          <a:p>
            <a:pPr eaLnBrk="1" hangingPunct="1">
              <a:defRPr/>
            </a:pPr>
            <a:r>
              <a:rPr lang="en-US" sz="1000" dirty="0">
                <a:latin typeface="Gill Sans MT" pitchFamily="34" charset="0"/>
              </a:rPr>
              <a:t>     Mt. 7:13-14; 2 Cor. 5:17</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3. Citizenship in Kingdom of God:</a:t>
            </a:r>
          </a:p>
          <a:p>
            <a:pPr eaLnBrk="1" hangingPunct="1">
              <a:defRPr/>
            </a:pPr>
            <a:r>
              <a:rPr lang="en-US" sz="1000" dirty="0">
                <a:latin typeface="Gill Sans MT" pitchFamily="34" charset="0"/>
              </a:rPr>
              <a:t>     Phil. 3:20; Mt. 6:33; 1 Jn. 1:3; Lk. </a:t>
            </a:r>
          </a:p>
          <a:p>
            <a:pPr eaLnBrk="1" hangingPunct="1">
              <a:defRPr/>
            </a:pPr>
            <a:r>
              <a:rPr lang="en-US" sz="1000" dirty="0">
                <a:latin typeface="Gill Sans MT" pitchFamily="34" charset="0"/>
              </a:rPr>
              <a:t>    17:20-21</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4. Home Hereafter:  Mt. 25:46; </a:t>
            </a:r>
          </a:p>
          <a:p>
            <a:pPr eaLnBrk="1" hangingPunct="1">
              <a:defRPr/>
            </a:pPr>
            <a:r>
              <a:rPr lang="en-US" sz="1000" dirty="0">
                <a:latin typeface="Gill Sans MT" pitchFamily="34" charset="0"/>
              </a:rPr>
              <a:t>    Jn. 14:1-4; Rev. 21:3-4</a:t>
            </a:r>
          </a:p>
          <a:p>
            <a:pPr eaLnBrk="1" hangingPunct="1">
              <a:defRPr/>
            </a:pPr>
            <a:endParaRPr lang="en-US" sz="200" dirty="0">
              <a:latin typeface="Gill Sans MT" pitchFamily="34" charset="0"/>
            </a:endParaRPr>
          </a:p>
          <a:p>
            <a:pPr eaLnBrk="1" hangingPunct="1">
              <a:defRPr/>
            </a:pPr>
            <a:r>
              <a:rPr lang="en-US" sz="1000" dirty="0">
                <a:latin typeface="Gill Sans MT" pitchFamily="34" charset="0"/>
              </a:rPr>
              <a:t>5. Persecutions:  Mt. 5:10-12; Rom.    </a:t>
            </a:r>
          </a:p>
          <a:p>
            <a:pPr eaLnBrk="1" hangingPunct="1">
              <a:defRPr/>
            </a:pPr>
            <a:r>
              <a:rPr lang="en-US" sz="1000" dirty="0">
                <a:latin typeface="Gill Sans MT" pitchFamily="34" charset="0"/>
              </a:rPr>
              <a:t>     5:3-5;  Jas. 1:2-4</a:t>
            </a:r>
          </a:p>
          <a:p>
            <a:pPr eaLnBrk="1" hangingPunct="1">
              <a:defRPr/>
            </a:pPr>
            <a:endParaRPr lang="en-US" sz="1000" dirty="0">
              <a:latin typeface="Gill Sans MT" pitchFamily="34" charset="0"/>
            </a:endParaRPr>
          </a:p>
          <a:p>
            <a:pPr eaLnBrk="1" hangingPunct="1">
              <a:defRPr/>
            </a:pPr>
            <a:endParaRPr lang="en-US" sz="1000" dirty="0">
              <a:latin typeface="Gill Sans MT" pitchFamily="34" charset="0"/>
            </a:endParaRPr>
          </a:p>
        </p:txBody>
      </p:sp>
      <p:sp>
        <p:nvSpPr>
          <p:cNvPr id="5142" name="Text Box 85"/>
          <p:cNvSpPr txBox="1">
            <a:spLocks noChangeArrowheads="1"/>
          </p:cNvSpPr>
          <p:nvPr/>
        </p:nvSpPr>
        <p:spPr bwMode="auto">
          <a:xfrm>
            <a:off x="4953000" y="4114800"/>
            <a:ext cx="1905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dirty="0">
                <a:latin typeface="Gill Sans MT" panose="020B0502020104020203" pitchFamily="34" charset="0"/>
              </a:rPr>
              <a:t>Now What?</a:t>
            </a:r>
          </a:p>
          <a:p>
            <a:pPr eaLnBrk="1" hangingPunct="1">
              <a:spcBef>
                <a:spcPct val="0"/>
              </a:spcBef>
              <a:buFontTx/>
              <a:buNone/>
            </a:pPr>
            <a:r>
              <a:rPr lang="en-US" altLang="en-US" sz="1000" u="sng" dirty="0">
                <a:latin typeface="Gill Sans MT" panose="020B0502020104020203" pitchFamily="34" charset="0"/>
              </a:rPr>
              <a:t>Life</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10:10; Heb. 6:1;</a:t>
            </a:r>
          </a:p>
          <a:p>
            <a:pPr eaLnBrk="1" hangingPunct="1">
              <a:spcBef>
                <a:spcPct val="0"/>
              </a:spcBef>
              <a:buFontTx/>
              <a:buNone/>
            </a:pPr>
            <a:r>
              <a:rPr lang="en-US" altLang="en-US" sz="1000" dirty="0">
                <a:latin typeface="Gill Sans MT" panose="020B0502020104020203" pitchFamily="34" charset="0"/>
              </a:rPr>
              <a:t>     Phil. 3:13-14</a:t>
            </a:r>
          </a:p>
          <a:p>
            <a:pPr eaLnBrk="1" hangingPunct="1">
              <a:spcBef>
                <a:spcPct val="0"/>
              </a:spcBef>
              <a:buFontTx/>
              <a:buNone/>
            </a:pPr>
            <a:r>
              <a:rPr lang="en-US" altLang="en-US" sz="1000" dirty="0">
                <a:latin typeface="Gill Sans MT" panose="020B0502020104020203" pitchFamily="34" charset="0"/>
              </a:rPr>
              <a:t>     1 Pet. 2:21-23</a:t>
            </a:r>
          </a:p>
          <a:p>
            <a:pPr eaLnBrk="1" hangingPunct="1">
              <a:spcBef>
                <a:spcPct val="0"/>
              </a:spcBef>
              <a:buFontTx/>
              <a:buNone/>
            </a:pPr>
            <a:r>
              <a:rPr lang="en-US" altLang="en-US" sz="1000" dirty="0">
                <a:latin typeface="Gill Sans MT" panose="020B0502020104020203" pitchFamily="34" charset="0"/>
              </a:rPr>
              <a:t>     1 Jn. 2:3-6; Gal. 5:6; Eph. 2:10</a:t>
            </a:r>
          </a:p>
          <a:p>
            <a:pPr eaLnBrk="1" hangingPunct="1">
              <a:spcBef>
                <a:spcPct val="0"/>
              </a:spcBef>
              <a:buFontTx/>
              <a:buNone/>
            </a:pPr>
            <a:r>
              <a:rPr lang="en-US" altLang="en-US" sz="1000" dirty="0">
                <a:latin typeface="Gill Sans MT" panose="020B0502020104020203" pitchFamily="34" charset="0"/>
              </a:rPr>
              <a:t>     1 Pet. 1:13-17; 2 Pet. 1:3-11; </a:t>
            </a:r>
          </a:p>
          <a:p>
            <a:pPr eaLnBrk="1" hangingPunct="1">
              <a:spcBef>
                <a:spcPct val="0"/>
              </a:spcBef>
              <a:buFontTx/>
              <a:buNone/>
            </a:pPr>
            <a:r>
              <a:rPr lang="en-US" altLang="en-US" sz="1000" dirty="0">
                <a:latin typeface="Gill Sans MT" panose="020B0502020104020203" pitchFamily="34" charset="0"/>
              </a:rPr>
              <a:t>     2 Cor. 7:1</a:t>
            </a:r>
          </a:p>
          <a:p>
            <a:pPr eaLnBrk="1" hangingPunct="1">
              <a:spcBef>
                <a:spcPct val="0"/>
              </a:spcBef>
              <a:buFontTx/>
              <a:buNone/>
            </a:pPr>
            <a:r>
              <a:rPr lang="en-US" altLang="en-US" sz="1000" u="sng" dirty="0">
                <a:latin typeface="Gill Sans MT" panose="020B0502020104020203" pitchFamily="34" charset="0"/>
              </a:rPr>
              <a:t>Worship</a:t>
            </a:r>
            <a:r>
              <a:rPr lang="en-US" altLang="en-US" sz="1000" dirty="0">
                <a:latin typeface="Gill Sans MT" panose="020B0502020104020203" pitchFamily="34" charset="0"/>
              </a:rPr>
              <a:t>:</a:t>
            </a:r>
            <a:endParaRPr lang="en-US" altLang="en-US" sz="1000" u="sng" dirty="0">
              <a:latin typeface="Gill Sans MT" panose="020B0502020104020203" pitchFamily="34" charset="0"/>
            </a:endParaRPr>
          </a:p>
          <a:p>
            <a:pPr eaLnBrk="1" hangingPunct="1">
              <a:spcBef>
                <a:spcPct val="0"/>
              </a:spcBef>
              <a:buFontTx/>
              <a:buNone/>
            </a:pPr>
            <a:r>
              <a:rPr lang="en-US" altLang="en-US" sz="1000" dirty="0">
                <a:latin typeface="Gill Sans MT" panose="020B0502020104020203" pitchFamily="34" charset="0"/>
              </a:rPr>
              <a:t>     Jn. 4:23-24</a:t>
            </a:r>
          </a:p>
          <a:p>
            <a:pPr eaLnBrk="1" hangingPunct="1">
              <a:spcBef>
                <a:spcPct val="0"/>
              </a:spcBef>
              <a:buFontTx/>
              <a:buNone/>
            </a:pPr>
            <a:r>
              <a:rPr lang="en-US" altLang="en-US" sz="1000" dirty="0">
                <a:latin typeface="Gill Sans MT" panose="020B0502020104020203" pitchFamily="34" charset="0"/>
              </a:rPr>
              <a:t>     Prayer: Acts 2:42</a:t>
            </a:r>
          </a:p>
          <a:p>
            <a:pPr eaLnBrk="1" hangingPunct="1">
              <a:spcBef>
                <a:spcPct val="0"/>
              </a:spcBef>
              <a:buFontTx/>
              <a:buNone/>
            </a:pPr>
            <a:r>
              <a:rPr lang="en-US" altLang="en-US" sz="1000" dirty="0">
                <a:latin typeface="Gill Sans MT" panose="020B0502020104020203" pitchFamily="34" charset="0"/>
              </a:rPr>
              <a:t>     Singing: Eph. 5:19</a:t>
            </a:r>
          </a:p>
          <a:p>
            <a:pPr eaLnBrk="1" hangingPunct="1">
              <a:spcBef>
                <a:spcPct val="0"/>
              </a:spcBef>
              <a:buFontTx/>
              <a:buNone/>
            </a:pPr>
            <a:r>
              <a:rPr lang="en-US" altLang="en-US" sz="1000" dirty="0">
                <a:latin typeface="Gill Sans MT" panose="020B0502020104020203" pitchFamily="34" charset="0"/>
              </a:rPr>
              <a:t>     Lord’s Supper: Acts 20:7;</a:t>
            </a:r>
          </a:p>
          <a:p>
            <a:pPr eaLnBrk="1" hangingPunct="1">
              <a:spcBef>
                <a:spcPct val="0"/>
              </a:spcBef>
              <a:buFontTx/>
              <a:buNone/>
            </a:pPr>
            <a:r>
              <a:rPr lang="en-US" altLang="en-US" sz="1000" dirty="0">
                <a:latin typeface="Gill Sans MT" panose="020B0502020104020203" pitchFamily="34" charset="0"/>
              </a:rPr>
              <a:t>     1 Cor. 11:23-29</a:t>
            </a:r>
          </a:p>
          <a:p>
            <a:pPr eaLnBrk="1" hangingPunct="1">
              <a:spcBef>
                <a:spcPct val="0"/>
              </a:spcBef>
              <a:buFontTx/>
              <a:buNone/>
            </a:pPr>
            <a:r>
              <a:rPr lang="en-US" altLang="en-US" sz="1000" dirty="0">
                <a:latin typeface="Gill Sans MT" panose="020B0502020104020203" pitchFamily="34" charset="0"/>
              </a:rPr>
              <a:t>     Contribution: 1 Cor. 16:2</a:t>
            </a:r>
          </a:p>
          <a:p>
            <a:pPr eaLnBrk="1" hangingPunct="1">
              <a:spcBef>
                <a:spcPct val="0"/>
              </a:spcBef>
              <a:buFontTx/>
              <a:buNone/>
            </a:pPr>
            <a:r>
              <a:rPr lang="en-US" altLang="en-US" sz="1000" dirty="0">
                <a:latin typeface="Gill Sans MT" panose="020B0502020104020203" pitchFamily="34" charset="0"/>
              </a:rPr>
              <a:t>     Preaching:  Acts 20:7; 2:42</a:t>
            </a:r>
          </a:p>
        </p:txBody>
      </p:sp>
      <p:sp>
        <p:nvSpPr>
          <p:cNvPr id="5144" name="Line 87"/>
          <p:cNvSpPr>
            <a:spLocks noChangeShapeType="1"/>
          </p:cNvSpPr>
          <p:nvPr/>
        </p:nvSpPr>
        <p:spPr bwMode="auto">
          <a:xfrm>
            <a:off x="990600" y="3856038"/>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5" name="Text Box 88"/>
          <p:cNvSpPr txBox="1">
            <a:spLocks noChangeArrowheads="1"/>
          </p:cNvSpPr>
          <p:nvPr/>
        </p:nvSpPr>
        <p:spPr bwMode="auto">
          <a:xfrm>
            <a:off x="914400" y="3581400"/>
            <a:ext cx="914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000">
                <a:latin typeface="Gill Sans MT" panose="020B0502020104020203" pitchFamily="34" charset="0"/>
              </a:rPr>
              <a:t>40 days + 10</a:t>
            </a:r>
          </a:p>
        </p:txBody>
      </p:sp>
      <p:sp>
        <p:nvSpPr>
          <p:cNvPr id="5147"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5150" name="TextBox 2"/>
          <p:cNvSpPr txBox="1">
            <a:spLocks noChangeArrowheads="1"/>
          </p:cNvSpPr>
          <p:nvPr/>
        </p:nvSpPr>
        <p:spPr bwMode="auto">
          <a:xfrm>
            <a:off x="8786813" y="2887663"/>
            <a:ext cx="3508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800" b="1"/>
              <a:t>E</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E</a:t>
            </a:r>
          </a:p>
          <a:p>
            <a:pPr algn="ctr" eaLnBrk="1" hangingPunct="1">
              <a:spcBef>
                <a:spcPct val="0"/>
              </a:spcBef>
              <a:buFontTx/>
              <a:buNone/>
            </a:pPr>
            <a:r>
              <a:rPr lang="en-US" altLang="en-US" sz="1800" b="1"/>
              <a:t>R</a:t>
            </a:r>
          </a:p>
          <a:p>
            <a:pPr algn="ctr" eaLnBrk="1" hangingPunct="1">
              <a:spcBef>
                <a:spcPct val="0"/>
              </a:spcBef>
              <a:buFontTx/>
              <a:buNone/>
            </a:pPr>
            <a:r>
              <a:rPr lang="en-US" altLang="en-US" sz="1800" b="1"/>
              <a:t>N</a:t>
            </a:r>
          </a:p>
          <a:p>
            <a:pPr algn="ctr" eaLnBrk="1" hangingPunct="1">
              <a:spcBef>
                <a:spcPct val="0"/>
              </a:spcBef>
              <a:buFontTx/>
              <a:buNone/>
            </a:pPr>
            <a:r>
              <a:rPr lang="en-US" altLang="en-US" sz="1800" b="1"/>
              <a:t>I</a:t>
            </a:r>
          </a:p>
          <a:p>
            <a:pPr algn="ctr" eaLnBrk="1" hangingPunct="1">
              <a:spcBef>
                <a:spcPct val="0"/>
              </a:spcBef>
              <a:buFontTx/>
              <a:buNone/>
            </a:pPr>
            <a:r>
              <a:rPr lang="en-US" altLang="en-US" sz="1800" b="1"/>
              <a:t>T</a:t>
            </a:r>
          </a:p>
          <a:p>
            <a:pPr algn="ctr" eaLnBrk="1" hangingPunct="1">
              <a:spcBef>
                <a:spcPct val="0"/>
              </a:spcBef>
              <a:buFontTx/>
              <a:buNone/>
            </a:pPr>
            <a:r>
              <a:rPr lang="en-US" altLang="en-US" sz="1800" b="1"/>
              <a:t>Y</a:t>
            </a:r>
          </a:p>
        </p:txBody>
      </p:sp>
      <p:sp>
        <p:nvSpPr>
          <p:cNvPr id="59" name="Arrow: Left 58">
            <a:extLst>
              <a:ext uri="{FF2B5EF4-FFF2-40B4-BE49-F238E27FC236}">
                <a16:creationId xmlns:a16="http://schemas.microsoft.com/office/drawing/2014/main" id="{08E947FC-7FC5-4183-BC6F-71FF29B0ED7E}"/>
              </a:ext>
            </a:extLst>
          </p:cNvPr>
          <p:cNvSpPr/>
          <p:nvPr/>
        </p:nvSpPr>
        <p:spPr>
          <a:xfrm rot="13637284">
            <a:off x="6262401" y="264990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Left 42">
            <a:extLst>
              <a:ext uri="{FF2B5EF4-FFF2-40B4-BE49-F238E27FC236}">
                <a16:creationId xmlns:a16="http://schemas.microsoft.com/office/drawing/2014/main" id="{5BEB99FE-0FCE-48C0-A800-625C500208F2}"/>
              </a:ext>
            </a:extLst>
          </p:cNvPr>
          <p:cNvSpPr/>
          <p:nvPr/>
        </p:nvSpPr>
        <p:spPr>
          <a:xfrm rot="10800000">
            <a:off x="6096000" y="365345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Arrow: Left 46">
            <a:extLst>
              <a:ext uri="{FF2B5EF4-FFF2-40B4-BE49-F238E27FC236}">
                <a16:creationId xmlns:a16="http://schemas.microsoft.com/office/drawing/2014/main" id="{C365B18D-14CF-4DAF-8DE5-94350538056B}"/>
              </a:ext>
            </a:extLst>
          </p:cNvPr>
          <p:cNvSpPr/>
          <p:nvPr/>
        </p:nvSpPr>
        <p:spPr>
          <a:xfrm rot="10800000">
            <a:off x="6080761" y="5802692"/>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peech Bubble: Rectangle with Corners Rounded 53">
            <a:extLst>
              <a:ext uri="{FF2B5EF4-FFF2-40B4-BE49-F238E27FC236}">
                <a16:creationId xmlns:a16="http://schemas.microsoft.com/office/drawing/2014/main" id="{540FCEFA-23B5-4833-B6E4-B9A6E755199E}"/>
              </a:ext>
            </a:extLst>
          </p:cNvPr>
          <p:cNvSpPr/>
          <p:nvPr/>
        </p:nvSpPr>
        <p:spPr>
          <a:xfrm>
            <a:off x="738188" y="2682026"/>
            <a:ext cx="6617208" cy="2155591"/>
          </a:xfrm>
          <a:prstGeom prst="wedgeRoundRectCallout">
            <a:avLst>
              <a:gd name="adj1" fmla="val 44837"/>
              <a:gd name="adj2" fmla="val 109138"/>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Cor. 15:22-26:  </a:t>
            </a:r>
            <a:r>
              <a:rPr lang="en-US" dirty="0">
                <a:solidFill>
                  <a:schemeClr val="tx1"/>
                </a:solidFill>
                <a:latin typeface="Gill Sans MT" panose="020B0502020104020203" pitchFamily="34" charset="0"/>
              </a:rPr>
              <a:t>For as in Adam all die, even so in Christ all shall be made alive. 23 But each one in his own order:  Christ the </a:t>
            </a:r>
            <a:r>
              <a:rPr lang="en-US" dirty="0" err="1">
                <a:solidFill>
                  <a:schemeClr val="tx1"/>
                </a:solidFill>
                <a:latin typeface="Gill Sans MT" panose="020B0502020104020203" pitchFamily="34" charset="0"/>
              </a:rPr>
              <a:t>firstfruits</a:t>
            </a:r>
            <a:r>
              <a:rPr lang="en-US" dirty="0">
                <a:solidFill>
                  <a:schemeClr val="tx1"/>
                </a:solidFill>
                <a:latin typeface="Gill Sans MT" panose="020B0502020104020203" pitchFamily="34" charset="0"/>
              </a:rPr>
              <a:t>, afterward those who are Christ's at His coming. 24 Then comes the end, when He delivers the kingdom to God the Father, when He puts an end to all rule and all authority and power. 25 For He must reign till He has put all enemies under His feet. 26 The last enemy that will be destroyed is death.</a:t>
            </a:r>
          </a:p>
        </p:txBody>
      </p:sp>
      <p:sp>
        <p:nvSpPr>
          <p:cNvPr id="51" name="Speech Bubble: Rectangle with Corners Rounded 50">
            <a:extLst>
              <a:ext uri="{FF2B5EF4-FFF2-40B4-BE49-F238E27FC236}">
                <a16:creationId xmlns:a16="http://schemas.microsoft.com/office/drawing/2014/main" id="{4C815B09-500D-4816-B868-1958E29248CD}"/>
              </a:ext>
            </a:extLst>
          </p:cNvPr>
          <p:cNvSpPr/>
          <p:nvPr/>
        </p:nvSpPr>
        <p:spPr>
          <a:xfrm>
            <a:off x="375781" y="1247326"/>
            <a:ext cx="6617208" cy="3224046"/>
          </a:xfrm>
          <a:prstGeom prst="wedgeRoundRectCallout">
            <a:avLst>
              <a:gd name="adj1" fmla="val 49950"/>
              <a:gd name="adj2" fmla="val 10686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Pet. 3:10-13:  </a:t>
            </a:r>
            <a:r>
              <a:rPr lang="en-US" dirty="0">
                <a:solidFill>
                  <a:schemeClr val="tx1"/>
                </a:solidFill>
                <a:latin typeface="Gill Sans MT" panose="020B0502020104020203" pitchFamily="34" charset="0"/>
              </a:rPr>
              <a:t>But the day of the Lord will come as a thief in the night, in which the heavens will pass away with a great noise, and the elements will melt with fervent heat; both the earth and the works that are in it will be burned up.  11 Therefore, since all these things will be dissolved, what manner of persons ought you to be in holy conduct and godliness, 12 looking for and hastening the coming of the day of God, because of which the heavens will be dissolved, being on fire, and the elements will melt with fervent heat? 13 Nevertheless we, according to His promise, look for new heavens and a new earth in which righteousness dwells. </a:t>
            </a:r>
          </a:p>
        </p:txBody>
      </p:sp>
      <p:sp>
        <p:nvSpPr>
          <p:cNvPr id="52" name="Speech Bubble: Rectangle with Corners Rounded 51">
            <a:extLst>
              <a:ext uri="{FF2B5EF4-FFF2-40B4-BE49-F238E27FC236}">
                <a16:creationId xmlns:a16="http://schemas.microsoft.com/office/drawing/2014/main" id="{60E24A72-1BB8-4AC3-8DDF-F3FF384C297F}"/>
              </a:ext>
            </a:extLst>
          </p:cNvPr>
          <p:cNvSpPr/>
          <p:nvPr/>
        </p:nvSpPr>
        <p:spPr>
          <a:xfrm>
            <a:off x="152400" y="491684"/>
            <a:ext cx="7345681" cy="4050423"/>
          </a:xfrm>
          <a:prstGeom prst="wedgeRoundRectCallout">
            <a:avLst>
              <a:gd name="adj1" fmla="val 42855"/>
              <a:gd name="adj2" fmla="val 96710"/>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Rev. 21:1-5:  </a:t>
            </a:r>
            <a:r>
              <a:rPr lang="en-US" dirty="0">
                <a:solidFill>
                  <a:schemeClr val="tx1"/>
                </a:solidFill>
                <a:latin typeface="Gill Sans MT" panose="020B0502020104020203" pitchFamily="34" charset="0"/>
              </a:rPr>
              <a:t>Now I saw a new heaven and a new earth, for the first heaven and the first earth had passed away. Also there was no more sea. 2 Then I, John, saw the holy city, New Jerusalem, coming down out of heaven from God, prepared as a bride adorned for her husband. 3 And I heard a loud voice from heaven saying, “Behold, the tabernacle of God is with men, and He will dwell with them, and they shall be His people. God Himself will be with them and be their God. 4 And God will wipe away every tear from their eyes; there shall be no more death, nor sorrow, nor crying. There shall be no more pain, for the former things have passed away.” </a:t>
            </a:r>
          </a:p>
          <a:p>
            <a:pPr algn="just"/>
            <a:endParaRPr lang="en-US" sz="8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5 Then He who sat on the throne said, “Behold, I make all things new.” And He said to me, “Write, for these words are true and faithful.”</a:t>
            </a:r>
          </a:p>
        </p:txBody>
      </p:sp>
    </p:spTree>
    <p:extLst>
      <p:ext uri="{BB962C8B-B14F-4D97-AF65-F5344CB8AC3E}">
        <p14:creationId xmlns:p14="http://schemas.microsoft.com/office/powerpoint/2010/main" val="603249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dissolve">
                                      <p:cBhvr>
                                        <p:cTn id="11" dur="500"/>
                                        <p:tgtEl>
                                          <p:spTgt spid="4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dissolve">
                                      <p:cBhvr>
                                        <p:cTn id="16" dur="500"/>
                                        <p:tgtEl>
                                          <p:spTgt spid="47"/>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dissolve">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54"/>
                                        </p:tgtEl>
                                      </p:cBhvr>
                                    </p:animEffect>
                                    <p:set>
                                      <p:cBhvr>
                                        <p:cTn id="26" dur="1" fill="hold">
                                          <p:stCondLst>
                                            <p:cond delay="499"/>
                                          </p:stCondLst>
                                        </p:cTn>
                                        <p:tgtEl>
                                          <p:spTgt spid="54"/>
                                        </p:tgtEl>
                                        <p:attrNameLst>
                                          <p:attrName>style.visibility</p:attrName>
                                        </p:attrNameLst>
                                      </p:cBhvr>
                                      <p:to>
                                        <p:strVal val="hidden"/>
                                      </p:to>
                                    </p:set>
                                  </p:childTnLst>
                                </p:cTn>
                              </p:par>
                            </p:childTnLst>
                          </p:cTn>
                        </p:par>
                        <p:par>
                          <p:cTn id="27" fill="hold">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dissolve">
                                      <p:cBhvr>
                                        <p:cTn id="30" dur="500"/>
                                        <p:tgtEl>
                                          <p:spTgt spid="5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xit" presetSubtype="0" fill="hold" grpId="1" nodeType="clickEffect">
                                  <p:stCondLst>
                                    <p:cond delay="0"/>
                                  </p:stCondLst>
                                  <p:childTnLst>
                                    <p:animEffect transition="out" filter="dissolve">
                                      <p:cBhvr>
                                        <p:cTn id="34" dur="500"/>
                                        <p:tgtEl>
                                          <p:spTgt spid="51"/>
                                        </p:tgtEl>
                                      </p:cBhvr>
                                    </p:animEffect>
                                    <p:set>
                                      <p:cBhvr>
                                        <p:cTn id="35" dur="1" fill="hold">
                                          <p:stCondLst>
                                            <p:cond delay="499"/>
                                          </p:stCondLst>
                                        </p:cTn>
                                        <p:tgtEl>
                                          <p:spTgt spid="51"/>
                                        </p:tgtEl>
                                        <p:attrNameLst>
                                          <p:attrName>style.visibility</p:attrName>
                                        </p:attrNameLst>
                                      </p:cBhvr>
                                      <p:to>
                                        <p:strVal val="hidden"/>
                                      </p:to>
                                    </p:se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dissolve">
                                      <p:cBhvr>
                                        <p:cTn id="3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43" grpId="0" animBg="1"/>
      <p:bldP spid="47" grpId="0" animBg="1"/>
      <p:bldP spid="54" grpId="0" animBg="1"/>
      <p:bldP spid="54" grpId="1" animBg="1"/>
      <p:bldP spid="51" grpId="0" animBg="1"/>
      <p:bldP spid="51" grpId="1" animBg="1"/>
      <p:bldP spid="5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 Box 43">
            <a:extLst>
              <a:ext uri="{FF2B5EF4-FFF2-40B4-BE49-F238E27FC236}">
                <a16:creationId xmlns:a16="http://schemas.microsoft.com/office/drawing/2014/main" id="{76117BBA-A3CC-4D75-9D6B-4E8D00D3FB15}"/>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88" name="Text Box 52">
            <a:extLst>
              <a:ext uri="{FF2B5EF4-FFF2-40B4-BE49-F238E27FC236}">
                <a16:creationId xmlns:a16="http://schemas.microsoft.com/office/drawing/2014/main" id="{55ED5525-0FBB-41B7-89CA-F2F2B108A136}"/>
              </a:ext>
            </a:extLst>
          </p:cNvPr>
          <p:cNvSpPr txBox="1">
            <a:spLocks noChangeArrowheads="1"/>
          </p:cNvSpPr>
          <p:nvPr/>
        </p:nvSpPr>
        <p:spPr bwMode="auto">
          <a:xfrm>
            <a:off x="5100638" y="4648200"/>
            <a:ext cx="990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86" name="Text Box 9">
            <a:extLst>
              <a:ext uri="{FF2B5EF4-FFF2-40B4-BE49-F238E27FC236}">
                <a16:creationId xmlns:a16="http://schemas.microsoft.com/office/drawing/2014/main" id="{ACF8F8DD-C197-4C4B-9348-DDEE001AD4F3}"/>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4" name="Text Box 50">
            <a:extLst>
              <a:ext uri="{FF2B5EF4-FFF2-40B4-BE49-F238E27FC236}">
                <a16:creationId xmlns:a16="http://schemas.microsoft.com/office/drawing/2014/main" id="{FA33D63A-C750-4C9E-B9AC-57DFE541E101}"/>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 name="Text Box 45">
            <a:extLst>
              <a:ext uri="{FF2B5EF4-FFF2-40B4-BE49-F238E27FC236}">
                <a16:creationId xmlns:a16="http://schemas.microsoft.com/office/drawing/2014/main" id="{817006FE-DD43-4BEE-9B9C-E68CE88953D0}"/>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79" name="Text Box 47">
            <a:extLst>
              <a:ext uri="{FF2B5EF4-FFF2-40B4-BE49-F238E27FC236}">
                <a16:creationId xmlns:a16="http://schemas.microsoft.com/office/drawing/2014/main" id="{F3769ED3-DFA5-493B-A8E6-6AEABBE289F4}"/>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2" name="Text Box 10">
            <a:extLst>
              <a:ext uri="{FF2B5EF4-FFF2-40B4-BE49-F238E27FC236}">
                <a16:creationId xmlns:a16="http://schemas.microsoft.com/office/drawing/2014/main" id="{B91E674E-B5F4-4CAB-A634-4D505F96AF32}"/>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1" name="Text Box 54">
            <a:extLst>
              <a:ext uri="{FF2B5EF4-FFF2-40B4-BE49-F238E27FC236}">
                <a16:creationId xmlns:a16="http://schemas.microsoft.com/office/drawing/2014/main" id="{AF3A0AA8-2A72-4B5F-BC72-CEC338B3E19B}"/>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
        <p:nvSpPr>
          <p:cNvPr id="80" name="Text Box 51">
            <a:extLst>
              <a:ext uri="{FF2B5EF4-FFF2-40B4-BE49-F238E27FC236}">
                <a16:creationId xmlns:a16="http://schemas.microsoft.com/office/drawing/2014/main" id="{AAF34978-DBFF-4511-97F7-7CF503616481}"/>
              </a:ext>
            </a:extLst>
          </p:cNvPr>
          <p:cNvSpPr txBox="1">
            <a:spLocks noChangeArrowheads="1"/>
          </p:cNvSpPr>
          <p:nvPr/>
        </p:nvSpPr>
        <p:spPr bwMode="auto">
          <a:xfrm>
            <a:off x="6015038" y="4648202"/>
            <a:ext cx="887413" cy="1258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dirty="0">
                <a:latin typeface="Gill Sans MT" panose="020B0502020104020203" pitchFamily="34" charset="0"/>
              </a:rPr>
              <a:t>Kingdom at Hand</a:t>
            </a:r>
          </a:p>
          <a:p>
            <a:pPr eaLnBrk="1" hangingPunct="1">
              <a:spcBef>
                <a:spcPct val="0"/>
              </a:spcBef>
              <a:buFontTx/>
              <a:buNone/>
            </a:pPr>
            <a:r>
              <a:rPr lang="en-US" altLang="en-US" sz="1100" dirty="0">
                <a:latin typeface="Gill Sans MT" panose="020B0502020104020203" pitchFamily="34" charset="0"/>
              </a:rPr>
              <a:t>Gal. 4:4</a:t>
            </a:r>
          </a:p>
          <a:p>
            <a:pPr eaLnBrk="1" hangingPunct="1">
              <a:spcBef>
                <a:spcPct val="0"/>
              </a:spcBef>
              <a:buFontTx/>
              <a:buNone/>
            </a:pPr>
            <a:r>
              <a:rPr lang="en-US" altLang="en-US" sz="1100" dirty="0">
                <a:latin typeface="Gill Sans MT" panose="020B0502020104020203" pitchFamily="34" charset="0"/>
              </a:rPr>
              <a:t>Luke 19:10</a:t>
            </a:r>
          </a:p>
          <a:p>
            <a:pPr eaLnBrk="1" hangingPunct="1">
              <a:spcBef>
                <a:spcPct val="0"/>
              </a:spcBef>
              <a:buFontTx/>
              <a:buNone/>
            </a:pPr>
            <a:r>
              <a:rPr lang="en-US" altLang="en-US" sz="1100" dirty="0">
                <a:latin typeface="Gill Sans MT" panose="020B0502020104020203" pitchFamily="34" charset="0"/>
              </a:rPr>
              <a:t>Mt. 16:18</a:t>
            </a:r>
          </a:p>
        </p:txBody>
      </p:sp>
      <p:sp>
        <p:nvSpPr>
          <p:cNvPr id="68" name="Rectangle: Rounded Corners 67">
            <a:extLst>
              <a:ext uri="{FF2B5EF4-FFF2-40B4-BE49-F238E27FC236}">
                <a16:creationId xmlns:a16="http://schemas.microsoft.com/office/drawing/2014/main" id="{C4636CAA-40E7-4318-A2D0-9EDBC77FB0A4}"/>
              </a:ext>
            </a:extLst>
          </p:cNvPr>
          <p:cNvSpPr/>
          <p:nvPr/>
        </p:nvSpPr>
        <p:spPr>
          <a:xfrm>
            <a:off x="2128838" y="997838"/>
            <a:ext cx="4876799" cy="111442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802CD4CA-CD6B-41CD-877C-E8EC46C18EEC}"/>
              </a:ext>
            </a:extLst>
          </p:cNvPr>
          <p:cNvSpPr/>
          <p:nvPr/>
        </p:nvSpPr>
        <p:spPr>
          <a:xfrm>
            <a:off x="249078" y="2346325"/>
            <a:ext cx="1285972" cy="4110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Rounded Corners 69">
            <a:extLst>
              <a:ext uri="{FF2B5EF4-FFF2-40B4-BE49-F238E27FC236}">
                <a16:creationId xmlns:a16="http://schemas.microsoft.com/office/drawing/2014/main" id="{43523DE0-B525-4DA3-972E-DCDF92190E68}"/>
              </a:ext>
            </a:extLst>
          </p:cNvPr>
          <p:cNvSpPr/>
          <p:nvPr/>
        </p:nvSpPr>
        <p:spPr>
          <a:xfrm>
            <a:off x="191699" y="34115"/>
            <a:ext cx="1291753" cy="71201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Arrow: Left 70">
            <a:extLst>
              <a:ext uri="{FF2B5EF4-FFF2-40B4-BE49-F238E27FC236}">
                <a16:creationId xmlns:a16="http://schemas.microsoft.com/office/drawing/2014/main" id="{3A0D1C90-FFB4-4D52-AC48-89C779BDC895}"/>
              </a:ext>
            </a:extLst>
          </p:cNvPr>
          <p:cNvSpPr/>
          <p:nvPr/>
        </p:nvSpPr>
        <p:spPr>
          <a:xfrm rot="3578721">
            <a:off x="6563551" y="562928"/>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Arrow: Left 71">
            <a:extLst>
              <a:ext uri="{FF2B5EF4-FFF2-40B4-BE49-F238E27FC236}">
                <a16:creationId xmlns:a16="http://schemas.microsoft.com/office/drawing/2014/main" id="{3944278A-BDBE-41F2-AA20-DE570C00F9DE}"/>
              </a:ext>
            </a:extLst>
          </p:cNvPr>
          <p:cNvSpPr/>
          <p:nvPr/>
        </p:nvSpPr>
        <p:spPr>
          <a:xfrm rot="2233010">
            <a:off x="1447800" y="500709"/>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4E1FC3EE-6FD8-400F-B61E-62B9D33B7E68}"/>
              </a:ext>
            </a:extLst>
          </p:cNvPr>
          <p:cNvSpPr/>
          <p:nvPr/>
        </p:nvSpPr>
        <p:spPr>
          <a:xfrm>
            <a:off x="3667028" y="2362200"/>
            <a:ext cx="1285972" cy="4110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Rounded Corners 73">
            <a:extLst>
              <a:ext uri="{FF2B5EF4-FFF2-40B4-BE49-F238E27FC236}">
                <a16:creationId xmlns:a16="http://schemas.microsoft.com/office/drawing/2014/main" id="{8DDD98ED-7244-403C-92BE-464B3515F380}"/>
              </a:ext>
            </a:extLst>
          </p:cNvPr>
          <p:cNvSpPr/>
          <p:nvPr/>
        </p:nvSpPr>
        <p:spPr>
          <a:xfrm>
            <a:off x="7516652" y="2362200"/>
            <a:ext cx="1285972" cy="41108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Rounded Corners 74">
            <a:extLst>
              <a:ext uri="{FF2B5EF4-FFF2-40B4-BE49-F238E27FC236}">
                <a16:creationId xmlns:a16="http://schemas.microsoft.com/office/drawing/2014/main" id="{1B5C5D8A-2997-4EC1-8A7C-4402C6B1057D}"/>
              </a:ext>
            </a:extLst>
          </p:cNvPr>
          <p:cNvSpPr/>
          <p:nvPr/>
        </p:nvSpPr>
        <p:spPr>
          <a:xfrm>
            <a:off x="7234237" y="639688"/>
            <a:ext cx="1519335" cy="60960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Arrow: Left 75">
            <a:extLst>
              <a:ext uri="{FF2B5EF4-FFF2-40B4-BE49-F238E27FC236}">
                <a16:creationId xmlns:a16="http://schemas.microsoft.com/office/drawing/2014/main" id="{6BB9F779-35DC-43D6-89B0-582344D6F358}"/>
              </a:ext>
            </a:extLst>
          </p:cNvPr>
          <p:cNvSpPr/>
          <p:nvPr/>
        </p:nvSpPr>
        <p:spPr>
          <a:xfrm>
            <a:off x="1302833" y="1371600"/>
            <a:ext cx="762000" cy="360363"/>
          </a:xfrm>
          <a:prstGeom prst="leftArrow">
            <a:avLst>
              <a:gd name="adj1" fmla="val 50000"/>
              <a:gd name="adj2" fmla="val 7960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7406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dissolve">
                                      <p:cBhvr>
                                        <p:cTn id="7" dur="500"/>
                                        <p:tgtEl>
                                          <p:spTgt spid="71"/>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dissolve">
                                      <p:cBhvr>
                                        <p:cTn id="11" dur="500"/>
                                        <p:tgtEl>
                                          <p:spTgt spid="7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dissolve">
                                      <p:cBhvr>
                                        <p:cTn id="16" dur="500"/>
                                        <p:tgtEl>
                                          <p:spTgt spid="68"/>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500"/>
                                        <p:tgtEl>
                                          <p:spTgt spid="72"/>
                                        </p:tgtEl>
                                      </p:cBhvr>
                                    </p:animEffec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dissolve">
                                      <p:cBhvr>
                                        <p:cTn id="25" dur="500"/>
                                        <p:tgtEl>
                                          <p:spTgt spid="76"/>
                                        </p:tgtEl>
                                      </p:cBhvr>
                                    </p:animEffect>
                                  </p:childTnLst>
                                </p:cTn>
                              </p:par>
                            </p:childTnLst>
                          </p:cTn>
                        </p:par>
                        <p:par>
                          <p:cTn id="26" fill="hold">
                            <p:stCondLst>
                              <p:cond delay="1000"/>
                            </p:stCondLst>
                            <p:childTnLst>
                              <p:par>
                                <p:cTn id="27" presetID="9" presetClass="entr" presetSubtype="0" fill="hold" grpId="0" nodeType="afterEffect">
                                  <p:stCondLst>
                                    <p:cond delay="0"/>
                                  </p:stCondLst>
                                  <p:childTnLst>
                                    <p:set>
                                      <p:cBhvr>
                                        <p:cTn id="28" dur="1" fill="hold">
                                          <p:stCondLst>
                                            <p:cond delay="0"/>
                                          </p:stCondLst>
                                        </p:cTn>
                                        <p:tgtEl>
                                          <p:spTgt spid="70"/>
                                        </p:tgtEl>
                                        <p:attrNameLst>
                                          <p:attrName>style.visibility</p:attrName>
                                        </p:attrNameLst>
                                      </p:cBhvr>
                                      <p:to>
                                        <p:strVal val="visible"/>
                                      </p:to>
                                    </p:set>
                                    <p:animEffect transition="in" filter="dissolve">
                                      <p:cBhvr>
                                        <p:cTn id="29" dur="500"/>
                                        <p:tgtEl>
                                          <p:spTgt spid="70"/>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69"/>
                                        </p:tgtEl>
                                        <p:attrNameLst>
                                          <p:attrName>style.visibility</p:attrName>
                                        </p:attrNameLst>
                                      </p:cBhvr>
                                      <p:to>
                                        <p:strVal val="visible"/>
                                      </p:to>
                                    </p:set>
                                    <p:animEffect transition="in" filter="dissolve">
                                      <p:cBhvr>
                                        <p:cTn id="34" dur="500"/>
                                        <p:tgtEl>
                                          <p:spTgt spid="69"/>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73"/>
                                        </p:tgtEl>
                                        <p:attrNameLst>
                                          <p:attrName>style.visibility</p:attrName>
                                        </p:attrNameLst>
                                      </p:cBhvr>
                                      <p:to>
                                        <p:strVal val="visible"/>
                                      </p:to>
                                    </p:set>
                                    <p:animEffect transition="in" filter="dissolve">
                                      <p:cBhvr>
                                        <p:cTn id="38" dur="500"/>
                                        <p:tgtEl>
                                          <p:spTgt spid="73"/>
                                        </p:tgtEl>
                                      </p:cBhvr>
                                    </p:animEffect>
                                  </p:childTnLst>
                                </p:cTn>
                              </p:par>
                            </p:childTnLst>
                          </p:cTn>
                        </p:par>
                        <p:par>
                          <p:cTn id="39" fill="hold">
                            <p:stCondLst>
                              <p:cond delay="1000"/>
                            </p:stCondLst>
                            <p:childTnLst>
                              <p:par>
                                <p:cTn id="40" presetID="9" presetClass="entr" presetSubtype="0" fill="hold" grpId="0" nodeType="afterEffect">
                                  <p:stCondLst>
                                    <p:cond delay="0"/>
                                  </p:stCondLst>
                                  <p:childTnLst>
                                    <p:set>
                                      <p:cBhvr>
                                        <p:cTn id="41" dur="1" fill="hold">
                                          <p:stCondLst>
                                            <p:cond delay="0"/>
                                          </p:stCondLst>
                                        </p:cTn>
                                        <p:tgtEl>
                                          <p:spTgt spid="74"/>
                                        </p:tgtEl>
                                        <p:attrNameLst>
                                          <p:attrName>style.visibility</p:attrName>
                                        </p:attrNameLst>
                                      </p:cBhvr>
                                      <p:to>
                                        <p:strVal val="visible"/>
                                      </p:to>
                                    </p:set>
                                    <p:animEffect transition="in" filter="dissolve">
                                      <p:cBhvr>
                                        <p:cTn id="42"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0" grpId="0" animBg="1"/>
      <p:bldP spid="71" grpId="0" animBg="1"/>
      <p:bldP spid="72" grpId="0" animBg="1"/>
      <p:bldP spid="73" grpId="0" animBg="1"/>
      <p:bldP spid="74" grpId="0" animBg="1"/>
      <p:bldP spid="75" grpId="0" animBg="1"/>
      <p:bldP spid="7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Text Box 43">
            <a:extLst>
              <a:ext uri="{FF2B5EF4-FFF2-40B4-BE49-F238E27FC236}">
                <a16:creationId xmlns:a16="http://schemas.microsoft.com/office/drawing/2014/main" id="{AD855FFD-C5A1-4B8C-BF21-16B07DA3E5D8}"/>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77" name="Text Box 47">
            <a:extLst>
              <a:ext uri="{FF2B5EF4-FFF2-40B4-BE49-F238E27FC236}">
                <a16:creationId xmlns:a16="http://schemas.microsoft.com/office/drawing/2014/main" id="{E5C85FFB-D3AD-45DB-A6A7-4FB6797BCF24}"/>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78" name="Text Box 10">
            <a:extLst>
              <a:ext uri="{FF2B5EF4-FFF2-40B4-BE49-F238E27FC236}">
                <a16:creationId xmlns:a16="http://schemas.microsoft.com/office/drawing/2014/main" id="{1C047D24-CA8C-40B5-ABC0-4D6156A57BDD}"/>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90" name="Text Box 9">
            <a:extLst>
              <a:ext uri="{FF2B5EF4-FFF2-40B4-BE49-F238E27FC236}">
                <a16:creationId xmlns:a16="http://schemas.microsoft.com/office/drawing/2014/main" id="{4DBEDFDB-9FA2-4FB6-BB26-D93324443F12}"/>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8" name="Text Box 50">
            <a:extLst>
              <a:ext uri="{FF2B5EF4-FFF2-40B4-BE49-F238E27FC236}">
                <a16:creationId xmlns:a16="http://schemas.microsoft.com/office/drawing/2014/main" id="{B6B300B0-ED6F-448F-BB27-0D2BAF839738}"/>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86" name="Text Box 45">
            <a:extLst>
              <a:ext uri="{FF2B5EF4-FFF2-40B4-BE49-F238E27FC236}">
                <a16:creationId xmlns:a16="http://schemas.microsoft.com/office/drawing/2014/main" id="{3B5C0A98-C565-4D2B-B078-A0F81835C577}"/>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dirty="0">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dirty="0">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2"/>
            <a:ext cx="6248400" cy="1258888"/>
            <a:chOff x="912" y="2832"/>
            <a:chExt cx="3936" cy="793"/>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dirty="0">
                  <a:latin typeface="Gill Sans MT" panose="020B0502020104020203" pitchFamily="34" charset="0"/>
                </a:rPr>
                <a:t>Kingdom at Hand</a:t>
              </a:r>
            </a:p>
            <a:p>
              <a:pPr eaLnBrk="1" hangingPunct="1">
                <a:spcBef>
                  <a:spcPct val="0"/>
                </a:spcBef>
                <a:buFontTx/>
                <a:buNone/>
              </a:pPr>
              <a:r>
                <a:rPr lang="en-US" altLang="en-US" sz="1100" dirty="0">
                  <a:latin typeface="Gill Sans MT" panose="020B0502020104020203" pitchFamily="34" charset="0"/>
                </a:rPr>
                <a:t>Gal. 4:4</a:t>
              </a:r>
            </a:p>
            <a:p>
              <a:pPr eaLnBrk="1" hangingPunct="1">
                <a:spcBef>
                  <a:spcPct val="0"/>
                </a:spcBef>
                <a:buFontTx/>
                <a:buNone/>
              </a:pPr>
              <a:r>
                <a:rPr lang="en-US" altLang="en-US" sz="1100" dirty="0">
                  <a:latin typeface="Gill Sans MT" panose="020B0502020104020203" pitchFamily="34" charset="0"/>
                </a:rPr>
                <a:t>Luke 19:10</a:t>
              </a:r>
            </a:p>
            <a:p>
              <a:pPr eaLnBrk="1" hangingPunct="1">
                <a:spcBef>
                  <a:spcPct val="0"/>
                </a:spcBef>
                <a:buFontTx/>
                <a:buNone/>
              </a:pPr>
              <a:r>
                <a:rPr lang="en-US" altLang="en-US" sz="1100" dirty="0">
                  <a:latin typeface="Gill Sans MT" panose="020B0502020104020203" pitchFamily="34" charset="0"/>
                </a:rPr>
                <a:t>Mt. 16:18</a:t>
              </a:r>
            </a:p>
          </p:txBody>
        </p:sp>
        <p:sp>
          <p:nvSpPr>
            <p:cNvPr id="2112" name="Text Box 52"/>
            <p:cNvSpPr txBox="1">
              <a:spLocks noChangeArrowheads="1"/>
            </p:cNvSpPr>
            <p:nvPr/>
          </p:nvSpPr>
          <p:spPr bwMode="auto">
            <a:xfrm>
              <a:off x="3216" y="2832"/>
              <a:ext cx="624" cy="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 name="Speech Bubble: Rectangle with Corners Rounded 74">
            <a:extLst>
              <a:ext uri="{FF2B5EF4-FFF2-40B4-BE49-F238E27FC236}">
                <a16:creationId xmlns:a16="http://schemas.microsoft.com/office/drawing/2014/main" id="{41CC9F0F-4D92-439C-A438-259A703A9798}"/>
              </a:ext>
            </a:extLst>
          </p:cNvPr>
          <p:cNvSpPr/>
          <p:nvPr/>
        </p:nvSpPr>
        <p:spPr>
          <a:xfrm>
            <a:off x="435420" y="1383023"/>
            <a:ext cx="5825166" cy="2116658"/>
          </a:xfrm>
          <a:prstGeom prst="wedgeRoundRectCallout">
            <a:avLst>
              <a:gd name="adj1" fmla="val 59176"/>
              <a:gd name="adj2" fmla="val 11765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26:26-29:  “</a:t>
            </a:r>
            <a:r>
              <a:rPr lang="en-US" dirty="0">
                <a:solidFill>
                  <a:schemeClr val="tx1"/>
                </a:solidFill>
                <a:latin typeface="Gill Sans MT" panose="020B0502020104020203" pitchFamily="34" charset="0"/>
              </a:rPr>
              <a:t>Take, eat; this is My body.” 27 Then He took the cup, and gave thanks, and gave it to them, saying, "Drink from it, all of you. 28 For this is My blood of the new covenant, which is shed for many for the remission of sins. 29 But I say to you, I will not drink of this fruit of the vine from now on until that day when I drink it new with you in My Father's kingdom."</a:t>
            </a:r>
          </a:p>
        </p:txBody>
      </p:sp>
      <p:sp>
        <p:nvSpPr>
          <p:cNvPr id="82" name="Speech Bubble: Rectangle with Corners Rounded 81">
            <a:extLst>
              <a:ext uri="{FF2B5EF4-FFF2-40B4-BE49-F238E27FC236}">
                <a16:creationId xmlns:a16="http://schemas.microsoft.com/office/drawing/2014/main" id="{4BEF11C5-EEA9-4A85-BBFE-FD9923B3AB4E}"/>
              </a:ext>
            </a:extLst>
          </p:cNvPr>
          <p:cNvSpPr/>
          <p:nvPr/>
        </p:nvSpPr>
        <p:spPr>
          <a:xfrm>
            <a:off x="789052" y="3375139"/>
            <a:ext cx="3935413" cy="2556257"/>
          </a:xfrm>
          <a:prstGeom prst="wedgeRoundRectCallout">
            <a:avLst>
              <a:gd name="adj1" fmla="val 103029"/>
              <a:gd name="adj2" fmla="val 1779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Jn. 3:5, 8:  </a:t>
            </a:r>
            <a:r>
              <a:rPr lang="en-US" dirty="0">
                <a:solidFill>
                  <a:schemeClr val="tx1"/>
                </a:solidFill>
                <a:latin typeface="Gill Sans MT" panose="020B0502020104020203" pitchFamily="34" charset="0"/>
              </a:rPr>
              <a:t>And you know that He was manifested to take away our sins, and in Him there is no sin.</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8 He who sins is of the devil, for the devil has sinned from the beginning. For this purpose the Son of God was manifested, that He might destroy the works of the devil. (cf. Gen. 3:15)</a:t>
            </a:r>
          </a:p>
        </p:txBody>
      </p:sp>
      <p:sp>
        <p:nvSpPr>
          <p:cNvPr id="84" name="Speech Bubble: Rectangle with Corners Rounded 83">
            <a:extLst>
              <a:ext uri="{FF2B5EF4-FFF2-40B4-BE49-F238E27FC236}">
                <a16:creationId xmlns:a16="http://schemas.microsoft.com/office/drawing/2014/main" id="{F341F1B5-8339-410E-8FCD-9097A97D845D}"/>
              </a:ext>
            </a:extLst>
          </p:cNvPr>
          <p:cNvSpPr/>
          <p:nvPr/>
        </p:nvSpPr>
        <p:spPr>
          <a:xfrm>
            <a:off x="160093" y="939495"/>
            <a:ext cx="5367775" cy="1998212"/>
          </a:xfrm>
          <a:prstGeom prst="wedgeRoundRectCallout">
            <a:avLst>
              <a:gd name="adj1" fmla="val 69804"/>
              <a:gd name="adj2" fmla="val 5616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20:18-19:  “</a:t>
            </a:r>
            <a:r>
              <a:rPr lang="en-US" dirty="0">
                <a:solidFill>
                  <a:schemeClr val="tx1"/>
                </a:solidFill>
                <a:latin typeface="Gill Sans MT" panose="020B0502020104020203" pitchFamily="34" charset="0"/>
              </a:rPr>
              <a:t>Behold, we are going up to Jerusalem, and the Son of Man will be betrayed to the chief priests and to the scribes; and they will condemn Him to death, 19 and deliver Him to the Gentiles to mock and to scourge and to crucify. And the third day He will rise again.”</a:t>
            </a:r>
          </a:p>
        </p:txBody>
      </p:sp>
      <p:sp>
        <p:nvSpPr>
          <p:cNvPr id="85" name="Speech Bubble: Rectangle with Corners Rounded 84">
            <a:extLst>
              <a:ext uri="{FF2B5EF4-FFF2-40B4-BE49-F238E27FC236}">
                <a16:creationId xmlns:a16="http://schemas.microsoft.com/office/drawing/2014/main" id="{6AB8505C-F9C7-476B-B781-26FF94CAC4F2}"/>
              </a:ext>
            </a:extLst>
          </p:cNvPr>
          <p:cNvSpPr/>
          <p:nvPr/>
        </p:nvSpPr>
        <p:spPr>
          <a:xfrm>
            <a:off x="1086422" y="2023030"/>
            <a:ext cx="4495007" cy="1018572"/>
          </a:xfrm>
          <a:prstGeom prst="wedgeRoundRectCallout">
            <a:avLst>
              <a:gd name="adj1" fmla="val 71929"/>
              <a:gd name="adj2" fmla="val 8168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1:4:  </a:t>
            </a:r>
            <a:r>
              <a:rPr lang="en-US" dirty="0">
                <a:solidFill>
                  <a:schemeClr val="tx1"/>
                </a:solidFill>
                <a:latin typeface="Gill Sans MT" panose="020B0502020104020203" pitchFamily="34" charset="0"/>
              </a:rPr>
              <a:t>and declared to be the Son of God with power according to the Spirit of holiness, by the resurrection from the dead.</a:t>
            </a:r>
          </a:p>
        </p:txBody>
      </p:sp>
      <p:sp>
        <p:nvSpPr>
          <p:cNvPr id="80" name="Speech Bubble: Rectangle with Corners Rounded 79">
            <a:extLst>
              <a:ext uri="{FF2B5EF4-FFF2-40B4-BE49-F238E27FC236}">
                <a16:creationId xmlns:a16="http://schemas.microsoft.com/office/drawing/2014/main" id="{E8AFB7DE-A9E2-44DD-A70C-E5D8F17C2254}"/>
              </a:ext>
            </a:extLst>
          </p:cNvPr>
          <p:cNvSpPr/>
          <p:nvPr/>
        </p:nvSpPr>
        <p:spPr>
          <a:xfrm>
            <a:off x="85288" y="1859655"/>
            <a:ext cx="5367775" cy="1389250"/>
          </a:xfrm>
          <a:prstGeom prst="wedgeRoundRectCallout">
            <a:avLst>
              <a:gd name="adj1" fmla="val 65886"/>
              <a:gd name="adj2" fmla="val 4380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16:18:  </a:t>
            </a:r>
            <a:r>
              <a:rPr lang="en-US" dirty="0">
                <a:solidFill>
                  <a:schemeClr val="tx1"/>
                </a:solidFill>
                <a:latin typeface="Gill Sans MT" panose="020B0502020104020203" pitchFamily="34" charset="0"/>
              </a:rPr>
              <a:t>And I also say to you that you are Peter, and on this rock I will build My church, and the gates of Hades shall not prevail against it.</a:t>
            </a:r>
          </a:p>
        </p:txBody>
      </p:sp>
      <p:sp>
        <p:nvSpPr>
          <p:cNvPr id="81" name="Speech Bubble: Rectangle with Corners Rounded 80">
            <a:extLst>
              <a:ext uri="{FF2B5EF4-FFF2-40B4-BE49-F238E27FC236}">
                <a16:creationId xmlns:a16="http://schemas.microsoft.com/office/drawing/2014/main" id="{8175170C-F968-4481-8848-3716DCB2FE49}"/>
              </a:ext>
            </a:extLst>
          </p:cNvPr>
          <p:cNvSpPr/>
          <p:nvPr/>
        </p:nvSpPr>
        <p:spPr>
          <a:xfrm>
            <a:off x="130750" y="270831"/>
            <a:ext cx="5367775" cy="1860971"/>
          </a:xfrm>
          <a:prstGeom prst="wedgeRoundRectCallout">
            <a:avLst>
              <a:gd name="adj1" fmla="val 72018"/>
              <a:gd name="adj2" fmla="val 10522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2:23-24: </a:t>
            </a:r>
            <a:r>
              <a:rPr lang="en-US" dirty="0">
                <a:solidFill>
                  <a:schemeClr val="tx1"/>
                </a:solidFill>
                <a:latin typeface="Gill Sans MT" panose="020B0502020104020203" pitchFamily="34" charset="0"/>
              </a:rPr>
              <a:t>Him, being delivered by the determined purpose and foreknowledge of God, you have taken by lawless hands, have crucified, and put to death; 24 whom God raised up, having loosed the pains of death, because it was not possible that He should be held by it.</a:t>
            </a:r>
          </a:p>
        </p:txBody>
      </p:sp>
      <p:sp>
        <p:nvSpPr>
          <p:cNvPr id="92" name="Text Box 54">
            <a:extLst>
              <a:ext uri="{FF2B5EF4-FFF2-40B4-BE49-F238E27FC236}">
                <a16:creationId xmlns:a16="http://schemas.microsoft.com/office/drawing/2014/main" id="{A2F6615F-40F8-4289-A8E8-5093B9C08C33}"/>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Tree>
    <p:extLst>
      <p:ext uri="{BB962C8B-B14F-4D97-AF65-F5344CB8AC3E}">
        <p14:creationId xmlns:p14="http://schemas.microsoft.com/office/powerpoint/2010/main" val="1576828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dissolve">
                                      <p:cBhvr>
                                        <p:cTn id="7" dur="500"/>
                                        <p:tgtEl>
                                          <p:spTgt spid="7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75"/>
                                        </p:tgtEl>
                                      </p:cBhvr>
                                    </p:animEffect>
                                    <p:set>
                                      <p:cBhvr>
                                        <p:cTn id="12" dur="1" fill="hold">
                                          <p:stCondLst>
                                            <p:cond delay="499"/>
                                          </p:stCondLst>
                                        </p:cTn>
                                        <p:tgtEl>
                                          <p:spTgt spid="75"/>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82"/>
                                        </p:tgtEl>
                                        <p:attrNameLst>
                                          <p:attrName>style.visibility</p:attrName>
                                        </p:attrNameLst>
                                      </p:cBhvr>
                                      <p:to>
                                        <p:strVal val="visible"/>
                                      </p:to>
                                    </p:set>
                                    <p:animEffect transition="in" filter="dissolve">
                                      <p:cBhvr>
                                        <p:cTn id="16" dur="500"/>
                                        <p:tgtEl>
                                          <p:spTgt spid="8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82"/>
                                        </p:tgtEl>
                                      </p:cBhvr>
                                    </p:animEffect>
                                    <p:set>
                                      <p:cBhvr>
                                        <p:cTn id="21" dur="1" fill="hold">
                                          <p:stCondLst>
                                            <p:cond delay="499"/>
                                          </p:stCondLst>
                                        </p:cTn>
                                        <p:tgtEl>
                                          <p:spTgt spid="82"/>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Effect transition="in" filter="dissolve">
                                      <p:cBhvr>
                                        <p:cTn id="25" dur="500"/>
                                        <p:tgtEl>
                                          <p:spTgt spid="8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84"/>
                                        </p:tgtEl>
                                      </p:cBhvr>
                                    </p:animEffect>
                                    <p:set>
                                      <p:cBhvr>
                                        <p:cTn id="30" dur="1" fill="hold">
                                          <p:stCondLst>
                                            <p:cond delay="499"/>
                                          </p:stCondLst>
                                        </p:cTn>
                                        <p:tgtEl>
                                          <p:spTgt spid="84"/>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80"/>
                                        </p:tgtEl>
                                        <p:attrNameLst>
                                          <p:attrName>style.visibility</p:attrName>
                                        </p:attrNameLst>
                                      </p:cBhvr>
                                      <p:to>
                                        <p:strVal val="visible"/>
                                      </p:to>
                                    </p:set>
                                    <p:animEffect transition="in" filter="dissolve">
                                      <p:cBhvr>
                                        <p:cTn id="34" dur="500"/>
                                        <p:tgtEl>
                                          <p:spTgt spid="80"/>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80"/>
                                        </p:tgtEl>
                                      </p:cBhvr>
                                    </p:animEffect>
                                    <p:set>
                                      <p:cBhvr>
                                        <p:cTn id="39" dur="1" fill="hold">
                                          <p:stCondLst>
                                            <p:cond delay="499"/>
                                          </p:stCondLst>
                                        </p:cTn>
                                        <p:tgtEl>
                                          <p:spTgt spid="80"/>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81"/>
                                        </p:tgtEl>
                                        <p:attrNameLst>
                                          <p:attrName>style.visibility</p:attrName>
                                        </p:attrNameLst>
                                      </p:cBhvr>
                                      <p:to>
                                        <p:strVal val="visible"/>
                                      </p:to>
                                    </p:set>
                                    <p:animEffect transition="in" filter="dissolve">
                                      <p:cBhvr>
                                        <p:cTn id="43" dur="500"/>
                                        <p:tgtEl>
                                          <p:spTgt spid="81"/>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81"/>
                                        </p:tgtEl>
                                      </p:cBhvr>
                                    </p:animEffect>
                                    <p:set>
                                      <p:cBhvr>
                                        <p:cTn id="48" dur="1" fill="hold">
                                          <p:stCondLst>
                                            <p:cond delay="499"/>
                                          </p:stCondLst>
                                        </p:cTn>
                                        <p:tgtEl>
                                          <p:spTgt spid="81"/>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85"/>
                                        </p:tgtEl>
                                        <p:attrNameLst>
                                          <p:attrName>style.visibility</p:attrName>
                                        </p:attrNameLst>
                                      </p:cBhvr>
                                      <p:to>
                                        <p:strVal val="visible"/>
                                      </p:to>
                                    </p:set>
                                    <p:animEffect transition="in" filter="dissolve">
                                      <p:cBhvr>
                                        <p:cTn id="52" dur="500"/>
                                        <p:tgtEl>
                                          <p:spTgt spid="85"/>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xit" presetSubtype="0" fill="hold" grpId="1" nodeType="clickEffect">
                                  <p:stCondLst>
                                    <p:cond delay="0"/>
                                  </p:stCondLst>
                                  <p:childTnLst>
                                    <p:animEffect transition="out" filter="dissolve">
                                      <p:cBhvr>
                                        <p:cTn id="56" dur="500"/>
                                        <p:tgtEl>
                                          <p:spTgt spid="85"/>
                                        </p:tgtEl>
                                      </p:cBhvr>
                                    </p:animEffect>
                                    <p:set>
                                      <p:cBhvr>
                                        <p:cTn id="57" dur="1" fill="hold">
                                          <p:stCondLst>
                                            <p:cond delay="499"/>
                                          </p:stCondLst>
                                        </p:cTn>
                                        <p:tgtEl>
                                          <p:spTgt spid="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5" grpId="1" animBg="1"/>
      <p:bldP spid="82" grpId="0" animBg="1"/>
      <p:bldP spid="82" grpId="1" animBg="1"/>
      <p:bldP spid="84" grpId="0" animBg="1"/>
      <p:bldP spid="84" grpId="1" animBg="1"/>
      <p:bldP spid="85" grpId="0" animBg="1"/>
      <p:bldP spid="85" grpId="1" animBg="1"/>
      <p:bldP spid="80" grpId="0" animBg="1"/>
      <p:bldP spid="80" grpId="1" animBg="1"/>
      <p:bldP spid="81" grpId="0" animBg="1"/>
      <p:bldP spid="81"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Text Box 43">
            <a:extLst>
              <a:ext uri="{FF2B5EF4-FFF2-40B4-BE49-F238E27FC236}">
                <a16:creationId xmlns:a16="http://schemas.microsoft.com/office/drawing/2014/main" id="{D032B595-7B4E-46E8-BECD-D537E5CACE92}"/>
              </a:ext>
            </a:extLst>
          </p:cNvPr>
          <p:cNvSpPr txBox="1">
            <a:spLocks noChangeArrowheads="1"/>
          </p:cNvSpPr>
          <p:nvPr/>
        </p:nvSpPr>
        <p:spPr bwMode="auto">
          <a:xfrm>
            <a:off x="6180901" y="2951202"/>
            <a:ext cx="14208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ts val="0"/>
              </a:spcBef>
              <a:buFontTx/>
              <a:buNone/>
            </a:pPr>
            <a:r>
              <a:rPr lang="en-US" altLang="en-US" sz="1000" b="1" dirty="0">
                <a:solidFill>
                  <a:schemeClr val="accent2"/>
                </a:solidFill>
                <a:latin typeface="Gill Sans MT" panose="020B0502020104020203" pitchFamily="34" charset="0"/>
              </a:rPr>
              <a:t>20:18, 19</a:t>
            </a:r>
          </a:p>
          <a:p>
            <a:pPr algn="ctr" eaLnBrk="1" hangingPunct="1">
              <a:spcBef>
                <a:spcPts val="0"/>
              </a:spcBef>
              <a:buFontTx/>
              <a:buNone/>
            </a:pPr>
            <a:r>
              <a:rPr lang="en-US" altLang="en-US" sz="1000" b="1" dirty="0">
                <a:solidFill>
                  <a:schemeClr val="accent2"/>
                </a:solidFill>
                <a:latin typeface="Gill Sans MT" panose="020B0502020104020203" pitchFamily="34" charset="0"/>
              </a:rPr>
              <a:t>16:18;  Acts 2:23-24</a:t>
            </a:r>
          </a:p>
          <a:p>
            <a:pPr algn="ctr" eaLnBrk="1" hangingPunct="1">
              <a:spcBef>
                <a:spcPts val="0"/>
              </a:spcBef>
              <a:buFontTx/>
              <a:buNone/>
            </a:pPr>
            <a:r>
              <a:rPr lang="en-US" altLang="en-US" sz="1000" b="1" dirty="0">
                <a:solidFill>
                  <a:schemeClr val="accent2"/>
                </a:solidFill>
                <a:latin typeface="Gill Sans MT" panose="020B0502020104020203" pitchFamily="34" charset="0"/>
              </a:rPr>
              <a:t>Rom. 1:4</a:t>
            </a:r>
          </a:p>
        </p:txBody>
      </p:sp>
      <p:sp>
        <p:nvSpPr>
          <p:cNvPr id="90" name="Text Box 10">
            <a:extLst>
              <a:ext uri="{FF2B5EF4-FFF2-40B4-BE49-F238E27FC236}">
                <a16:creationId xmlns:a16="http://schemas.microsoft.com/office/drawing/2014/main" id="{2D850AEB-3908-4A94-B3BB-C29B992C7CD6}"/>
              </a:ext>
            </a:extLst>
          </p:cNvPr>
          <p:cNvSpPr txBox="1">
            <a:spLocks noChangeArrowheads="1"/>
          </p:cNvSpPr>
          <p:nvPr/>
        </p:nvSpPr>
        <p:spPr bwMode="auto">
          <a:xfrm>
            <a:off x="-152400" y="687933"/>
            <a:ext cx="1905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Acts 14:15-17</a:t>
            </a:r>
          </a:p>
          <a:p>
            <a:pPr algn="ctr" eaLnBrk="1" hangingPunct="1">
              <a:spcBef>
                <a:spcPct val="0"/>
              </a:spcBef>
              <a:buFontTx/>
              <a:buNone/>
            </a:pPr>
            <a:r>
              <a:rPr lang="en-US" altLang="en-US" sz="1200" b="1" i="1" dirty="0">
                <a:latin typeface="Gill Sans MT" panose="020B0502020104020203" pitchFamily="34" charset="0"/>
              </a:rPr>
              <a:t>Psalm 19</a:t>
            </a:r>
          </a:p>
          <a:p>
            <a:pPr algn="ctr" eaLnBrk="1" hangingPunct="1">
              <a:spcBef>
                <a:spcPct val="0"/>
              </a:spcBef>
              <a:buFontTx/>
              <a:buNone/>
            </a:pPr>
            <a:r>
              <a:rPr lang="en-US" altLang="en-US" sz="1200" b="1" i="1" dirty="0">
                <a:latin typeface="Gill Sans MT" panose="020B0502020104020203" pitchFamily="34" charset="0"/>
              </a:rPr>
              <a:t>Romans 1:20</a:t>
            </a:r>
          </a:p>
          <a:p>
            <a:pPr algn="ctr" eaLnBrk="1" hangingPunct="1">
              <a:spcBef>
                <a:spcPct val="0"/>
              </a:spcBef>
              <a:buFontTx/>
              <a:buNone/>
            </a:pPr>
            <a:r>
              <a:rPr lang="en-US" altLang="en-US" sz="1200" b="1" i="1" dirty="0">
                <a:latin typeface="Gill Sans MT" panose="020B0502020104020203" pitchFamily="34" charset="0"/>
              </a:rPr>
              <a:t>Acts 17:22-29</a:t>
            </a:r>
          </a:p>
          <a:p>
            <a:pPr algn="ctr" eaLnBrk="1" hangingPunct="1">
              <a:spcBef>
                <a:spcPct val="0"/>
              </a:spcBef>
              <a:buFontTx/>
              <a:buNone/>
            </a:pPr>
            <a:r>
              <a:rPr lang="en-US" altLang="en-US" sz="1200" b="1" i="1" dirty="0">
                <a:latin typeface="Gill Sans MT" panose="020B0502020104020203" pitchFamily="34" charset="0"/>
              </a:rPr>
              <a:t>Hebrews 11:6</a:t>
            </a:r>
          </a:p>
        </p:txBody>
      </p:sp>
      <p:sp>
        <p:nvSpPr>
          <p:cNvPr id="88" name="Text Box 47">
            <a:extLst>
              <a:ext uri="{FF2B5EF4-FFF2-40B4-BE49-F238E27FC236}">
                <a16:creationId xmlns:a16="http://schemas.microsoft.com/office/drawing/2014/main" id="{9C459404-A061-4BDF-B331-2CE1346842DF}"/>
              </a:ext>
            </a:extLst>
          </p:cNvPr>
          <p:cNvSpPr txBox="1">
            <a:spLocks noChangeArrowheads="1"/>
          </p:cNvSpPr>
          <p:nvPr/>
        </p:nvSpPr>
        <p:spPr bwMode="auto">
          <a:xfrm>
            <a:off x="109538" y="4648200"/>
            <a:ext cx="990600" cy="1954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dirty="0">
                <a:latin typeface="Gill Sans MT" panose="020B0502020104020203" pitchFamily="34" charset="0"/>
              </a:rPr>
              <a:t>Seed of Promise Gen. 2:16-17; Rom. 3:23; 6:23; Isa. 59:2; Rev. 20:15; Gen. 3:15; 12:1-3; 22:18; Deut. 7:7-9; Matt. 1:1-17; Lk. 3:23-38</a:t>
            </a:r>
          </a:p>
        </p:txBody>
      </p:sp>
      <p:sp>
        <p:nvSpPr>
          <p:cNvPr id="86" name="Text Box 9">
            <a:extLst>
              <a:ext uri="{FF2B5EF4-FFF2-40B4-BE49-F238E27FC236}">
                <a16:creationId xmlns:a16="http://schemas.microsoft.com/office/drawing/2014/main" id="{C8A3CAD2-EE31-4EA2-9406-2E3F8FBF1809}"/>
              </a:ext>
            </a:extLst>
          </p:cNvPr>
          <p:cNvSpPr txBox="1">
            <a:spLocks noChangeArrowheads="1"/>
          </p:cNvSpPr>
          <p:nvPr/>
        </p:nvSpPr>
        <p:spPr bwMode="auto">
          <a:xfrm>
            <a:off x="-119571" y="61437"/>
            <a:ext cx="1905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200" b="1" i="1" dirty="0">
                <a:latin typeface="Gill Sans MT" panose="020B0502020104020203" pitchFamily="34" charset="0"/>
              </a:rPr>
              <a:t>Book of Nature</a:t>
            </a:r>
          </a:p>
          <a:p>
            <a:pPr algn="ctr" eaLnBrk="1" hangingPunct="1">
              <a:spcBef>
                <a:spcPct val="0"/>
              </a:spcBef>
              <a:buFontTx/>
              <a:buNone/>
            </a:pPr>
            <a:r>
              <a:rPr lang="en-US" altLang="en-US" sz="1200" b="1" i="1" dirty="0">
                <a:latin typeface="Gill Sans MT" panose="020B0502020104020203" pitchFamily="34" charset="0"/>
              </a:rPr>
              <a:t>vs.</a:t>
            </a:r>
          </a:p>
          <a:p>
            <a:pPr algn="ctr" eaLnBrk="1" hangingPunct="1">
              <a:spcBef>
                <a:spcPct val="0"/>
              </a:spcBef>
              <a:buFontTx/>
              <a:buNone/>
            </a:pPr>
            <a:r>
              <a:rPr lang="en-US" altLang="en-US" sz="1200" b="1" i="1" dirty="0">
                <a:latin typeface="Gill Sans MT" panose="020B0502020104020203" pitchFamily="34" charset="0"/>
              </a:rPr>
              <a:t>Book of Scripture</a:t>
            </a:r>
          </a:p>
        </p:txBody>
      </p:sp>
      <p:sp>
        <p:nvSpPr>
          <p:cNvPr id="81" name="Text Box 50">
            <a:extLst>
              <a:ext uri="{FF2B5EF4-FFF2-40B4-BE49-F238E27FC236}">
                <a16:creationId xmlns:a16="http://schemas.microsoft.com/office/drawing/2014/main" id="{19FC4E18-A020-4016-9FFD-E8179D2A6E34}"/>
              </a:ext>
            </a:extLst>
          </p:cNvPr>
          <p:cNvSpPr txBox="1">
            <a:spLocks noChangeArrowheads="1"/>
          </p:cNvSpPr>
          <p:nvPr/>
        </p:nvSpPr>
        <p:spPr bwMode="auto">
          <a:xfrm>
            <a:off x="3957638" y="4648202"/>
            <a:ext cx="1219200" cy="1616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United Kingdom: ~1050-930 BC</a:t>
            </a:r>
          </a:p>
          <a:p>
            <a:pPr eaLnBrk="1" hangingPunct="1">
              <a:spcBef>
                <a:spcPct val="0"/>
              </a:spcBef>
              <a:buFontTx/>
              <a:buNone/>
            </a:pPr>
            <a:r>
              <a:rPr lang="en-US" altLang="en-US" sz="1100" dirty="0">
                <a:latin typeface="Gill Sans MT" panose="020B0502020104020203" pitchFamily="34" charset="0"/>
              </a:rPr>
              <a:t>Divided Kingdom:  ~930 BC</a:t>
            </a:r>
          </a:p>
          <a:p>
            <a:pPr eaLnBrk="1" hangingPunct="1">
              <a:spcBef>
                <a:spcPct val="0"/>
              </a:spcBef>
              <a:buFontTx/>
              <a:buNone/>
            </a:pPr>
            <a:r>
              <a:rPr lang="en-US" altLang="en-US" sz="1100" dirty="0">
                <a:latin typeface="Gill Sans MT" panose="020B0502020104020203" pitchFamily="34" charset="0"/>
              </a:rPr>
              <a:t>Assyrian captivity:  722 BC</a:t>
            </a:r>
          </a:p>
          <a:p>
            <a:pPr eaLnBrk="1" hangingPunct="1">
              <a:spcBef>
                <a:spcPct val="0"/>
              </a:spcBef>
              <a:buFontTx/>
              <a:buNone/>
            </a:pPr>
            <a:r>
              <a:rPr lang="en-US" altLang="en-US" sz="1100" dirty="0">
                <a:latin typeface="Gill Sans MT" panose="020B0502020104020203" pitchFamily="34" charset="0"/>
              </a:rPr>
              <a:t>Babylonian captivity:  605, 597, 586 BC</a:t>
            </a:r>
          </a:p>
        </p:txBody>
      </p:sp>
      <p:sp>
        <p:nvSpPr>
          <p:cNvPr id="78" name="Text Box 45">
            <a:extLst>
              <a:ext uri="{FF2B5EF4-FFF2-40B4-BE49-F238E27FC236}">
                <a16:creationId xmlns:a16="http://schemas.microsoft.com/office/drawing/2014/main" id="{023CC5E7-B950-4ED4-90F4-F20F30B2115B}"/>
              </a:ext>
            </a:extLst>
          </p:cNvPr>
          <p:cNvSpPr txBox="1">
            <a:spLocks noChangeArrowheads="1"/>
          </p:cNvSpPr>
          <p:nvPr/>
        </p:nvSpPr>
        <p:spPr bwMode="auto">
          <a:xfrm>
            <a:off x="7696200" y="2895600"/>
            <a:ext cx="1452563" cy="1277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Acts 2:21</a:t>
            </a:r>
          </a:p>
          <a:p>
            <a:pPr eaLnBrk="1" hangingPunct="1">
              <a:spcBef>
                <a:spcPct val="0"/>
              </a:spcBef>
              <a:buFontTx/>
              <a:buNone/>
            </a:pPr>
            <a:r>
              <a:rPr lang="en-US" altLang="en-US" sz="1100" dirty="0">
                <a:latin typeface="Gill Sans MT" panose="020B0502020104020203" pitchFamily="34" charset="0"/>
              </a:rPr>
              <a:t>Mt. 28:18-20</a:t>
            </a:r>
          </a:p>
          <a:p>
            <a:pPr eaLnBrk="1" hangingPunct="1">
              <a:spcBef>
                <a:spcPct val="0"/>
              </a:spcBef>
              <a:buFontTx/>
              <a:buNone/>
            </a:pPr>
            <a:r>
              <a:rPr lang="en-US" altLang="en-US" sz="1100" dirty="0">
                <a:latin typeface="Gill Sans MT" panose="020B0502020104020203" pitchFamily="34" charset="0"/>
              </a:rPr>
              <a:t>Mark 16:15,16</a:t>
            </a:r>
          </a:p>
          <a:p>
            <a:pPr eaLnBrk="1" hangingPunct="1">
              <a:spcBef>
                <a:spcPct val="0"/>
              </a:spcBef>
              <a:buFontTx/>
              <a:buNone/>
            </a:pPr>
            <a:r>
              <a:rPr lang="en-US" altLang="en-US" sz="1100" dirty="0">
                <a:latin typeface="Gill Sans MT" panose="020B0502020104020203" pitchFamily="34" charset="0"/>
              </a:rPr>
              <a:t>Rom. 1:16-17; 6:3-4; 6:17-18</a:t>
            </a:r>
          </a:p>
          <a:p>
            <a:pPr eaLnBrk="1" hangingPunct="1">
              <a:spcBef>
                <a:spcPct val="0"/>
              </a:spcBef>
              <a:buFontTx/>
              <a:buNone/>
            </a:pPr>
            <a:r>
              <a:rPr lang="en-US" altLang="en-US" sz="1100" dirty="0">
                <a:latin typeface="Gill Sans MT" panose="020B0502020104020203" pitchFamily="34" charset="0"/>
              </a:rPr>
              <a:t>2 Cor. 5:15-21</a:t>
            </a:r>
          </a:p>
          <a:p>
            <a:pPr eaLnBrk="1" hangingPunct="1">
              <a:spcBef>
                <a:spcPct val="0"/>
              </a:spcBef>
              <a:buFontTx/>
              <a:buNone/>
            </a:pPr>
            <a:r>
              <a:rPr lang="en-US" altLang="en-US" sz="1100" dirty="0">
                <a:latin typeface="Gill Sans MT" panose="020B0502020104020203" pitchFamily="34" charset="0"/>
              </a:rPr>
              <a:t>1 Cor. 15:1-5</a:t>
            </a:r>
          </a:p>
        </p:txBody>
      </p:sp>
      <p:sp>
        <p:nvSpPr>
          <p:cNvPr id="2050" name="Text Box 4"/>
          <p:cNvSpPr txBox="1">
            <a:spLocks noChangeArrowheads="1"/>
          </p:cNvSpPr>
          <p:nvPr/>
        </p:nvSpPr>
        <p:spPr bwMode="auto">
          <a:xfrm>
            <a:off x="76200" y="76200"/>
            <a:ext cx="8991600"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80000"/>
              </a:lnSpc>
              <a:spcBef>
                <a:spcPct val="50000"/>
              </a:spcBef>
              <a:buFontTx/>
              <a:buNone/>
            </a:pPr>
            <a:r>
              <a:rPr lang="en-US" altLang="en-US" sz="2800" b="1" dirty="0">
                <a:solidFill>
                  <a:srgbClr val="00CC00"/>
                </a:solidFill>
                <a:latin typeface="Gill Sans MT" panose="020B0502020104020203" pitchFamily="34" charset="0"/>
              </a:rPr>
              <a:t>God’s Eternal Purpose, Eph. 3:11</a:t>
            </a:r>
          </a:p>
          <a:p>
            <a:pPr algn="ctr" eaLnBrk="1" hangingPunct="1">
              <a:lnSpc>
                <a:spcPct val="80000"/>
              </a:lnSpc>
              <a:spcBef>
                <a:spcPct val="50000"/>
              </a:spcBef>
              <a:buFontTx/>
              <a:buNone/>
            </a:pPr>
            <a:r>
              <a:rPr lang="en-US" altLang="en-US" sz="2400" b="1" dirty="0">
                <a:solidFill>
                  <a:srgbClr val="00CC00"/>
                </a:solidFill>
                <a:latin typeface="Gill Sans MT" panose="020B0502020104020203" pitchFamily="34" charset="0"/>
              </a:rPr>
              <a:t>The Scheme of Redemption</a:t>
            </a:r>
          </a:p>
        </p:txBody>
      </p:sp>
      <p:sp>
        <p:nvSpPr>
          <p:cNvPr id="2051" name="Text Box 5"/>
          <p:cNvSpPr txBox="1">
            <a:spLocks noChangeArrowheads="1"/>
          </p:cNvSpPr>
          <p:nvPr/>
        </p:nvSpPr>
        <p:spPr bwMode="auto">
          <a:xfrm>
            <a:off x="228600" y="1050925"/>
            <a:ext cx="8686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2000" b="1" dirty="0">
                <a:latin typeface="Gill Sans MT" panose="020B0502020104020203" pitchFamily="34" charset="0"/>
              </a:rPr>
              <a:t>God the Father:  Planned it</a:t>
            </a:r>
          </a:p>
          <a:p>
            <a:pPr algn="ctr" eaLnBrk="1" hangingPunct="1">
              <a:spcBef>
                <a:spcPct val="0"/>
              </a:spcBef>
              <a:buFontTx/>
              <a:buNone/>
            </a:pPr>
            <a:r>
              <a:rPr lang="en-US" altLang="en-US" sz="2000" b="1" dirty="0">
                <a:latin typeface="Gill Sans MT" panose="020B0502020104020203" pitchFamily="34" charset="0"/>
              </a:rPr>
              <a:t>Jesus the Son:  Executed it</a:t>
            </a:r>
          </a:p>
          <a:p>
            <a:pPr algn="ctr" eaLnBrk="1" hangingPunct="1">
              <a:spcBef>
                <a:spcPct val="0"/>
              </a:spcBef>
              <a:buFontTx/>
              <a:buNone/>
            </a:pPr>
            <a:r>
              <a:rPr lang="en-US" altLang="en-US" sz="2000" b="1" dirty="0">
                <a:latin typeface="Gill Sans MT" panose="020B0502020104020203" pitchFamily="34" charset="0"/>
              </a:rPr>
              <a:t>Holy Spirit the Comforter:  Revealed it</a:t>
            </a:r>
          </a:p>
        </p:txBody>
      </p:sp>
      <p:sp>
        <p:nvSpPr>
          <p:cNvPr id="2052" name="Text Box 6"/>
          <p:cNvSpPr txBox="1">
            <a:spLocks noChangeArrowheads="1"/>
          </p:cNvSpPr>
          <p:nvPr/>
        </p:nvSpPr>
        <p:spPr bwMode="auto">
          <a:xfrm>
            <a:off x="7586663" y="6581775"/>
            <a:ext cx="1565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600" dirty="0">
                <a:latin typeface="Gill Sans MT" panose="020B0502020104020203" pitchFamily="34" charset="0"/>
              </a:rPr>
              <a:t>John Witt, 2003; Craig Thomas, 2013, 2018</a:t>
            </a:r>
          </a:p>
          <a:p>
            <a:pPr algn="ctr" eaLnBrk="1" hangingPunct="1">
              <a:spcBef>
                <a:spcPct val="0"/>
              </a:spcBef>
              <a:buFontTx/>
              <a:buNone/>
            </a:pPr>
            <a:r>
              <a:rPr lang="en-US" altLang="en-US" sz="600" dirty="0">
                <a:latin typeface="Gill Sans MT" panose="020B0502020104020203" pitchFamily="34" charset="0"/>
              </a:rPr>
              <a:t>Layout:  Jonathan Compton &amp; Craig Thomas</a:t>
            </a:r>
          </a:p>
        </p:txBody>
      </p:sp>
      <p:sp>
        <p:nvSpPr>
          <p:cNvPr id="2053" name="Text Box 7"/>
          <p:cNvSpPr txBox="1">
            <a:spLocks noChangeArrowheads="1"/>
          </p:cNvSpPr>
          <p:nvPr/>
        </p:nvSpPr>
        <p:spPr bwMode="auto">
          <a:xfrm>
            <a:off x="1447800" y="3783013"/>
            <a:ext cx="5334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Sinai</a:t>
            </a:r>
          </a:p>
        </p:txBody>
      </p:sp>
      <p:sp>
        <p:nvSpPr>
          <p:cNvPr id="2054" name="Text Box 8"/>
          <p:cNvSpPr txBox="1">
            <a:spLocks noChangeArrowheads="1"/>
          </p:cNvSpPr>
          <p:nvPr/>
        </p:nvSpPr>
        <p:spPr bwMode="auto">
          <a:xfrm>
            <a:off x="1795463" y="6321425"/>
            <a:ext cx="551973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400" b="1" i="1">
                <a:latin typeface="Gill Sans MT" panose="020B0502020104020203" pitchFamily="34" charset="0"/>
              </a:rPr>
              <a:t>In any study, the subject matter must fit into God’s eternal purpose!</a:t>
            </a:r>
          </a:p>
        </p:txBody>
      </p:sp>
      <p:sp>
        <p:nvSpPr>
          <p:cNvPr id="2055" name="Text Box 9"/>
          <p:cNvSpPr txBox="1">
            <a:spLocks noChangeArrowheads="1"/>
          </p:cNvSpPr>
          <p:nvPr/>
        </p:nvSpPr>
        <p:spPr bwMode="auto">
          <a:xfrm>
            <a:off x="7010400" y="609600"/>
            <a:ext cx="1905000" cy="67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en-US" altLang="en-US" sz="1600" b="1" i="1">
                <a:latin typeface="Gill Sans MT" panose="020B0502020104020203" pitchFamily="34" charset="0"/>
              </a:rPr>
              <a:t>The Manifold Wisdom of God</a:t>
            </a:r>
          </a:p>
        </p:txBody>
      </p:sp>
      <p:sp>
        <p:nvSpPr>
          <p:cNvPr id="2058" name="Text Box 12"/>
          <p:cNvSpPr txBox="1">
            <a:spLocks noChangeArrowheads="1"/>
          </p:cNvSpPr>
          <p:nvPr/>
        </p:nvSpPr>
        <p:spPr bwMode="auto">
          <a:xfrm>
            <a:off x="223838" y="2362200"/>
            <a:ext cx="1462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Patriarchal</a:t>
            </a:r>
          </a:p>
        </p:txBody>
      </p:sp>
      <p:sp>
        <p:nvSpPr>
          <p:cNvPr id="2059" name="Text Box 13"/>
          <p:cNvSpPr txBox="1">
            <a:spLocks noChangeArrowheads="1"/>
          </p:cNvSpPr>
          <p:nvPr/>
        </p:nvSpPr>
        <p:spPr bwMode="auto">
          <a:xfrm>
            <a:off x="3886200" y="2362200"/>
            <a:ext cx="9985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Mosaic</a:t>
            </a:r>
          </a:p>
        </p:txBody>
      </p:sp>
      <p:sp>
        <p:nvSpPr>
          <p:cNvPr id="2060" name="Text Box 14"/>
          <p:cNvSpPr txBox="1">
            <a:spLocks noChangeArrowheads="1"/>
          </p:cNvSpPr>
          <p:nvPr/>
        </p:nvSpPr>
        <p:spPr bwMode="auto">
          <a:xfrm>
            <a:off x="7607300" y="2362200"/>
            <a:ext cx="1308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800" b="1" i="1">
                <a:solidFill>
                  <a:srgbClr val="33CC33"/>
                </a:solidFill>
                <a:latin typeface="Gill Sans MT" panose="020B0502020104020203" pitchFamily="34" charset="0"/>
              </a:rPr>
              <a:t>Christian</a:t>
            </a:r>
          </a:p>
        </p:txBody>
      </p:sp>
      <p:grpSp>
        <p:nvGrpSpPr>
          <p:cNvPr id="2061" name="Group 15"/>
          <p:cNvGrpSpPr>
            <a:grpSpLocks/>
          </p:cNvGrpSpPr>
          <p:nvPr/>
        </p:nvGrpSpPr>
        <p:grpSpPr bwMode="auto">
          <a:xfrm>
            <a:off x="452438" y="4267200"/>
            <a:ext cx="1524000" cy="479425"/>
            <a:chOff x="288" y="2592"/>
            <a:chExt cx="960" cy="302"/>
          </a:xfrm>
        </p:grpSpPr>
        <p:sp>
          <p:nvSpPr>
            <p:cNvPr id="2115" name="Line 16"/>
            <p:cNvSpPr>
              <a:spLocks noChangeShapeType="1"/>
            </p:cNvSpPr>
            <p:nvPr/>
          </p:nvSpPr>
          <p:spPr bwMode="auto">
            <a:xfrm>
              <a:off x="432" y="259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6" name="Text Box 17"/>
            <p:cNvSpPr txBox="1">
              <a:spLocks noChangeArrowheads="1"/>
            </p:cNvSpPr>
            <p:nvPr/>
          </p:nvSpPr>
          <p:spPr bwMode="auto">
            <a:xfrm>
              <a:off x="288" y="2592"/>
              <a:ext cx="960"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430 Years</a:t>
              </a:r>
            </a:p>
            <a:p>
              <a:pPr algn="ctr" eaLnBrk="1" hangingPunct="1">
                <a:spcBef>
                  <a:spcPct val="30000"/>
                </a:spcBef>
                <a:buFontTx/>
                <a:buNone/>
              </a:pPr>
              <a:r>
                <a:rPr lang="en-US" altLang="en-US" sz="1100">
                  <a:latin typeface="Gill Sans MT" panose="020B0502020104020203" pitchFamily="34" charset="0"/>
                </a:rPr>
                <a:t>Gal. 3:17</a:t>
              </a:r>
            </a:p>
          </p:txBody>
        </p:sp>
        <p:sp>
          <p:nvSpPr>
            <p:cNvPr id="2117" name="Line 18"/>
            <p:cNvSpPr>
              <a:spLocks noChangeShapeType="1"/>
            </p:cNvSpPr>
            <p:nvPr/>
          </p:nvSpPr>
          <p:spPr bwMode="auto">
            <a:xfrm>
              <a:off x="432" y="2736"/>
              <a:ext cx="6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18" name="Line 19"/>
            <p:cNvSpPr>
              <a:spLocks noChangeShapeType="1"/>
            </p:cNvSpPr>
            <p:nvPr/>
          </p:nvSpPr>
          <p:spPr bwMode="auto">
            <a:xfrm flipV="1">
              <a:off x="1082" y="2592"/>
              <a:ext cx="0"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2" name="Text Box 20"/>
          <p:cNvSpPr txBox="1">
            <a:spLocks noChangeArrowheads="1"/>
          </p:cNvSpPr>
          <p:nvPr/>
        </p:nvSpPr>
        <p:spPr bwMode="auto">
          <a:xfrm>
            <a:off x="2057400" y="4451350"/>
            <a:ext cx="40386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i="1">
                <a:latin typeface="Gill Sans MT" panose="020B0502020104020203" pitchFamily="34" charset="0"/>
              </a:rPr>
              <a:t>Luke 24:44 -  Law</a:t>
            </a:r>
            <a:r>
              <a:rPr lang="en-US" altLang="en-US" sz="1100">
                <a:latin typeface="Gill Sans MT" panose="020B0502020104020203" pitchFamily="34" charset="0"/>
              </a:rPr>
              <a:t>	         </a:t>
            </a:r>
            <a:r>
              <a:rPr lang="en-US" altLang="en-US" sz="1100" i="1">
                <a:latin typeface="Gill Sans MT" panose="020B0502020104020203" pitchFamily="34" charset="0"/>
              </a:rPr>
              <a:t>Psalms</a:t>
            </a:r>
            <a:r>
              <a:rPr lang="en-US" altLang="en-US" sz="1100">
                <a:latin typeface="Gill Sans MT" panose="020B0502020104020203" pitchFamily="34" charset="0"/>
              </a:rPr>
              <a:t>            </a:t>
            </a:r>
            <a:r>
              <a:rPr lang="en-US" altLang="en-US" sz="1100" i="1">
                <a:latin typeface="Gill Sans MT" panose="020B0502020104020203" pitchFamily="34" charset="0"/>
              </a:rPr>
              <a:t>Prophets</a:t>
            </a:r>
          </a:p>
        </p:txBody>
      </p:sp>
      <p:sp>
        <p:nvSpPr>
          <p:cNvPr id="2063" name="Text Box 21"/>
          <p:cNvSpPr txBox="1">
            <a:spLocks noChangeArrowheads="1"/>
          </p:cNvSpPr>
          <p:nvPr/>
        </p:nvSpPr>
        <p:spPr bwMode="auto">
          <a:xfrm>
            <a:off x="-4763" y="2743200"/>
            <a:ext cx="9906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Genesis</a:t>
            </a:r>
          </a:p>
        </p:txBody>
      </p:sp>
      <p:sp>
        <p:nvSpPr>
          <p:cNvPr id="2064" name="Line 22"/>
          <p:cNvSpPr>
            <a:spLocks noChangeShapeType="1"/>
          </p:cNvSpPr>
          <p:nvPr/>
        </p:nvSpPr>
        <p:spPr bwMode="auto">
          <a:xfrm>
            <a:off x="1476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5" name="Freeform 23"/>
          <p:cNvSpPr>
            <a:spLocks/>
          </p:cNvSpPr>
          <p:nvPr/>
        </p:nvSpPr>
        <p:spPr bwMode="auto">
          <a:xfrm>
            <a:off x="1366838" y="3352800"/>
            <a:ext cx="685800" cy="609600"/>
          </a:xfrm>
          <a:custGeom>
            <a:avLst/>
            <a:gdLst>
              <a:gd name="T0" fmla="*/ 2147483646 w 560"/>
              <a:gd name="T1" fmla="*/ 2147483646 h 342"/>
              <a:gd name="T2" fmla="*/ 2147483646 w 560"/>
              <a:gd name="T3" fmla="*/ 2147483646 h 342"/>
              <a:gd name="T4" fmla="*/ 2147483646 w 560"/>
              <a:gd name="T5" fmla="*/ 2147483646 h 342"/>
              <a:gd name="T6" fmla="*/ 2147483646 w 560"/>
              <a:gd name="T7" fmla="*/ 2147483646 h 342"/>
              <a:gd name="T8" fmla="*/ 2147483646 w 560"/>
              <a:gd name="T9" fmla="*/ 2147483646 h 342"/>
              <a:gd name="T10" fmla="*/ 2147483646 w 560"/>
              <a:gd name="T11" fmla="*/ 2147483646 h 342"/>
              <a:gd name="T12" fmla="*/ 2147483646 w 560"/>
              <a:gd name="T13" fmla="*/ 2147483646 h 342"/>
              <a:gd name="T14" fmla="*/ 2147483646 w 560"/>
              <a:gd name="T15" fmla="*/ 2147483646 h 342"/>
              <a:gd name="T16" fmla="*/ 2147483646 w 560"/>
              <a:gd name="T17" fmla="*/ 0 h 342"/>
              <a:gd name="T18" fmla="*/ 2147483646 w 560"/>
              <a:gd name="T19" fmla="*/ 2147483646 h 342"/>
              <a:gd name="T20" fmla="*/ 2147483646 w 560"/>
              <a:gd name="T21" fmla="*/ 2147483646 h 342"/>
              <a:gd name="T22" fmla="*/ 2147483646 w 560"/>
              <a:gd name="T23" fmla="*/ 2147483646 h 342"/>
              <a:gd name="T24" fmla="*/ 2147483646 w 560"/>
              <a:gd name="T25" fmla="*/ 2147483646 h 342"/>
              <a:gd name="T26" fmla="*/ 2147483646 w 560"/>
              <a:gd name="T27" fmla="*/ 2147483646 h 342"/>
              <a:gd name="T28" fmla="*/ 2147483646 w 560"/>
              <a:gd name="T29" fmla="*/ 2147483646 h 342"/>
              <a:gd name="T30" fmla="*/ 2147483646 w 560"/>
              <a:gd name="T31" fmla="*/ 2147483646 h 342"/>
              <a:gd name="T32" fmla="*/ 2147483646 w 560"/>
              <a:gd name="T33" fmla="*/ 2147483646 h 342"/>
              <a:gd name="T34" fmla="*/ 2147483646 w 560"/>
              <a:gd name="T35" fmla="*/ 2147483646 h 342"/>
              <a:gd name="T36" fmla="*/ 2147483646 w 560"/>
              <a:gd name="T37" fmla="*/ 2147483646 h 3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0" h="342">
                <a:moveTo>
                  <a:pt x="19" y="310"/>
                </a:moveTo>
                <a:cubicBezTo>
                  <a:pt x="73" y="231"/>
                  <a:pt x="0" y="327"/>
                  <a:pt x="63" y="275"/>
                </a:cubicBezTo>
                <a:cubicBezTo>
                  <a:pt x="71" y="268"/>
                  <a:pt x="73" y="255"/>
                  <a:pt x="81" y="248"/>
                </a:cubicBezTo>
                <a:cubicBezTo>
                  <a:pt x="97" y="234"/>
                  <a:pt x="134" y="213"/>
                  <a:pt x="134" y="213"/>
                </a:cubicBezTo>
                <a:cubicBezTo>
                  <a:pt x="140" y="204"/>
                  <a:pt x="144" y="194"/>
                  <a:pt x="152" y="186"/>
                </a:cubicBezTo>
                <a:cubicBezTo>
                  <a:pt x="159" y="178"/>
                  <a:pt x="171" y="176"/>
                  <a:pt x="178" y="168"/>
                </a:cubicBezTo>
                <a:cubicBezTo>
                  <a:pt x="184" y="161"/>
                  <a:pt x="182" y="150"/>
                  <a:pt x="187" y="142"/>
                </a:cubicBezTo>
                <a:cubicBezTo>
                  <a:pt x="198" y="123"/>
                  <a:pt x="223" y="89"/>
                  <a:pt x="223" y="89"/>
                </a:cubicBezTo>
                <a:cubicBezTo>
                  <a:pt x="233" y="59"/>
                  <a:pt x="248" y="14"/>
                  <a:pt x="276" y="0"/>
                </a:cubicBezTo>
                <a:cubicBezTo>
                  <a:pt x="345" y="14"/>
                  <a:pt x="312" y="20"/>
                  <a:pt x="365" y="53"/>
                </a:cubicBezTo>
                <a:cubicBezTo>
                  <a:pt x="374" y="50"/>
                  <a:pt x="385" y="50"/>
                  <a:pt x="391" y="44"/>
                </a:cubicBezTo>
                <a:cubicBezTo>
                  <a:pt x="420" y="15"/>
                  <a:pt x="374" y="9"/>
                  <a:pt x="427" y="27"/>
                </a:cubicBezTo>
                <a:cubicBezTo>
                  <a:pt x="447" y="90"/>
                  <a:pt x="429" y="70"/>
                  <a:pt x="471" y="98"/>
                </a:cubicBezTo>
                <a:cubicBezTo>
                  <a:pt x="496" y="169"/>
                  <a:pt x="459" y="84"/>
                  <a:pt x="506" y="133"/>
                </a:cubicBezTo>
                <a:cubicBezTo>
                  <a:pt x="525" y="153"/>
                  <a:pt x="519" y="186"/>
                  <a:pt x="524" y="213"/>
                </a:cubicBezTo>
                <a:cubicBezTo>
                  <a:pt x="531" y="253"/>
                  <a:pt x="542" y="291"/>
                  <a:pt x="560" y="328"/>
                </a:cubicBezTo>
                <a:lnTo>
                  <a:pt x="434" y="342"/>
                </a:lnTo>
                <a:lnTo>
                  <a:pt x="194" y="342"/>
                </a:lnTo>
                <a:lnTo>
                  <a:pt x="19" y="310"/>
                </a:lnTo>
                <a:close/>
              </a:path>
            </a:pathLst>
          </a:custGeom>
          <a:gradFill rotWithShape="1">
            <a:gsLst>
              <a:gs pos="0">
                <a:schemeClr val="bg1"/>
              </a:gs>
              <a:gs pos="100000">
                <a:srgbClr val="6633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6" name="Text Box 24"/>
          <p:cNvSpPr txBox="1">
            <a:spLocks noChangeArrowheads="1"/>
          </p:cNvSpPr>
          <p:nvPr/>
        </p:nvSpPr>
        <p:spPr bwMode="auto">
          <a:xfrm>
            <a:off x="223838" y="2971800"/>
            <a:ext cx="304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3</a:t>
            </a:r>
          </a:p>
        </p:txBody>
      </p:sp>
      <p:sp>
        <p:nvSpPr>
          <p:cNvPr id="2067" name="Line 25"/>
          <p:cNvSpPr>
            <a:spLocks noChangeShapeType="1"/>
          </p:cNvSpPr>
          <p:nvPr/>
        </p:nvSpPr>
        <p:spPr bwMode="auto">
          <a:xfrm>
            <a:off x="376238" y="3276600"/>
            <a:ext cx="0" cy="457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 name="Text Box 26"/>
          <p:cNvSpPr txBox="1">
            <a:spLocks noChangeArrowheads="1"/>
          </p:cNvSpPr>
          <p:nvPr/>
        </p:nvSpPr>
        <p:spPr bwMode="auto">
          <a:xfrm>
            <a:off x="392113"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12:1-4</a:t>
            </a:r>
          </a:p>
        </p:txBody>
      </p:sp>
      <p:sp>
        <p:nvSpPr>
          <p:cNvPr id="2069" name="Text Box 27"/>
          <p:cNvSpPr txBox="1">
            <a:spLocks noChangeArrowheads="1"/>
          </p:cNvSpPr>
          <p:nvPr/>
        </p:nvSpPr>
        <p:spPr bwMode="auto">
          <a:xfrm>
            <a:off x="-4763" y="2971800"/>
            <a:ext cx="457201"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70" name="Line 28"/>
          <p:cNvSpPr>
            <a:spLocks noChangeShapeType="1"/>
          </p:cNvSpPr>
          <p:nvPr/>
        </p:nvSpPr>
        <p:spPr bwMode="auto">
          <a:xfrm>
            <a:off x="681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 name="Text Box 29"/>
          <p:cNvSpPr txBox="1">
            <a:spLocks noChangeArrowheads="1"/>
          </p:cNvSpPr>
          <p:nvPr/>
        </p:nvSpPr>
        <p:spPr bwMode="auto">
          <a:xfrm>
            <a:off x="6810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Promise to Abraham</a:t>
            </a:r>
          </a:p>
        </p:txBody>
      </p:sp>
      <p:sp>
        <p:nvSpPr>
          <p:cNvPr id="2072" name="Text Box 30"/>
          <p:cNvSpPr txBox="1">
            <a:spLocks noChangeArrowheads="1"/>
          </p:cNvSpPr>
          <p:nvPr/>
        </p:nvSpPr>
        <p:spPr bwMode="auto">
          <a:xfrm>
            <a:off x="1595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Exodus</a:t>
            </a:r>
          </a:p>
        </p:txBody>
      </p:sp>
      <p:sp>
        <p:nvSpPr>
          <p:cNvPr id="2073" name="Text Box 31"/>
          <p:cNvSpPr txBox="1">
            <a:spLocks noChangeArrowheads="1"/>
          </p:cNvSpPr>
          <p:nvPr/>
        </p:nvSpPr>
        <p:spPr bwMode="auto">
          <a:xfrm>
            <a:off x="2128838" y="3429000"/>
            <a:ext cx="9144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100">
                <a:latin typeface="Gill Sans MT" panose="020B0502020104020203" pitchFamily="34" charset="0"/>
              </a:rPr>
              <a:t>Build Me a Sanctuary</a:t>
            </a:r>
          </a:p>
        </p:txBody>
      </p:sp>
      <p:sp>
        <p:nvSpPr>
          <p:cNvPr id="2074" name="Text Box 32"/>
          <p:cNvSpPr txBox="1">
            <a:spLocks noChangeArrowheads="1"/>
          </p:cNvSpPr>
          <p:nvPr/>
        </p:nvSpPr>
        <p:spPr bwMode="auto">
          <a:xfrm>
            <a:off x="1889125" y="2971800"/>
            <a:ext cx="838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25:8</a:t>
            </a:r>
          </a:p>
        </p:txBody>
      </p:sp>
      <p:sp>
        <p:nvSpPr>
          <p:cNvPr id="2075" name="Line 33"/>
          <p:cNvSpPr>
            <a:spLocks noChangeShapeType="1"/>
          </p:cNvSpPr>
          <p:nvPr/>
        </p:nvSpPr>
        <p:spPr bwMode="auto">
          <a:xfrm>
            <a:off x="21288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 name="Text Box 34"/>
          <p:cNvSpPr txBox="1">
            <a:spLocks noChangeArrowheads="1"/>
          </p:cNvSpPr>
          <p:nvPr/>
        </p:nvSpPr>
        <p:spPr bwMode="auto">
          <a:xfrm>
            <a:off x="1595438" y="2971800"/>
            <a:ext cx="381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19</a:t>
            </a:r>
          </a:p>
        </p:txBody>
      </p:sp>
      <p:sp>
        <p:nvSpPr>
          <p:cNvPr id="2077" name="Text Box 35"/>
          <p:cNvSpPr txBox="1">
            <a:spLocks noChangeArrowheads="1"/>
          </p:cNvSpPr>
          <p:nvPr/>
        </p:nvSpPr>
        <p:spPr bwMode="auto">
          <a:xfrm>
            <a:off x="2814638" y="3886200"/>
            <a:ext cx="12192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Nation of Israel</a:t>
            </a:r>
          </a:p>
        </p:txBody>
      </p:sp>
      <p:sp>
        <p:nvSpPr>
          <p:cNvPr id="2078" name="Text Box 36"/>
          <p:cNvSpPr txBox="1">
            <a:spLocks noChangeArrowheads="1"/>
          </p:cNvSpPr>
          <p:nvPr/>
        </p:nvSpPr>
        <p:spPr bwMode="auto">
          <a:xfrm>
            <a:off x="38814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1 Samuel</a:t>
            </a:r>
          </a:p>
        </p:txBody>
      </p:sp>
      <p:sp>
        <p:nvSpPr>
          <p:cNvPr id="2079" name="Text Box 37"/>
          <p:cNvSpPr txBox="1">
            <a:spLocks noChangeArrowheads="1"/>
          </p:cNvSpPr>
          <p:nvPr/>
        </p:nvSpPr>
        <p:spPr bwMode="auto">
          <a:xfrm>
            <a:off x="38814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8</a:t>
            </a:r>
          </a:p>
        </p:txBody>
      </p:sp>
      <p:sp>
        <p:nvSpPr>
          <p:cNvPr id="2080" name="Line 38"/>
          <p:cNvSpPr>
            <a:spLocks noChangeShapeType="1"/>
          </p:cNvSpPr>
          <p:nvPr/>
        </p:nvSpPr>
        <p:spPr bwMode="auto">
          <a:xfrm>
            <a:off x="41100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1" name="Text Box 39"/>
          <p:cNvSpPr txBox="1">
            <a:spLocks noChangeArrowheads="1"/>
          </p:cNvSpPr>
          <p:nvPr/>
        </p:nvSpPr>
        <p:spPr bwMode="auto">
          <a:xfrm>
            <a:off x="4110038" y="3352800"/>
            <a:ext cx="7620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Saul David Solomon</a:t>
            </a:r>
          </a:p>
        </p:txBody>
      </p:sp>
      <p:sp>
        <p:nvSpPr>
          <p:cNvPr id="2082" name="Text Box 40"/>
          <p:cNvSpPr txBox="1">
            <a:spLocks noChangeArrowheads="1"/>
          </p:cNvSpPr>
          <p:nvPr/>
        </p:nvSpPr>
        <p:spPr bwMode="auto">
          <a:xfrm>
            <a:off x="5938838" y="2743200"/>
            <a:ext cx="990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400" b="1">
                <a:solidFill>
                  <a:schemeClr val="accent2"/>
                </a:solidFill>
                <a:latin typeface="Gill Sans MT" panose="020B0502020104020203" pitchFamily="34" charset="0"/>
              </a:rPr>
              <a:t>Matthew</a:t>
            </a:r>
          </a:p>
        </p:txBody>
      </p:sp>
      <p:sp>
        <p:nvSpPr>
          <p:cNvPr id="2083" name="Text Box 41"/>
          <p:cNvSpPr txBox="1">
            <a:spLocks noChangeArrowheads="1"/>
          </p:cNvSpPr>
          <p:nvPr/>
        </p:nvSpPr>
        <p:spPr bwMode="auto">
          <a:xfrm>
            <a:off x="5938838" y="2971800"/>
            <a:ext cx="457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400" b="1">
                <a:solidFill>
                  <a:schemeClr val="accent2"/>
                </a:solidFill>
                <a:latin typeface="Gill Sans MT" panose="020B0502020104020203" pitchFamily="34" charset="0"/>
              </a:rPr>
              <a:t>1</a:t>
            </a:r>
          </a:p>
        </p:txBody>
      </p:sp>
      <p:sp>
        <p:nvSpPr>
          <p:cNvPr id="2084" name="Line 42"/>
          <p:cNvSpPr>
            <a:spLocks noChangeShapeType="1"/>
          </p:cNvSpPr>
          <p:nvPr/>
        </p:nvSpPr>
        <p:spPr bwMode="auto">
          <a:xfrm>
            <a:off x="6167438" y="3276600"/>
            <a:ext cx="0" cy="838200"/>
          </a:xfrm>
          <a:prstGeom prst="line">
            <a:avLst/>
          </a:prstGeom>
          <a:noFill/>
          <a:ln w="38100">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6" name="Text Box 44"/>
          <p:cNvSpPr txBox="1">
            <a:spLocks noChangeArrowheads="1"/>
          </p:cNvSpPr>
          <p:nvPr/>
        </p:nvSpPr>
        <p:spPr bwMode="auto">
          <a:xfrm>
            <a:off x="6167438" y="3429000"/>
            <a:ext cx="838200" cy="42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Birth of Christ</a:t>
            </a:r>
          </a:p>
        </p:txBody>
      </p:sp>
      <p:grpSp>
        <p:nvGrpSpPr>
          <p:cNvPr id="2088" name="Group 46"/>
          <p:cNvGrpSpPr>
            <a:grpSpLocks/>
          </p:cNvGrpSpPr>
          <p:nvPr/>
        </p:nvGrpSpPr>
        <p:grpSpPr bwMode="auto">
          <a:xfrm>
            <a:off x="1443038" y="4648202"/>
            <a:ext cx="6248400" cy="1258888"/>
            <a:chOff x="912" y="2832"/>
            <a:chExt cx="3936" cy="793"/>
          </a:xfrm>
        </p:grpSpPr>
        <p:sp>
          <p:nvSpPr>
            <p:cNvPr id="2108" name="Text Box 48"/>
            <p:cNvSpPr txBox="1">
              <a:spLocks noChangeArrowheads="1"/>
            </p:cNvSpPr>
            <p:nvPr/>
          </p:nvSpPr>
          <p:spPr bwMode="auto">
            <a:xfrm>
              <a:off x="912" y="2832"/>
              <a:ext cx="768" cy="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Law of Moses 1491 BC </a:t>
              </a:r>
            </a:p>
            <a:p>
              <a:pPr eaLnBrk="1" hangingPunct="1">
                <a:spcBef>
                  <a:spcPct val="0"/>
                </a:spcBef>
                <a:buFontTx/>
                <a:buNone/>
              </a:pPr>
              <a:r>
                <a:rPr lang="en-US" altLang="en-US" sz="1100">
                  <a:latin typeface="Gill Sans MT" panose="020B0502020104020203" pitchFamily="34" charset="0"/>
                </a:rPr>
                <a:t>Gal. 3:19, 24</a:t>
              </a:r>
            </a:p>
          </p:txBody>
        </p:sp>
        <p:sp>
          <p:nvSpPr>
            <p:cNvPr id="2109" name="Text Box 49"/>
            <p:cNvSpPr txBox="1">
              <a:spLocks noChangeArrowheads="1"/>
            </p:cNvSpPr>
            <p:nvPr/>
          </p:nvSpPr>
          <p:spPr bwMode="auto">
            <a:xfrm>
              <a:off x="1584" y="2832"/>
              <a:ext cx="912" cy="2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1100">
                  <a:latin typeface="Gill Sans MT" panose="020B0502020104020203" pitchFamily="34" charset="0"/>
                </a:rPr>
                <a:t>Animal Sacrifices </a:t>
              </a:r>
            </a:p>
            <a:p>
              <a:pPr algn="ctr" eaLnBrk="1" hangingPunct="1">
                <a:spcBef>
                  <a:spcPct val="0"/>
                </a:spcBef>
                <a:buFontTx/>
                <a:buNone/>
              </a:pPr>
              <a:r>
                <a:rPr lang="en-US" altLang="en-US" sz="1100">
                  <a:latin typeface="Gill Sans MT" panose="020B0502020104020203" pitchFamily="34" charset="0"/>
                </a:rPr>
                <a:t>Heb. 10:1-4</a:t>
              </a:r>
            </a:p>
          </p:txBody>
        </p:sp>
        <p:sp>
          <p:nvSpPr>
            <p:cNvPr id="2111" name="Text Box 51"/>
            <p:cNvSpPr txBox="1">
              <a:spLocks noChangeArrowheads="1"/>
            </p:cNvSpPr>
            <p:nvPr/>
          </p:nvSpPr>
          <p:spPr bwMode="auto">
            <a:xfrm>
              <a:off x="3792" y="2832"/>
              <a:ext cx="559" cy="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spcAft>
                  <a:spcPct val="50000"/>
                </a:spcAft>
                <a:buFontTx/>
                <a:buNone/>
              </a:pPr>
              <a:r>
                <a:rPr lang="en-US" altLang="en-US" sz="1100" dirty="0">
                  <a:latin typeface="Gill Sans MT" panose="020B0502020104020203" pitchFamily="34" charset="0"/>
                </a:rPr>
                <a:t>Kingdom at Hand</a:t>
              </a:r>
            </a:p>
            <a:p>
              <a:pPr eaLnBrk="1" hangingPunct="1">
                <a:spcBef>
                  <a:spcPct val="0"/>
                </a:spcBef>
                <a:buFontTx/>
                <a:buNone/>
              </a:pPr>
              <a:r>
                <a:rPr lang="en-US" altLang="en-US" sz="1100" dirty="0">
                  <a:latin typeface="Gill Sans MT" panose="020B0502020104020203" pitchFamily="34" charset="0"/>
                </a:rPr>
                <a:t>Gal. 4:4</a:t>
              </a:r>
            </a:p>
            <a:p>
              <a:pPr eaLnBrk="1" hangingPunct="1">
                <a:spcBef>
                  <a:spcPct val="0"/>
                </a:spcBef>
                <a:buFontTx/>
                <a:buNone/>
              </a:pPr>
              <a:r>
                <a:rPr lang="en-US" altLang="en-US" sz="1100" dirty="0">
                  <a:latin typeface="Gill Sans MT" panose="020B0502020104020203" pitchFamily="34" charset="0"/>
                </a:rPr>
                <a:t>Luke 19:10</a:t>
              </a:r>
            </a:p>
            <a:p>
              <a:pPr eaLnBrk="1" hangingPunct="1">
                <a:spcBef>
                  <a:spcPct val="0"/>
                </a:spcBef>
                <a:buFontTx/>
                <a:buNone/>
              </a:pPr>
              <a:r>
                <a:rPr lang="en-US" altLang="en-US" sz="1100" dirty="0">
                  <a:latin typeface="Gill Sans MT" panose="020B0502020104020203" pitchFamily="34" charset="0"/>
                </a:rPr>
                <a:t>Mt. 16:18</a:t>
              </a:r>
            </a:p>
          </p:txBody>
        </p:sp>
        <p:sp>
          <p:nvSpPr>
            <p:cNvPr id="2112" name="Text Box 52"/>
            <p:cNvSpPr txBox="1">
              <a:spLocks noChangeArrowheads="1"/>
            </p:cNvSpPr>
            <p:nvPr/>
          </p:nvSpPr>
          <p:spPr bwMode="auto">
            <a:xfrm>
              <a:off x="3216" y="2832"/>
              <a:ext cx="624" cy="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dirty="0">
                  <a:latin typeface="Gill Sans MT" panose="020B0502020104020203" pitchFamily="34" charset="0"/>
                </a:rPr>
                <a:t>Eph. 1:9</a:t>
              </a:r>
            </a:p>
            <a:p>
              <a:pPr eaLnBrk="1" hangingPunct="1">
                <a:spcBef>
                  <a:spcPct val="0"/>
                </a:spcBef>
                <a:buFontTx/>
                <a:buNone/>
              </a:pPr>
              <a:r>
                <a:rPr lang="en-US" altLang="en-US" sz="1100" dirty="0">
                  <a:latin typeface="Gill Sans MT" panose="020B0502020104020203" pitchFamily="34" charset="0"/>
                </a:rPr>
                <a:t>Heb. 1:1</a:t>
              </a:r>
            </a:p>
            <a:p>
              <a:pPr eaLnBrk="1" hangingPunct="1">
                <a:spcBef>
                  <a:spcPct val="0"/>
                </a:spcBef>
                <a:buFontTx/>
                <a:buNone/>
              </a:pPr>
              <a:r>
                <a:rPr lang="en-US" altLang="en-US" sz="1100" dirty="0">
                  <a:latin typeface="Gill Sans MT" panose="020B0502020104020203" pitchFamily="34" charset="0"/>
                </a:rPr>
                <a:t>1 Pet. 1:10-12</a:t>
              </a:r>
            </a:p>
            <a:p>
              <a:pPr eaLnBrk="1" hangingPunct="1">
                <a:spcBef>
                  <a:spcPct val="0"/>
                </a:spcBef>
                <a:buFontTx/>
                <a:buNone/>
              </a:pPr>
              <a:r>
                <a:rPr lang="en-US" altLang="en-US" sz="1100" dirty="0">
                  <a:latin typeface="Gill Sans MT" panose="020B0502020104020203" pitchFamily="34" charset="0"/>
                </a:rPr>
                <a:t>Isa. 53</a:t>
              </a:r>
            </a:p>
          </p:txBody>
        </p:sp>
        <p:sp>
          <p:nvSpPr>
            <p:cNvPr id="2113" name="Text Box 53"/>
            <p:cNvSpPr txBox="1">
              <a:spLocks noChangeArrowheads="1"/>
            </p:cNvSpPr>
            <p:nvPr/>
          </p:nvSpPr>
          <p:spPr bwMode="auto">
            <a:xfrm>
              <a:off x="4272" y="2832"/>
              <a:ext cx="576" cy="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a:latin typeface="Gill Sans MT" panose="020B0502020104020203" pitchFamily="34" charset="0"/>
                </a:rPr>
                <a:t>Mt. 4:17; 26:26-29</a:t>
              </a:r>
            </a:p>
            <a:p>
              <a:pPr eaLnBrk="1" hangingPunct="1">
                <a:spcBef>
                  <a:spcPct val="0"/>
                </a:spcBef>
                <a:buFontTx/>
                <a:buNone/>
              </a:pPr>
              <a:r>
                <a:rPr lang="en-US" altLang="en-US" sz="1100">
                  <a:latin typeface="Gill Sans MT" panose="020B0502020104020203" pitchFamily="34" charset="0"/>
                </a:rPr>
                <a:t>1 Jn. 3:5,8</a:t>
              </a:r>
            </a:p>
          </p:txBody>
        </p:sp>
      </p:grpSp>
      <p:sp>
        <p:nvSpPr>
          <p:cNvPr id="2089" name="AutoShape 55"/>
          <p:cNvSpPr>
            <a:spLocks noChangeArrowheads="1"/>
          </p:cNvSpPr>
          <p:nvPr/>
        </p:nvSpPr>
        <p:spPr bwMode="auto">
          <a:xfrm>
            <a:off x="7713663" y="4054475"/>
            <a:ext cx="1389062" cy="304800"/>
          </a:xfrm>
          <a:prstGeom prst="rightArrow">
            <a:avLst>
              <a:gd name="adj1" fmla="val 35417"/>
              <a:gd name="adj2" fmla="val 67705"/>
            </a:avLst>
          </a:prstGeom>
          <a:noFill/>
          <a:ln w="15875">
            <a:solidFill>
              <a:schemeClr val="tx1"/>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0" name="Rectangle 56"/>
          <p:cNvSpPr>
            <a:spLocks noChangeArrowheads="1"/>
          </p:cNvSpPr>
          <p:nvPr/>
        </p:nvSpPr>
        <p:spPr bwMode="auto">
          <a:xfrm>
            <a:off x="22225" y="4146550"/>
            <a:ext cx="1690688" cy="109538"/>
          </a:xfrm>
          <a:prstGeom prst="rect">
            <a:avLst/>
          </a:prstGeom>
          <a:gradFill rotWithShape="1">
            <a:gsLst>
              <a:gs pos="0">
                <a:schemeClr val="bg1"/>
              </a:gs>
              <a:gs pos="100000">
                <a:schemeClr val="tx1"/>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1" name="Rectangle 57"/>
          <p:cNvSpPr>
            <a:spLocks noChangeArrowheads="1"/>
          </p:cNvSpPr>
          <p:nvPr/>
        </p:nvSpPr>
        <p:spPr bwMode="auto">
          <a:xfrm>
            <a:off x="1712913" y="4146550"/>
            <a:ext cx="5073650" cy="109538"/>
          </a:xfrm>
          <a:prstGeom prst="rect">
            <a:avLst/>
          </a:prstGeom>
          <a:solidFill>
            <a:schemeClr val="bg2">
              <a:alpha val="50195"/>
            </a:scheme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092" name="Text Box 58"/>
          <p:cNvSpPr txBox="1">
            <a:spLocks noChangeArrowheads="1"/>
          </p:cNvSpPr>
          <p:nvPr/>
        </p:nvSpPr>
        <p:spPr bwMode="auto">
          <a:xfrm>
            <a:off x="228600" y="3733800"/>
            <a:ext cx="381000" cy="9159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SIN</a:t>
            </a:r>
          </a:p>
        </p:txBody>
      </p:sp>
      <p:sp>
        <p:nvSpPr>
          <p:cNvPr id="2093" name="Line 59"/>
          <p:cNvSpPr>
            <a:spLocks noChangeShapeType="1"/>
          </p:cNvSpPr>
          <p:nvPr/>
        </p:nvSpPr>
        <p:spPr bwMode="auto">
          <a:xfrm flipV="1">
            <a:off x="604838" y="4146550"/>
            <a:ext cx="0" cy="1095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94" name="Group 60"/>
          <p:cNvGrpSpPr>
            <a:grpSpLocks/>
          </p:cNvGrpSpPr>
          <p:nvPr/>
        </p:nvGrpSpPr>
        <p:grpSpPr bwMode="auto">
          <a:xfrm>
            <a:off x="6705600" y="2743200"/>
            <a:ext cx="966788" cy="1966913"/>
            <a:chOff x="4221" y="1680"/>
            <a:chExt cx="609" cy="1239"/>
          </a:xfrm>
        </p:grpSpPr>
        <p:grpSp>
          <p:nvGrpSpPr>
            <p:cNvPr id="2099" name="Group 61"/>
            <p:cNvGrpSpPr>
              <a:grpSpLocks/>
            </p:cNvGrpSpPr>
            <p:nvPr/>
          </p:nvGrpSpPr>
          <p:grpSpPr bwMode="auto">
            <a:xfrm>
              <a:off x="4221" y="2304"/>
              <a:ext cx="288" cy="480"/>
              <a:chOff x="4221" y="2304"/>
              <a:chExt cx="288" cy="480"/>
            </a:xfrm>
          </p:grpSpPr>
          <p:sp>
            <p:nvSpPr>
              <p:cNvPr id="2105" name="Rectangle 62"/>
              <p:cNvSpPr>
                <a:spLocks noChangeArrowheads="1"/>
              </p:cNvSpPr>
              <p:nvPr/>
            </p:nvSpPr>
            <p:spPr bwMode="auto">
              <a:xfrm>
                <a:off x="4221" y="2411"/>
                <a:ext cx="288" cy="5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sp>
            <p:nvSpPr>
              <p:cNvPr id="2106" name="Rectangle 63"/>
              <p:cNvSpPr>
                <a:spLocks noChangeArrowheads="1"/>
              </p:cNvSpPr>
              <p:nvPr/>
            </p:nvSpPr>
            <p:spPr bwMode="auto">
              <a:xfrm>
                <a:off x="4336" y="2304"/>
                <a:ext cx="58" cy="48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grpSp>
        <p:sp>
          <p:nvSpPr>
            <p:cNvPr id="2100" name="Text Box 64"/>
            <p:cNvSpPr txBox="1">
              <a:spLocks noChangeArrowheads="1"/>
            </p:cNvSpPr>
            <p:nvPr/>
          </p:nvSpPr>
          <p:spPr bwMode="auto">
            <a:xfrm>
              <a:off x="4269" y="206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D</a:t>
              </a:r>
            </a:p>
          </p:txBody>
        </p:sp>
        <p:sp>
          <p:nvSpPr>
            <p:cNvPr id="2101" name="Text Box 65"/>
            <p:cNvSpPr txBox="1">
              <a:spLocks noChangeArrowheads="1"/>
            </p:cNvSpPr>
            <p:nvPr/>
          </p:nvSpPr>
          <p:spPr bwMode="auto">
            <a:xfrm>
              <a:off x="4509" y="2688"/>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en-US" sz="1800" b="1">
                  <a:solidFill>
                    <a:srgbClr val="FF0000"/>
                  </a:solidFill>
                  <a:latin typeface="Gill Sans MT" panose="020B0502020104020203" pitchFamily="34" charset="0"/>
                </a:rPr>
                <a:t>B</a:t>
              </a:r>
            </a:p>
          </p:txBody>
        </p:sp>
        <p:sp>
          <p:nvSpPr>
            <p:cNvPr id="2102" name="Text Box 66"/>
            <p:cNvSpPr txBox="1">
              <a:spLocks noChangeArrowheads="1"/>
            </p:cNvSpPr>
            <p:nvPr/>
          </p:nvSpPr>
          <p:spPr bwMode="auto">
            <a:xfrm>
              <a:off x="4638" y="1680"/>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en-US" altLang="en-US" sz="1800" b="1">
                  <a:solidFill>
                    <a:srgbClr val="FF0000"/>
                  </a:solidFill>
                  <a:latin typeface="Gill Sans MT" panose="020B0502020104020203" pitchFamily="34" charset="0"/>
                </a:rPr>
                <a:t>R</a:t>
              </a:r>
            </a:p>
          </p:txBody>
        </p:sp>
        <p:sp>
          <p:nvSpPr>
            <p:cNvPr id="2103" name="AutoShape 67"/>
            <p:cNvSpPr>
              <a:spLocks noChangeArrowheads="1"/>
            </p:cNvSpPr>
            <p:nvPr/>
          </p:nvSpPr>
          <p:spPr bwMode="auto">
            <a:xfrm>
              <a:off x="4701" y="1872"/>
              <a:ext cx="96" cy="816"/>
            </a:xfrm>
            <a:prstGeom prst="upArrow">
              <a:avLst>
                <a:gd name="adj1" fmla="val 50000"/>
                <a:gd name="adj2" fmla="val 79688"/>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800">
                <a:latin typeface="Gill Sans MT" panose="020B0502020104020203" pitchFamily="34" charset="0"/>
              </a:endParaRPr>
            </a:p>
          </p:txBody>
        </p:sp>
        <p:cxnSp>
          <p:nvCxnSpPr>
            <p:cNvPr id="2104" name="AutoShape 68"/>
            <p:cNvCxnSpPr>
              <a:cxnSpLocks noChangeShapeType="1"/>
              <a:stCxn id="2100" idx="3"/>
              <a:endCxn id="2101" idx="0"/>
            </p:cNvCxnSpPr>
            <p:nvPr/>
          </p:nvCxnSpPr>
          <p:spPr bwMode="auto">
            <a:xfrm>
              <a:off x="4461" y="2180"/>
              <a:ext cx="144" cy="508"/>
            </a:xfrm>
            <a:prstGeom prst="curvedConnector2">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95" name="Line 69"/>
          <p:cNvSpPr>
            <a:spLocks noChangeShapeType="1"/>
          </p:cNvSpPr>
          <p:nvPr/>
        </p:nvSpPr>
        <p:spPr bwMode="auto">
          <a:xfrm flipV="1">
            <a:off x="223838" y="4146550"/>
            <a:ext cx="0" cy="1000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 name="Text Box 70"/>
          <p:cNvSpPr txBox="1">
            <a:spLocks noChangeArrowheads="1"/>
          </p:cNvSpPr>
          <p:nvPr/>
        </p:nvSpPr>
        <p:spPr bwMode="auto">
          <a:xfrm>
            <a:off x="3429000" y="4267200"/>
            <a:ext cx="152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30000"/>
              </a:spcBef>
              <a:buFontTx/>
              <a:buNone/>
            </a:pPr>
            <a:r>
              <a:rPr lang="en-US" altLang="en-US" sz="1100">
                <a:latin typeface="Gill Sans MT" panose="020B0502020104020203" pitchFamily="34" charset="0"/>
              </a:rPr>
              <a:t>1500 Years</a:t>
            </a:r>
          </a:p>
        </p:txBody>
      </p:sp>
      <p:sp>
        <p:nvSpPr>
          <p:cNvPr id="2097" name="Line 71"/>
          <p:cNvSpPr>
            <a:spLocks noChangeShapeType="1"/>
          </p:cNvSpPr>
          <p:nvPr/>
        </p:nvSpPr>
        <p:spPr bwMode="auto">
          <a:xfrm flipH="1">
            <a:off x="1752600" y="4386263"/>
            <a:ext cx="1981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8" name="Line 72"/>
          <p:cNvSpPr>
            <a:spLocks noChangeShapeType="1"/>
          </p:cNvSpPr>
          <p:nvPr/>
        </p:nvSpPr>
        <p:spPr bwMode="auto">
          <a:xfrm>
            <a:off x="4648200" y="4386263"/>
            <a:ext cx="2133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 name="Speech Bubble: Rectangle with Corners Rounded 81">
            <a:extLst>
              <a:ext uri="{FF2B5EF4-FFF2-40B4-BE49-F238E27FC236}">
                <a16:creationId xmlns:a16="http://schemas.microsoft.com/office/drawing/2014/main" id="{4BEF11C5-EEA9-4A85-BBFE-FD9923B3AB4E}"/>
              </a:ext>
            </a:extLst>
          </p:cNvPr>
          <p:cNvSpPr/>
          <p:nvPr/>
        </p:nvSpPr>
        <p:spPr>
          <a:xfrm>
            <a:off x="633808" y="505968"/>
            <a:ext cx="6381354" cy="2022475"/>
          </a:xfrm>
          <a:prstGeom prst="wedgeRoundRectCallout">
            <a:avLst>
              <a:gd name="adj1" fmla="val 61078"/>
              <a:gd name="adj2" fmla="val 8241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Matt. 28:18-20:  </a:t>
            </a:r>
            <a:r>
              <a:rPr lang="en-US" dirty="0">
                <a:solidFill>
                  <a:schemeClr val="tx1"/>
                </a:solidFill>
                <a:latin typeface="Gill Sans MT" panose="020B0502020104020203" pitchFamily="34" charset="0"/>
              </a:rPr>
              <a:t>And Jesus came and spoke to them, saying, “All authority has been given to Me in heaven and on earth. 19 Go therefore and make disciples of all the nations, baptizing them in the name of the Father and of the Son and of the Holy Spirit, 20 teaching them to observe all things that I have commanded you; and lo, I am with you always, even to the end of the age.”  Amen.</a:t>
            </a:r>
          </a:p>
        </p:txBody>
      </p:sp>
      <p:sp>
        <p:nvSpPr>
          <p:cNvPr id="73" name="Speech Bubble: Rectangle with Corners Rounded 72">
            <a:extLst>
              <a:ext uri="{FF2B5EF4-FFF2-40B4-BE49-F238E27FC236}">
                <a16:creationId xmlns:a16="http://schemas.microsoft.com/office/drawing/2014/main" id="{48281557-D59B-4564-98BA-5675E3246007}"/>
              </a:ext>
            </a:extLst>
          </p:cNvPr>
          <p:cNvSpPr/>
          <p:nvPr/>
        </p:nvSpPr>
        <p:spPr>
          <a:xfrm>
            <a:off x="1322586" y="303215"/>
            <a:ext cx="5409010" cy="1946275"/>
          </a:xfrm>
          <a:prstGeom prst="wedgeRoundRectCallout">
            <a:avLst>
              <a:gd name="adj1" fmla="val 68116"/>
              <a:gd name="adj2" fmla="val 11634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1:16-17:  </a:t>
            </a:r>
            <a:r>
              <a:rPr lang="en-US" dirty="0">
                <a:solidFill>
                  <a:schemeClr val="tx1"/>
                </a:solidFill>
                <a:latin typeface="Gill Sans MT" panose="020B0502020104020203" pitchFamily="34" charset="0"/>
              </a:rPr>
              <a:t>For I am not ashamed of the gospel of Christ, for it is the power of God to salvation for everyone who believes, for the Jew first and also for the Greek. 17 For in it the righteousness of God is revealed from faith to faith; as it is written, “The just shall live by faith.”</a:t>
            </a:r>
          </a:p>
        </p:txBody>
      </p:sp>
      <p:sp>
        <p:nvSpPr>
          <p:cNvPr id="74" name="Speech Bubble: Rectangle with Corners Rounded 73">
            <a:extLst>
              <a:ext uri="{FF2B5EF4-FFF2-40B4-BE49-F238E27FC236}">
                <a16:creationId xmlns:a16="http://schemas.microsoft.com/office/drawing/2014/main" id="{A83220CE-5CC2-4952-A873-FB7401C4BC71}"/>
              </a:ext>
            </a:extLst>
          </p:cNvPr>
          <p:cNvSpPr/>
          <p:nvPr/>
        </p:nvSpPr>
        <p:spPr>
          <a:xfrm>
            <a:off x="663970" y="398364"/>
            <a:ext cx="6463094" cy="2898776"/>
          </a:xfrm>
          <a:prstGeom prst="wedgeRoundRectCallout">
            <a:avLst>
              <a:gd name="adj1" fmla="val 72219"/>
              <a:gd name="adj2" fmla="val 5735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6:3-6:  </a:t>
            </a:r>
            <a:r>
              <a:rPr lang="en-US" dirty="0">
                <a:solidFill>
                  <a:schemeClr val="tx1"/>
                </a:solidFill>
                <a:latin typeface="Gill Sans MT" panose="020B0502020104020203" pitchFamily="34" charset="0"/>
              </a:rPr>
              <a:t>Or do you not know that as many of us as were baptized into Christ Jesus were baptized into His death? 4 Therefore we were buried with Him through baptism into death, that just as Christ was raised from the dead by the glory of the Father, even so we also should walk in newness of life. 5 For if we have been united together in the likeness of His death, certainly we also shall be in the likeness of His resurrection, 6 knowing this, that our old man was crucified with Him, that the body of sin might be done away with, that we should no longer be slaves of sin.</a:t>
            </a:r>
          </a:p>
        </p:txBody>
      </p:sp>
      <p:sp>
        <p:nvSpPr>
          <p:cNvPr id="79" name="Speech Bubble: Rectangle with Corners Rounded 78">
            <a:extLst>
              <a:ext uri="{FF2B5EF4-FFF2-40B4-BE49-F238E27FC236}">
                <a16:creationId xmlns:a16="http://schemas.microsoft.com/office/drawing/2014/main" id="{33E633BA-995A-4123-9026-18EB616C7941}"/>
              </a:ext>
            </a:extLst>
          </p:cNvPr>
          <p:cNvSpPr/>
          <p:nvPr/>
        </p:nvSpPr>
        <p:spPr>
          <a:xfrm>
            <a:off x="587770" y="2354883"/>
            <a:ext cx="6032882" cy="3063257"/>
          </a:xfrm>
          <a:prstGeom prst="wedgeRoundRectCallout">
            <a:avLst>
              <a:gd name="adj1" fmla="val 69036"/>
              <a:gd name="adj2" fmla="val 4819"/>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1 Cor. 15:1-5:  </a:t>
            </a:r>
            <a:r>
              <a:rPr lang="en-US" dirty="0">
                <a:solidFill>
                  <a:schemeClr val="tx1"/>
                </a:solidFill>
                <a:latin typeface="Gill Sans MT" panose="020B0502020104020203" pitchFamily="34" charset="0"/>
              </a:rPr>
              <a:t>Moreover, brethren, I declare to you the gospel which I preached to you, which also you received and in which you stand, 2 by which also you are saved, if you hold fast that word which I preached to you — unless you believed in vain. </a:t>
            </a:r>
          </a:p>
          <a:p>
            <a:pPr algn="just"/>
            <a:endParaRPr lang="en-US" sz="400" dirty="0">
              <a:solidFill>
                <a:schemeClr val="tx1"/>
              </a:solidFill>
              <a:latin typeface="Gill Sans MT" panose="020B0502020104020203" pitchFamily="34" charset="0"/>
            </a:endParaRPr>
          </a:p>
          <a:p>
            <a:pPr algn="just"/>
            <a:r>
              <a:rPr lang="en-US" dirty="0">
                <a:solidFill>
                  <a:schemeClr val="tx1"/>
                </a:solidFill>
                <a:latin typeface="Gill Sans MT" panose="020B0502020104020203" pitchFamily="34" charset="0"/>
              </a:rPr>
              <a:t>3 For I delivered to you first of all that which I also received: that Christ died for our sins according to the Scriptures, 4 and that He was buried, and that He rose again the third day according to the Scriptures, 5 and that He was seen by Cephas, then by the twelve. </a:t>
            </a:r>
          </a:p>
        </p:txBody>
      </p:sp>
      <p:sp>
        <p:nvSpPr>
          <p:cNvPr id="77" name="Speech Bubble: Rectangle with Corners Rounded 76">
            <a:extLst>
              <a:ext uri="{FF2B5EF4-FFF2-40B4-BE49-F238E27FC236}">
                <a16:creationId xmlns:a16="http://schemas.microsoft.com/office/drawing/2014/main" id="{810EB1E3-799C-47B9-8543-1774F7B02ED6}"/>
              </a:ext>
            </a:extLst>
          </p:cNvPr>
          <p:cNvSpPr/>
          <p:nvPr/>
        </p:nvSpPr>
        <p:spPr>
          <a:xfrm>
            <a:off x="382986" y="2200200"/>
            <a:ext cx="6032882" cy="1550288"/>
          </a:xfrm>
          <a:prstGeom prst="wedgeRoundRectCallout">
            <a:avLst>
              <a:gd name="adj1" fmla="val 72219"/>
              <a:gd name="adj2" fmla="val 5735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2 Cor. 5:17-18:  </a:t>
            </a:r>
            <a:r>
              <a:rPr lang="en-US" dirty="0">
                <a:solidFill>
                  <a:schemeClr val="tx1"/>
                </a:solidFill>
                <a:latin typeface="Gill Sans MT" panose="020B0502020104020203" pitchFamily="34" charset="0"/>
              </a:rPr>
              <a:t>Therefore, if anyone is in Christ, he is a new creation; old things have passed away; behold, all things have become new. 18 Now all things are of God, who has reconciled us to Himself through Jesus Christ…</a:t>
            </a:r>
          </a:p>
        </p:txBody>
      </p:sp>
      <p:sp>
        <p:nvSpPr>
          <p:cNvPr id="76" name="Speech Bubble: Rectangle with Corners Rounded 75">
            <a:extLst>
              <a:ext uri="{FF2B5EF4-FFF2-40B4-BE49-F238E27FC236}">
                <a16:creationId xmlns:a16="http://schemas.microsoft.com/office/drawing/2014/main" id="{E4683A3F-C914-4468-A218-AC8EE606DBA8}"/>
              </a:ext>
            </a:extLst>
          </p:cNvPr>
          <p:cNvSpPr/>
          <p:nvPr/>
        </p:nvSpPr>
        <p:spPr>
          <a:xfrm>
            <a:off x="371666" y="2031108"/>
            <a:ext cx="6032882" cy="1550288"/>
          </a:xfrm>
          <a:prstGeom prst="wedgeRoundRectCallout">
            <a:avLst>
              <a:gd name="adj1" fmla="val 72219"/>
              <a:gd name="adj2" fmla="val 5735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Rom. 6:17-18:  </a:t>
            </a:r>
            <a:r>
              <a:rPr lang="en-US" dirty="0">
                <a:solidFill>
                  <a:schemeClr val="tx1"/>
                </a:solidFill>
                <a:latin typeface="Gill Sans MT" panose="020B0502020104020203" pitchFamily="34" charset="0"/>
              </a:rPr>
              <a:t>But God be thanked that though you were slaves of sin, yet you obeyed from the heart that form of doctrine to which you were delivered. 18 And having been set free from sin, you became slaves of righteousness.</a:t>
            </a:r>
          </a:p>
        </p:txBody>
      </p:sp>
      <p:sp>
        <p:nvSpPr>
          <p:cNvPr id="75" name="Speech Bubble: Rectangle with Corners Rounded 74">
            <a:extLst>
              <a:ext uri="{FF2B5EF4-FFF2-40B4-BE49-F238E27FC236}">
                <a16:creationId xmlns:a16="http://schemas.microsoft.com/office/drawing/2014/main" id="{41CC9F0F-4D92-439C-A438-259A703A9798}"/>
              </a:ext>
            </a:extLst>
          </p:cNvPr>
          <p:cNvSpPr/>
          <p:nvPr/>
        </p:nvSpPr>
        <p:spPr>
          <a:xfrm>
            <a:off x="2103826" y="1677582"/>
            <a:ext cx="5144128" cy="788209"/>
          </a:xfrm>
          <a:prstGeom prst="wedgeRoundRectCallout">
            <a:avLst>
              <a:gd name="adj1" fmla="val 59176"/>
              <a:gd name="adj2" fmla="val 11765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Acts 2:21:  </a:t>
            </a:r>
            <a:r>
              <a:rPr lang="en-US" dirty="0">
                <a:solidFill>
                  <a:schemeClr val="tx1"/>
                </a:solidFill>
                <a:latin typeface="Gill Sans MT" panose="020B0502020104020203" pitchFamily="34" charset="0"/>
              </a:rPr>
              <a:t>And it shall come to pass that whoever calls on the name of the Lord shall be saved.</a:t>
            </a:r>
          </a:p>
        </p:txBody>
      </p:sp>
      <p:sp>
        <p:nvSpPr>
          <p:cNvPr id="84" name="Speech Bubble: Rectangle with Corners Rounded 83">
            <a:extLst>
              <a:ext uri="{FF2B5EF4-FFF2-40B4-BE49-F238E27FC236}">
                <a16:creationId xmlns:a16="http://schemas.microsoft.com/office/drawing/2014/main" id="{F341F1B5-8339-410E-8FCD-9097A97D845D}"/>
              </a:ext>
            </a:extLst>
          </p:cNvPr>
          <p:cNvSpPr/>
          <p:nvPr/>
        </p:nvSpPr>
        <p:spPr>
          <a:xfrm>
            <a:off x="1329333" y="1007952"/>
            <a:ext cx="5409010" cy="1394428"/>
          </a:xfrm>
          <a:prstGeom prst="wedgeRoundRectCallout">
            <a:avLst>
              <a:gd name="adj1" fmla="val 68116"/>
              <a:gd name="adj2" fmla="val 116344"/>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b="1" dirty="0">
                <a:solidFill>
                  <a:schemeClr val="tx1"/>
                </a:solidFill>
                <a:latin typeface="Gill Sans MT" panose="020B0502020104020203" pitchFamily="34" charset="0"/>
              </a:rPr>
              <a:t>Mk. 16:15-16:  </a:t>
            </a:r>
            <a:r>
              <a:rPr lang="en-US" dirty="0">
                <a:solidFill>
                  <a:schemeClr val="tx1"/>
                </a:solidFill>
                <a:latin typeface="Gill Sans MT" panose="020B0502020104020203" pitchFamily="34" charset="0"/>
              </a:rPr>
              <a:t>And He said to them, “Go into all the world and preach the gospel to every creature. 16 He who believes and is baptized will be saved; but he who does not believe will be condemned.”</a:t>
            </a:r>
          </a:p>
        </p:txBody>
      </p:sp>
      <p:sp>
        <p:nvSpPr>
          <p:cNvPr id="92" name="Text Box 54">
            <a:extLst>
              <a:ext uri="{FF2B5EF4-FFF2-40B4-BE49-F238E27FC236}">
                <a16:creationId xmlns:a16="http://schemas.microsoft.com/office/drawing/2014/main" id="{70766D2F-C952-4BB1-B4DB-45E8683E6D05}"/>
              </a:ext>
            </a:extLst>
          </p:cNvPr>
          <p:cNvSpPr txBox="1">
            <a:spLocks noChangeArrowheads="1"/>
          </p:cNvSpPr>
          <p:nvPr/>
        </p:nvSpPr>
        <p:spPr bwMode="auto">
          <a:xfrm>
            <a:off x="7691438" y="4495801"/>
            <a:ext cx="14478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en-US" sz="1100" u="sng" dirty="0">
                <a:latin typeface="Gill Sans MT" panose="020B0502020104020203" pitchFamily="34" charset="0"/>
              </a:rPr>
              <a:t>Gospel</a:t>
            </a:r>
            <a:r>
              <a:rPr lang="en-US" altLang="en-US" sz="1100" i="1" dirty="0">
                <a:latin typeface="Gill Sans MT" panose="020B0502020104020203" pitchFamily="34" charset="0"/>
              </a:rPr>
              <a:t> </a:t>
            </a:r>
            <a:r>
              <a:rPr lang="en-US" altLang="en-US" sz="1100" dirty="0">
                <a:latin typeface="Gill Sans MT" panose="020B0502020104020203" pitchFamily="34" charset="0"/>
              </a:rPr>
              <a:t>Acts 2</a:t>
            </a:r>
          </a:p>
          <a:p>
            <a:pPr eaLnBrk="1" hangingPunct="1">
              <a:spcBef>
                <a:spcPct val="0"/>
              </a:spcBef>
              <a:buFontTx/>
              <a:buNone/>
            </a:pPr>
            <a:r>
              <a:rPr lang="en-US" altLang="en-US" sz="1100" u="sng" dirty="0">
                <a:latin typeface="Gill Sans MT" panose="020B0502020104020203" pitchFamily="34" charset="0"/>
              </a:rPr>
              <a:t>Kingdom</a:t>
            </a:r>
            <a:r>
              <a:rPr lang="en-US" altLang="en-US" sz="1100" dirty="0">
                <a:latin typeface="Gill Sans MT" panose="020B0502020104020203" pitchFamily="34" charset="0"/>
              </a:rPr>
              <a:t> Acts 2:41; Gal. 3:26-29</a:t>
            </a:r>
          </a:p>
          <a:p>
            <a:pPr eaLnBrk="1" hangingPunct="1">
              <a:spcBef>
                <a:spcPct val="0"/>
              </a:spcBef>
              <a:spcAft>
                <a:spcPct val="50000"/>
              </a:spcAft>
              <a:buFontTx/>
              <a:buNone/>
            </a:pPr>
            <a:r>
              <a:rPr lang="en-US" altLang="en-US" sz="1100" u="sng" dirty="0">
                <a:latin typeface="Gill Sans MT" panose="020B0502020104020203" pitchFamily="34" charset="0"/>
              </a:rPr>
              <a:t>Church</a:t>
            </a:r>
            <a:r>
              <a:rPr lang="en-US" altLang="en-US" sz="1100" dirty="0">
                <a:latin typeface="Gill Sans MT" panose="020B0502020104020203" pitchFamily="34" charset="0"/>
              </a:rPr>
              <a:t> Col. 1:12-14; Acts 2:47</a:t>
            </a:r>
          </a:p>
          <a:p>
            <a:pPr eaLnBrk="1" hangingPunct="1">
              <a:spcBef>
                <a:spcPct val="0"/>
              </a:spcBef>
              <a:spcAft>
                <a:spcPct val="50000"/>
              </a:spcAft>
              <a:buFontTx/>
              <a:buNone/>
            </a:pPr>
            <a:r>
              <a:rPr lang="en-US" altLang="en-US" sz="1100" dirty="0">
                <a:latin typeface="Gill Sans MT" panose="020B0502020104020203" pitchFamily="34" charset="0"/>
              </a:rPr>
              <a:t> Rom. 8:1</a:t>
            </a:r>
          </a:p>
          <a:p>
            <a:pPr eaLnBrk="1" hangingPunct="1">
              <a:spcBef>
                <a:spcPct val="0"/>
              </a:spcBef>
              <a:buFontTx/>
              <a:buNone/>
            </a:pPr>
            <a:r>
              <a:rPr lang="en-US" altLang="en-US" sz="1100" dirty="0">
                <a:latin typeface="Gill Sans MT" panose="020B0502020104020203" pitchFamily="34" charset="0"/>
              </a:rPr>
              <a:t> Spiritual Sanctuary</a:t>
            </a:r>
          </a:p>
          <a:p>
            <a:pPr eaLnBrk="1" hangingPunct="1">
              <a:spcBef>
                <a:spcPct val="0"/>
              </a:spcBef>
              <a:buFontTx/>
              <a:buNone/>
            </a:pPr>
            <a:r>
              <a:rPr lang="en-US" altLang="en-US" sz="1100" dirty="0">
                <a:latin typeface="Gill Sans MT" panose="020B0502020104020203" pitchFamily="34" charset="0"/>
              </a:rPr>
              <a:t>  Eph. 2:19-22; Col. </a:t>
            </a:r>
          </a:p>
          <a:p>
            <a:pPr eaLnBrk="1" hangingPunct="1">
              <a:spcBef>
                <a:spcPct val="0"/>
              </a:spcBef>
              <a:buFontTx/>
              <a:buNone/>
            </a:pPr>
            <a:r>
              <a:rPr lang="en-US" altLang="en-US" sz="1100" dirty="0">
                <a:latin typeface="Gill Sans MT" panose="020B0502020104020203" pitchFamily="34" charset="0"/>
              </a:rPr>
              <a:t>  1:19-23; Col. 1:18; </a:t>
            </a:r>
          </a:p>
          <a:p>
            <a:pPr eaLnBrk="1" hangingPunct="1">
              <a:spcBef>
                <a:spcPct val="0"/>
              </a:spcBef>
              <a:buFontTx/>
              <a:buNone/>
            </a:pPr>
            <a:r>
              <a:rPr lang="en-US" altLang="en-US" sz="1100" dirty="0">
                <a:latin typeface="Gill Sans MT" panose="020B0502020104020203" pitchFamily="34" charset="0"/>
              </a:rPr>
              <a:t>  Eph. 4:4; 5:23; Rev. </a:t>
            </a:r>
          </a:p>
          <a:p>
            <a:pPr eaLnBrk="1" hangingPunct="1">
              <a:spcBef>
                <a:spcPct val="0"/>
              </a:spcBef>
              <a:buFontTx/>
              <a:buNone/>
            </a:pPr>
            <a:r>
              <a:rPr lang="en-US" altLang="en-US" sz="1100" dirty="0">
                <a:latin typeface="Gill Sans MT" panose="020B0502020104020203" pitchFamily="34" charset="0"/>
              </a:rPr>
              <a:t>  22:14</a:t>
            </a:r>
          </a:p>
        </p:txBody>
      </p:sp>
    </p:spTree>
    <p:extLst>
      <p:ext uri="{BB962C8B-B14F-4D97-AF65-F5344CB8AC3E}">
        <p14:creationId xmlns:p14="http://schemas.microsoft.com/office/powerpoint/2010/main" val="1335986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dissolve">
                                      <p:cBhvr>
                                        <p:cTn id="7" dur="500"/>
                                        <p:tgtEl>
                                          <p:spTgt spid="7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75"/>
                                        </p:tgtEl>
                                      </p:cBhvr>
                                    </p:animEffect>
                                    <p:set>
                                      <p:cBhvr>
                                        <p:cTn id="12" dur="1" fill="hold">
                                          <p:stCondLst>
                                            <p:cond delay="499"/>
                                          </p:stCondLst>
                                        </p:cTn>
                                        <p:tgtEl>
                                          <p:spTgt spid="75"/>
                                        </p:tgtEl>
                                        <p:attrNameLst>
                                          <p:attrName>style.visibility</p:attrName>
                                        </p:attrNameLst>
                                      </p:cBhvr>
                                      <p:to>
                                        <p:strVal val="hidden"/>
                                      </p:to>
                                    </p:se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82"/>
                                        </p:tgtEl>
                                        <p:attrNameLst>
                                          <p:attrName>style.visibility</p:attrName>
                                        </p:attrNameLst>
                                      </p:cBhvr>
                                      <p:to>
                                        <p:strVal val="visible"/>
                                      </p:to>
                                    </p:set>
                                    <p:animEffect transition="in" filter="dissolve">
                                      <p:cBhvr>
                                        <p:cTn id="16" dur="500"/>
                                        <p:tgtEl>
                                          <p:spTgt spid="8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82"/>
                                        </p:tgtEl>
                                      </p:cBhvr>
                                    </p:animEffect>
                                    <p:set>
                                      <p:cBhvr>
                                        <p:cTn id="21" dur="1" fill="hold">
                                          <p:stCondLst>
                                            <p:cond delay="499"/>
                                          </p:stCondLst>
                                        </p:cTn>
                                        <p:tgtEl>
                                          <p:spTgt spid="82"/>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Effect transition="in" filter="dissolve">
                                      <p:cBhvr>
                                        <p:cTn id="25" dur="500"/>
                                        <p:tgtEl>
                                          <p:spTgt spid="8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grpId="1" nodeType="clickEffect">
                                  <p:stCondLst>
                                    <p:cond delay="0"/>
                                  </p:stCondLst>
                                  <p:childTnLst>
                                    <p:animEffect transition="out" filter="dissolve">
                                      <p:cBhvr>
                                        <p:cTn id="29" dur="500"/>
                                        <p:tgtEl>
                                          <p:spTgt spid="84"/>
                                        </p:tgtEl>
                                      </p:cBhvr>
                                    </p:animEffect>
                                    <p:set>
                                      <p:cBhvr>
                                        <p:cTn id="30" dur="1" fill="hold">
                                          <p:stCondLst>
                                            <p:cond delay="499"/>
                                          </p:stCondLst>
                                        </p:cTn>
                                        <p:tgtEl>
                                          <p:spTgt spid="84"/>
                                        </p:tgtEl>
                                        <p:attrNameLst>
                                          <p:attrName>style.visibility</p:attrName>
                                        </p:attrNameLst>
                                      </p:cBhvr>
                                      <p:to>
                                        <p:strVal val="hidden"/>
                                      </p:to>
                                    </p:se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73"/>
                                        </p:tgtEl>
                                        <p:attrNameLst>
                                          <p:attrName>style.visibility</p:attrName>
                                        </p:attrNameLst>
                                      </p:cBhvr>
                                      <p:to>
                                        <p:strVal val="visible"/>
                                      </p:to>
                                    </p:set>
                                    <p:animEffect transition="in" filter="dissolve">
                                      <p:cBhvr>
                                        <p:cTn id="34" dur="500"/>
                                        <p:tgtEl>
                                          <p:spTgt spid="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73"/>
                                        </p:tgtEl>
                                      </p:cBhvr>
                                    </p:animEffect>
                                    <p:set>
                                      <p:cBhvr>
                                        <p:cTn id="39" dur="1" fill="hold">
                                          <p:stCondLst>
                                            <p:cond delay="499"/>
                                          </p:stCondLst>
                                        </p:cTn>
                                        <p:tgtEl>
                                          <p:spTgt spid="73"/>
                                        </p:tgtEl>
                                        <p:attrNameLst>
                                          <p:attrName>style.visibility</p:attrName>
                                        </p:attrNameLst>
                                      </p:cBhvr>
                                      <p:to>
                                        <p:strVal val="hidden"/>
                                      </p:to>
                                    </p:se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74"/>
                                        </p:tgtEl>
                                        <p:attrNameLst>
                                          <p:attrName>style.visibility</p:attrName>
                                        </p:attrNameLst>
                                      </p:cBhvr>
                                      <p:to>
                                        <p:strVal val="visible"/>
                                      </p:to>
                                    </p:set>
                                    <p:animEffect transition="in" filter="dissolve">
                                      <p:cBhvr>
                                        <p:cTn id="43" dur="500"/>
                                        <p:tgtEl>
                                          <p:spTgt spid="7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74"/>
                                        </p:tgtEl>
                                      </p:cBhvr>
                                    </p:animEffect>
                                    <p:set>
                                      <p:cBhvr>
                                        <p:cTn id="48" dur="1" fill="hold">
                                          <p:stCondLst>
                                            <p:cond delay="499"/>
                                          </p:stCondLst>
                                        </p:cTn>
                                        <p:tgtEl>
                                          <p:spTgt spid="74"/>
                                        </p:tgtEl>
                                        <p:attrNameLst>
                                          <p:attrName>style.visibility</p:attrName>
                                        </p:attrNameLst>
                                      </p:cBhvr>
                                      <p:to>
                                        <p:strVal val="hidden"/>
                                      </p:to>
                                    </p:se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ssolve">
                                      <p:cBhvr>
                                        <p:cTn id="52" dur="500"/>
                                        <p:tgtEl>
                                          <p:spTgt spid="76"/>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xit" presetSubtype="0" fill="hold" grpId="1" nodeType="clickEffect">
                                  <p:stCondLst>
                                    <p:cond delay="0"/>
                                  </p:stCondLst>
                                  <p:childTnLst>
                                    <p:animEffect transition="out" filter="dissolve">
                                      <p:cBhvr>
                                        <p:cTn id="56" dur="500"/>
                                        <p:tgtEl>
                                          <p:spTgt spid="76"/>
                                        </p:tgtEl>
                                      </p:cBhvr>
                                    </p:animEffect>
                                    <p:set>
                                      <p:cBhvr>
                                        <p:cTn id="57" dur="1" fill="hold">
                                          <p:stCondLst>
                                            <p:cond delay="499"/>
                                          </p:stCondLst>
                                        </p:cTn>
                                        <p:tgtEl>
                                          <p:spTgt spid="76"/>
                                        </p:tgtEl>
                                        <p:attrNameLst>
                                          <p:attrName>style.visibility</p:attrName>
                                        </p:attrNameLst>
                                      </p:cBhvr>
                                      <p:to>
                                        <p:strVal val="hidden"/>
                                      </p:to>
                                    </p:set>
                                  </p:childTnLst>
                                </p:cTn>
                              </p:par>
                            </p:childTnLst>
                          </p:cTn>
                        </p:par>
                        <p:par>
                          <p:cTn id="58" fill="hold">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77"/>
                                        </p:tgtEl>
                                        <p:attrNameLst>
                                          <p:attrName>style.visibility</p:attrName>
                                        </p:attrNameLst>
                                      </p:cBhvr>
                                      <p:to>
                                        <p:strVal val="visible"/>
                                      </p:to>
                                    </p:set>
                                    <p:animEffect transition="in" filter="dissolve">
                                      <p:cBhvr>
                                        <p:cTn id="61" dur="500"/>
                                        <p:tgtEl>
                                          <p:spTgt spid="7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xit" presetSubtype="0" fill="hold" grpId="1" nodeType="clickEffect">
                                  <p:stCondLst>
                                    <p:cond delay="0"/>
                                  </p:stCondLst>
                                  <p:childTnLst>
                                    <p:animEffect transition="out" filter="dissolve">
                                      <p:cBhvr>
                                        <p:cTn id="65" dur="500"/>
                                        <p:tgtEl>
                                          <p:spTgt spid="77"/>
                                        </p:tgtEl>
                                      </p:cBhvr>
                                    </p:animEffect>
                                    <p:set>
                                      <p:cBhvr>
                                        <p:cTn id="66" dur="1" fill="hold">
                                          <p:stCondLst>
                                            <p:cond delay="499"/>
                                          </p:stCondLst>
                                        </p:cTn>
                                        <p:tgtEl>
                                          <p:spTgt spid="77"/>
                                        </p:tgtEl>
                                        <p:attrNameLst>
                                          <p:attrName>style.visibility</p:attrName>
                                        </p:attrNameLst>
                                      </p:cBhvr>
                                      <p:to>
                                        <p:strVal val="hidden"/>
                                      </p:to>
                                    </p:set>
                                  </p:childTnLst>
                                </p:cTn>
                              </p:par>
                            </p:childTnLst>
                          </p:cTn>
                        </p:par>
                        <p:par>
                          <p:cTn id="67" fill="hold">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79"/>
                                        </p:tgtEl>
                                        <p:attrNameLst>
                                          <p:attrName>style.visibility</p:attrName>
                                        </p:attrNameLst>
                                      </p:cBhvr>
                                      <p:to>
                                        <p:strVal val="visible"/>
                                      </p:to>
                                    </p:set>
                                    <p:animEffect transition="in" filter="dissolve">
                                      <p:cBhvr>
                                        <p:cTn id="70" dur="500"/>
                                        <p:tgtEl>
                                          <p:spTgt spid="79"/>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xit" presetSubtype="0" fill="hold" grpId="1" nodeType="clickEffect">
                                  <p:stCondLst>
                                    <p:cond delay="0"/>
                                  </p:stCondLst>
                                  <p:childTnLst>
                                    <p:animEffect transition="out" filter="dissolve">
                                      <p:cBhvr>
                                        <p:cTn id="74" dur="500"/>
                                        <p:tgtEl>
                                          <p:spTgt spid="79"/>
                                        </p:tgtEl>
                                      </p:cBhvr>
                                    </p:animEffect>
                                    <p:set>
                                      <p:cBhvr>
                                        <p:cTn id="75" dur="1" fill="hold">
                                          <p:stCondLst>
                                            <p:cond delay="499"/>
                                          </p:stCondLst>
                                        </p:cTn>
                                        <p:tgtEl>
                                          <p:spTgt spid="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2" grpId="1" animBg="1"/>
      <p:bldP spid="73" grpId="0" animBg="1"/>
      <p:bldP spid="73" grpId="1" animBg="1"/>
      <p:bldP spid="74" grpId="0" animBg="1"/>
      <p:bldP spid="74" grpId="1" animBg="1"/>
      <p:bldP spid="79" grpId="0" animBg="1"/>
      <p:bldP spid="79" grpId="1" animBg="1"/>
      <p:bldP spid="77" grpId="0" animBg="1"/>
      <p:bldP spid="77" grpId="1" animBg="1"/>
      <p:bldP spid="76" grpId="0" animBg="1"/>
      <p:bldP spid="76" grpId="1" animBg="1"/>
      <p:bldP spid="75" grpId="0" animBg="1"/>
      <p:bldP spid="75" grpId="1" animBg="1"/>
      <p:bldP spid="84" grpId="0" animBg="1"/>
      <p:bldP spid="84" grpId="1" animBg="1"/>
    </p:bld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7.0&quot;&gt;&lt;object type=&quot;1&quot; unique_id=&quot;10001&quot;&gt;&lt;object type=&quot;8&quot; unique_id=&quot;10002&quot;&gt;&lt;/object&gt;&lt;object type=&quot;2&quot; unique_id=&quot;10003&quot;&gt;&lt;object type=&quot;3&quot; unique_id=&quot;10004&quot;&gt;&lt;property id=&quot;20148&quot; value=&quot;5&quot;/&gt;&lt;property id=&quot;20300&quot; value=&quot;Slide 1&quot;/&gt;&lt;property id=&quot;20307&quot; value=&quot;256&quot;/&gt;&lt;/object&gt;&lt;object type=&quot;3&quot; unique_id=&quot;10005&quot;&gt;&lt;property id=&quot;20148&quot; value=&quot;5&quot;/&gt;&lt;property id=&quot;20300&quot; value=&quot;Slide 2&quot;/&gt;&lt;property id=&quot;20307&quot; value=&quot;257&quot;/&gt;&lt;/object&gt;&lt;object type=&quot;3&quot; unique_id=&quot;10006&quot;&gt;&lt;property id=&quot;20148&quot; value=&quot;5&quot;/&gt;&lt;property id=&quot;20300&quot; value=&quot;Slide 3&quot;/&gt;&lt;property id=&quot;20307&quot; value=&quot;258&quot;/&gt;&lt;/object&gt;&lt;object type=&quot;3&quot; unique_id=&quot;10007&quot;&gt;&lt;property id=&quot;20148&quot; value=&quot;5&quot;/&gt;&lt;property id=&quot;20300&quot; value=&quot;Slide 4&quot;/&gt;&lt;property id=&quot;20307&quot; value=&quot;259&quot;/&gt;&lt;/object&gt;&lt;/object&gt;&lt;/object&gt;&lt;/database&gt;"/>
  <p:tag name="SECTOMILLISECCONVERTED" val="1"/>
</p:tagLst>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4538</TotalTime>
  <Words>53287</Words>
  <Application>Microsoft Office PowerPoint</Application>
  <PresentationFormat>On-screen Show (4:3)</PresentationFormat>
  <Paragraphs>8578</Paragraphs>
  <Slides>78</Slides>
  <Notes>59</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78</vt:i4>
      </vt:variant>
    </vt:vector>
  </HeadingPairs>
  <TitlesOfParts>
    <vt:vector size="85" baseType="lpstr">
      <vt:lpstr>Arial</vt:lpstr>
      <vt:lpstr>Berlin Sans FB</vt:lpstr>
      <vt:lpstr>Calibri</vt:lpstr>
      <vt:lpstr>Gill Sans MT</vt:lpstr>
      <vt:lpstr>Wingdings</vt:lpstr>
      <vt:lpstr>Wingdings 2</vt:lpstr>
      <vt:lpstr>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Michigan State University Extension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Dr. Craig V. Thomas</dc:creator>
  <cp:lastModifiedBy>Craig Thomas</cp:lastModifiedBy>
  <cp:revision>54</cp:revision>
  <cp:lastPrinted>2018-10-27T18:32:21Z</cp:lastPrinted>
  <dcterms:created xsi:type="dcterms:W3CDTF">2004-11-15T15:43:01Z</dcterms:created>
  <dcterms:modified xsi:type="dcterms:W3CDTF">2018-11-23T23:20:00Z</dcterms:modified>
</cp:coreProperties>
</file>