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93" r:id="rId2"/>
    <p:sldId id="317" r:id="rId3"/>
    <p:sldId id="316" r:id="rId4"/>
    <p:sldId id="295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DA0E9-E8F1-4A73-98AC-091230879E51}" v="7798" dt="2018-12-02T20:09:39.0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58" y="9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Thomas" userId="00ea655f176af39b" providerId="LiveId" clId="{EADDA0E9-E8F1-4A73-98AC-091230879E51}"/>
    <pc:docChg chg="custSel addSld delSld modSld">
      <pc:chgData name="Craig Thomas" userId="00ea655f176af39b" providerId="LiveId" clId="{EADDA0E9-E8F1-4A73-98AC-091230879E51}" dt="2018-12-02T20:09:39.054" v="8609"/>
      <pc:docMkLst>
        <pc:docMk/>
      </pc:docMkLst>
      <pc:sldChg chg="addSp delSp modSp delAnim modAnim">
        <pc:chgData name="Craig Thomas" userId="00ea655f176af39b" providerId="LiveId" clId="{EADDA0E9-E8F1-4A73-98AC-091230879E51}" dt="2018-12-01T14:25:03.539" v="3865" actId="179"/>
        <pc:sldMkLst>
          <pc:docMk/>
          <pc:sldMk cId="3384824295" sldId="295"/>
        </pc:sldMkLst>
        <pc:spChg chg="mod">
          <ac:chgData name="Craig Thomas" userId="00ea655f176af39b" providerId="LiveId" clId="{EADDA0E9-E8F1-4A73-98AC-091230879E51}" dt="2018-12-01T14:25:03.539" v="3865" actId="179"/>
          <ac:spMkLst>
            <pc:docMk/>
            <pc:sldMk cId="3384824295" sldId="295"/>
            <ac:spMk id="2" creationId="{00000000-0000-0000-0000-000000000000}"/>
          </ac:spMkLst>
        </pc:spChg>
        <pc:spChg chg="mod">
          <ac:chgData name="Craig Thomas" userId="00ea655f176af39b" providerId="LiveId" clId="{EADDA0E9-E8F1-4A73-98AC-091230879E51}" dt="2018-12-01T13:57:56.100" v="1942" actId="1037"/>
          <ac:spMkLst>
            <pc:docMk/>
            <pc:sldMk cId="3384824295" sldId="295"/>
            <ac:spMk id="6" creationId="{BDEBB293-6D73-4621-BD8F-E38666609999}"/>
          </ac:spMkLst>
        </pc:spChg>
        <pc:spChg chg="del">
          <ac:chgData name="Craig Thomas" userId="00ea655f176af39b" providerId="LiveId" clId="{EADDA0E9-E8F1-4A73-98AC-091230879E51}" dt="2018-12-01T13:47:59.097" v="1282" actId="478"/>
          <ac:spMkLst>
            <pc:docMk/>
            <pc:sldMk cId="3384824295" sldId="295"/>
            <ac:spMk id="11" creationId="{9F2B958A-5021-40CF-B331-ECB7102C68C8}"/>
          </ac:spMkLst>
        </pc:spChg>
        <pc:spChg chg="mod">
          <ac:chgData name="Craig Thomas" userId="00ea655f176af39b" providerId="LiveId" clId="{EADDA0E9-E8F1-4A73-98AC-091230879E51}" dt="2018-12-01T13:57:29.342" v="1919" actId="20577"/>
          <ac:spMkLst>
            <pc:docMk/>
            <pc:sldMk cId="3384824295" sldId="295"/>
            <ac:spMk id="12" creationId="{A22C8965-1442-430D-993F-8BD915FC2E19}"/>
          </ac:spMkLst>
        </pc:spChg>
        <pc:spChg chg="add mod">
          <ac:chgData name="Craig Thomas" userId="00ea655f176af39b" providerId="LiveId" clId="{EADDA0E9-E8F1-4A73-98AC-091230879E51}" dt="2018-12-01T13:52:52.162" v="1917" actId="1036"/>
          <ac:spMkLst>
            <pc:docMk/>
            <pc:sldMk cId="3384824295" sldId="295"/>
            <ac:spMk id="13" creationId="{67203C51-7178-4869-B29F-18F3EFB90719}"/>
          </ac:spMkLst>
        </pc:spChg>
        <pc:spChg chg="add mod">
          <ac:chgData name="Craig Thomas" userId="00ea655f176af39b" providerId="LiveId" clId="{EADDA0E9-E8F1-4A73-98AC-091230879E51}" dt="2018-12-01T13:52:37.171" v="1908" actId="1036"/>
          <ac:spMkLst>
            <pc:docMk/>
            <pc:sldMk cId="3384824295" sldId="295"/>
            <ac:spMk id="14" creationId="{8290B2F2-335C-44AE-B212-3A48FD7B3B98}"/>
          </ac:spMkLst>
        </pc:spChg>
        <pc:spChg chg="del">
          <ac:chgData name="Craig Thomas" userId="00ea655f176af39b" providerId="LiveId" clId="{EADDA0E9-E8F1-4A73-98AC-091230879E51}" dt="2018-12-01T13:49:13.106" v="1483" actId="478"/>
          <ac:spMkLst>
            <pc:docMk/>
            <pc:sldMk cId="3384824295" sldId="295"/>
            <ac:spMk id="16" creationId="{8BF322C8-636D-4441-ADA3-17F6AD2BAA0A}"/>
          </ac:spMkLst>
        </pc:spChg>
        <pc:spChg chg="del">
          <ac:chgData name="Craig Thomas" userId="00ea655f176af39b" providerId="LiveId" clId="{EADDA0E9-E8F1-4A73-98AC-091230879E51}" dt="2018-12-01T13:49:13.106" v="1483" actId="478"/>
          <ac:spMkLst>
            <pc:docMk/>
            <pc:sldMk cId="3384824295" sldId="295"/>
            <ac:spMk id="17" creationId="{C03319EB-1C48-4C48-86F8-9346927FA929}"/>
          </ac:spMkLst>
        </pc:spChg>
        <pc:spChg chg="del">
          <ac:chgData name="Craig Thomas" userId="00ea655f176af39b" providerId="LiveId" clId="{EADDA0E9-E8F1-4A73-98AC-091230879E51}" dt="2018-12-01T13:49:13.106" v="1483" actId="478"/>
          <ac:spMkLst>
            <pc:docMk/>
            <pc:sldMk cId="3384824295" sldId="295"/>
            <ac:spMk id="18" creationId="{98A082C1-0593-4337-9F6F-BB3264E126CD}"/>
          </ac:spMkLst>
        </pc:spChg>
        <pc:spChg chg="del">
          <ac:chgData name="Craig Thomas" userId="00ea655f176af39b" providerId="LiveId" clId="{EADDA0E9-E8F1-4A73-98AC-091230879E51}" dt="2018-12-01T13:49:13.106" v="1483" actId="478"/>
          <ac:spMkLst>
            <pc:docMk/>
            <pc:sldMk cId="3384824295" sldId="295"/>
            <ac:spMk id="19" creationId="{961DA5A9-81E3-4E6A-9C42-FC31CD0045A1}"/>
          </ac:spMkLst>
        </pc:spChg>
        <pc:spChg chg="mod">
          <ac:chgData name="Craig Thomas" userId="00ea655f176af39b" providerId="LiveId" clId="{EADDA0E9-E8F1-4A73-98AC-091230879E51}" dt="2018-12-01T13:58:57.942" v="1972" actId="403"/>
          <ac:spMkLst>
            <pc:docMk/>
            <pc:sldMk cId="3384824295" sldId="295"/>
            <ac:spMk id="28" creationId="{00000000-0000-0000-0000-000000000000}"/>
          </ac:spMkLst>
        </pc:spChg>
      </pc:sldChg>
      <pc:sldChg chg="addSp delSp modSp delAnim modAnim">
        <pc:chgData name="Craig Thomas" userId="00ea655f176af39b" providerId="LiveId" clId="{EADDA0E9-E8F1-4A73-98AC-091230879E51}" dt="2018-12-02T20:09:39.054" v="8609"/>
        <pc:sldMkLst>
          <pc:docMk/>
          <pc:sldMk cId="3454055896" sldId="310"/>
        </pc:sldMkLst>
        <pc:spChg chg="mod">
          <ac:chgData name="Craig Thomas" userId="00ea655f176af39b" providerId="LiveId" clId="{EADDA0E9-E8F1-4A73-98AC-091230879E51}" dt="2018-12-01T16:01:10.177" v="7739" actId="6549"/>
          <ac:spMkLst>
            <pc:docMk/>
            <pc:sldMk cId="3454055896" sldId="310"/>
            <ac:spMk id="2" creationId="{00000000-0000-0000-0000-000000000000}"/>
          </ac:spMkLst>
        </pc:spChg>
        <pc:spChg chg="add 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12" creationId="{3AC2B0B0-BFD1-490C-B274-06742B46CEB0}"/>
          </ac:spMkLst>
        </pc:spChg>
        <pc:spChg chg="del">
          <ac:chgData name="Craig Thomas" userId="00ea655f176af39b" providerId="LiveId" clId="{EADDA0E9-E8F1-4A73-98AC-091230879E51}" dt="2018-12-01T16:01:44.956" v="7864" actId="478"/>
          <ac:spMkLst>
            <pc:docMk/>
            <pc:sldMk cId="3454055896" sldId="310"/>
            <ac:spMk id="13" creationId="{50F34B84-E78F-4F7E-A3A0-D5C9F77FE111}"/>
          </ac:spMkLst>
        </pc:spChg>
        <pc:spChg chg="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14" creationId="{4C13674D-BF02-42AE-9A3D-39F84890A452}"/>
          </ac:spMkLst>
        </pc:spChg>
        <pc:spChg chg="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15" creationId="{B40179E1-FE57-4BDD-B51E-F005319DB4A9}"/>
          </ac:spMkLst>
        </pc:spChg>
        <pc:spChg chg="mod">
          <ac:chgData name="Craig Thomas" userId="00ea655f176af39b" providerId="LiveId" clId="{EADDA0E9-E8F1-4A73-98AC-091230879E51}" dt="2018-12-01T13:58:45.810" v="1971" actId="1037"/>
          <ac:spMkLst>
            <pc:docMk/>
            <pc:sldMk cId="3454055896" sldId="310"/>
            <ac:spMk id="16" creationId="{A34914F3-D698-4D88-882B-A16A523591D1}"/>
          </ac:spMkLst>
        </pc:spChg>
        <pc:spChg chg="mod">
          <ac:chgData name="Craig Thomas" userId="00ea655f176af39b" providerId="LiveId" clId="{EADDA0E9-E8F1-4A73-98AC-091230879E51}" dt="2018-12-01T16:08:51.495" v="8561" actId="20577"/>
          <ac:spMkLst>
            <pc:docMk/>
            <pc:sldMk cId="3454055896" sldId="310"/>
            <ac:spMk id="17" creationId="{9478BEBA-D2E3-4897-B66E-524C2AB3623B}"/>
          </ac:spMkLst>
        </pc:spChg>
        <pc:spChg chg="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18" creationId="{1378715B-B943-41CB-9EE2-9D8EBCACED35}"/>
          </ac:spMkLst>
        </pc:spChg>
        <pc:spChg chg="add del mod">
          <ac:chgData name="Craig Thomas" userId="00ea655f176af39b" providerId="LiveId" clId="{EADDA0E9-E8F1-4A73-98AC-091230879E51}" dt="2018-12-01T16:03:31.595" v="8130" actId="478"/>
          <ac:spMkLst>
            <pc:docMk/>
            <pc:sldMk cId="3454055896" sldId="310"/>
            <ac:spMk id="19" creationId="{28A37736-1FBD-4BA9-A1DD-16656B7B253E}"/>
          </ac:spMkLst>
        </pc:spChg>
        <pc:spChg chg="add del mod">
          <ac:chgData name="Craig Thomas" userId="00ea655f176af39b" providerId="LiveId" clId="{EADDA0E9-E8F1-4A73-98AC-091230879E51}" dt="2018-12-01T16:03:31.595" v="8130" actId="478"/>
          <ac:spMkLst>
            <pc:docMk/>
            <pc:sldMk cId="3454055896" sldId="310"/>
            <ac:spMk id="20" creationId="{F2061224-7E66-4140-8667-F2E27A1CFC9D}"/>
          </ac:spMkLst>
        </pc:spChg>
        <pc:spChg chg="add 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21" creationId="{1FBBEF56-AEF8-487F-A23B-931C918B1027}"/>
          </ac:spMkLst>
        </pc:spChg>
        <pc:spChg chg="add 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23" creationId="{BD10CE26-13B2-4312-A910-6FB5830105A9}"/>
          </ac:spMkLst>
        </pc:spChg>
        <pc:spChg chg="add 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24" creationId="{DCE90B8E-1A82-42B5-B719-B985E02C53C6}"/>
          </ac:spMkLst>
        </pc:spChg>
        <pc:spChg chg="add mod">
          <ac:chgData name="Craig Thomas" userId="00ea655f176af39b" providerId="LiveId" clId="{EADDA0E9-E8F1-4A73-98AC-091230879E51}" dt="2018-12-01T16:07:29.363" v="8510" actId="20577"/>
          <ac:spMkLst>
            <pc:docMk/>
            <pc:sldMk cId="3454055896" sldId="310"/>
            <ac:spMk id="25" creationId="{3D18CC69-0713-4CA7-914B-3B748F003CCF}"/>
          </ac:spMkLst>
        </pc:spChg>
        <pc:spChg chg="add mod">
          <ac:chgData name="Craig Thomas" userId="00ea655f176af39b" providerId="LiveId" clId="{EADDA0E9-E8F1-4A73-98AC-091230879E51}" dt="2018-12-01T16:08:34.253" v="8556" actId="20577"/>
          <ac:spMkLst>
            <pc:docMk/>
            <pc:sldMk cId="3454055896" sldId="310"/>
            <ac:spMk id="26" creationId="{F47DF8B7-5705-4C0A-9831-556D4162D420}"/>
          </ac:spMkLst>
        </pc:spChg>
      </pc:sldChg>
      <pc:sldChg chg="modSp">
        <pc:chgData name="Craig Thomas" userId="00ea655f176af39b" providerId="LiveId" clId="{EADDA0E9-E8F1-4A73-98AC-091230879E51}" dt="2018-11-30T03:51:14.794" v="59" actId="6549"/>
        <pc:sldMkLst>
          <pc:docMk/>
          <pc:sldMk cId="3923227653" sldId="316"/>
        </pc:sldMkLst>
        <pc:spChg chg="mod">
          <ac:chgData name="Craig Thomas" userId="00ea655f176af39b" providerId="LiveId" clId="{EADDA0E9-E8F1-4A73-98AC-091230879E51}" dt="2018-11-30T03:50:59.814" v="36" actId="404"/>
          <ac:spMkLst>
            <pc:docMk/>
            <pc:sldMk cId="3923227653" sldId="316"/>
            <ac:spMk id="2" creationId="{00000000-0000-0000-0000-000000000000}"/>
          </ac:spMkLst>
        </pc:spChg>
        <pc:spChg chg="mod">
          <ac:chgData name="Craig Thomas" userId="00ea655f176af39b" providerId="LiveId" clId="{EADDA0E9-E8F1-4A73-98AC-091230879E51}" dt="2018-11-30T03:51:14.794" v="59" actId="6549"/>
          <ac:spMkLst>
            <pc:docMk/>
            <pc:sldMk cId="3923227653" sldId="316"/>
            <ac:spMk id="4" creationId="{00000000-0000-0000-0000-000000000000}"/>
          </ac:spMkLst>
        </pc:spChg>
      </pc:sldChg>
      <pc:sldChg chg="addSp delSp modSp delAnim modAnim">
        <pc:chgData name="Craig Thomas" userId="00ea655f176af39b" providerId="LiveId" clId="{EADDA0E9-E8F1-4A73-98AC-091230879E51}" dt="2018-12-01T13:45:24.989" v="1094"/>
        <pc:sldMkLst>
          <pc:docMk/>
          <pc:sldMk cId="632237046" sldId="317"/>
        </pc:sldMkLst>
        <pc:spChg chg="mod">
          <ac:chgData name="Craig Thomas" userId="00ea655f176af39b" providerId="LiveId" clId="{EADDA0E9-E8F1-4A73-98AC-091230879E51}" dt="2018-12-01T13:11:33.584" v="241" actId="6549"/>
          <ac:spMkLst>
            <pc:docMk/>
            <pc:sldMk cId="632237046" sldId="317"/>
            <ac:spMk id="2" creationId="{00000000-0000-0000-0000-000000000000}"/>
          </ac:spMkLst>
        </pc:spChg>
        <pc:spChg chg="add mod">
          <ac:chgData name="Craig Thomas" userId="00ea655f176af39b" providerId="LiveId" clId="{EADDA0E9-E8F1-4A73-98AC-091230879E51}" dt="2018-12-01T13:43:42.596" v="1051" actId="1036"/>
          <ac:spMkLst>
            <pc:docMk/>
            <pc:sldMk cId="632237046" sldId="317"/>
            <ac:spMk id="10" creationId="{B331C78F-EDCE-4710-A9CE-689F63FDAD8F}"/>
          </ac:spMkLst>
        </pc:spChg>
        <pc:spChg chg="add mod">
          <ac:chgData name="Craig Thomas" userId="00ea655f176af39b" providerId="LiveId" clId="{EADDA0E9-E8F1-4A73-98AC-091230879E51}" dt="2018-12-01T13:43:42.596" v="1051" actId="1036"/>
          <ac:spMkLst>
            <pc:docMk/>
            <pc:sldMk cId="632237046" sldId="317"/>
            <ac:spMk id="11" creationId="{36EDE4B3-0F26-462B-B1C3-788CA6D7E7DA}"/>
          </ac:spMkLst>
        </pc:spChg>
        <pc:spChg chg="mod">
          <ac:chgData name="Craig Thomas" userId="00ea655f176af39b" providerId="LiveId" clId="{EADDA0E9-E8F1-4A73-98AC-091230879E51}" dt="2018-12-01T13:44:52.349" v="1093" actId="6549"/>
          <ac:spMkLst>
            <pc:docMk/>
            <pc:sldMk cId="632237046" sldId="317"/>
            <ac:spMk id="16" creationId="{9243F5A3-D6B7-41F8-977E-184CDC825B01}"/>
          </ac:spMkLst>
        </pc:spChg>
        <pc:spChg chg="mod">
          <ac:chgData name="Craig Thomas" userId="00ea655f176af39b" providerId="LiveId" clId="{EADDA0E9-E8F1-4A73-98AC-091230879E51}" dt="2018-12-01T13:43:47.399" v="1052" actId="1036"/>
          <ac:spMkLst>
            <pc:docMk/>
            <pc:sldMk cId="632237046" sldId="317"/>
            <ac:spMk id="17" creationId="{6C388704-09D8-4A4C-9236-4E0677C0A2CA}"/>
          </ac:spMkLst>
        </pc:spChg>
        <pc:spChg chg="del">
          <ac:chgData name="Craig Thomas" userId="00ea655f176af39b" providerId="LiveId" clId="{EADDA0E9-E8F1-4A73-98AC-091230879E51}" dt="2018-12-01T13:41:15.529" v="727" actId="478"/>
          <ac:spMkLst>
            <pc:docMk/>
            <pc:sldMk cId="632237046" sldId="317"/>
            <ac:spMk id="18" creationId="{7189EC18-ABBC-40C4-8790-7DA0E6FEC638}"/>
          </ac:spMkLst>
        </pc:spChg>
        <pc:spChg chg="del">
          <ac:chgData name="Craig Thomas" userId="00ea655f176af39b" providerId="LiveId" clId="{EADDA0E9-E8F1-4A73-98AC-091230879E51}" dt="2018-12-01T13:41:15.529" v="727" actId="478"/>
          <ac:spMkLst>
            <pc:docMk/>
            <pc:sldMk cId="632237046" sldId="317"/>
            <ac:spMk id="21" creationId="{39C6C24D-4F1F-407E-9746-FB9A02CA6822}"/>
          </ac:spMkLst>
        </pc:spChg>
      </pc:sldChg>
      <pc:sldChg chg="delSp del delAnim">
        <pc:chgData name="Craig Thomas" userId="00ea655f176af39b" providerId="LiveId" clId="{EADDA0E9-E8F1-4A73-98AC-091230879E51}" dt="2018-12-01T16:00:33.243" v="7601" actId="2696"/>
        <pc:sldMkLst>
          <pc:docMk/>
          <pc:sldMk cId="3464644863" sldId="318"/>
        </pc:sldMkLst>
        <pc:spChg chg="del">
          <ac:chgData name="Craig Thomas" userId="00ea655f176af39b" providerId="LiveId" clId="{EADDA0E9-E8F1-4A73-98AC-091230879E51}" dt="2018-12-01T16:00:26.578" v="7600" actId="478"/>
          <ac:spMkLst>
            <pc:docMk/>
            <pc:sldMk cId="3464644863" sldId="318"/>
            <ac:spMk id="3" creationId="{E8B0C098-5F4C-4B4E-A89B-88F881122585}"/>
          </ac:spMkLst>
        </pc:spChg>
      </pc:sldChg>
      <pc:sldChg chg="del">
        <pc:chgData name="Craig Thomas" userId="00ea655f176af39b" providerId="LiveId" clId="{EADDA0E9-E8F1-4A73-98AC-091230879E51}" dt="2018-12-01T13:58:24.064" v="1943" actId="2696"/>
        <pc:sldMkLst>
          <pc:docMk/>
          <pc:sldMk cId="3751978232" sldId="319"/>
        </pc:sldMkLst>
      </pc:sldChg>
      <pc:sldChg chg="addSp modSp add modAnim">
        <pc:chgData name="Craig Thomas" userId="00ea655f176af39b" providerId="LiveId" clId="{EADDA0E9-E8F1-4A73-98AC-091230879E51}" dt="2018-12-01T16:11:19.486" v="8579" actId="20577"/>
        <pc:sldMkLst>
          <pc:docMk/>
          <pc:sldMk cId="3901563044" sldId="319"/>
        </pc:sldMkLst>
        <pc:spChg chg="mod">
          <ac:chgData name="Craig Thomas" userId="00ea655f176af39b" providerId="LiveId" clId="{EADDA0E9-E8F1-4A73-98AC-091230879E51}" dt="2018-12-01T14:24:53.773" v="3863" actId="179"/>
          <ac:spMkLst>
            <pc:docMk/>
            <pc:sldMk cId="3901563044" sldId="319"/>
            <ac:spMk id="2" creationId="{00000000-0000-0000-0000-000000000000}"/>
          </ac:spMkLst>
        </pc:spChg>
        <pc:spChg chg="add mod">
          <ac:chgData name="Craig Thomas" userId="00ea655f176af39b" providerId="LiveId" clId="{EADDA0E9-E8F1-4A73-98AC-091230879E51}" dt="2018-12-01T16:11:19.486" v="8579" actId="20577"/>
          <ac:spMkLst>
            <pc:docMk/>
            <pc:sldMk cId="3901563044" sldId="319"/>
            <ac:spMk id="10" creationId="{DEC2127E-389F-4D23-ABE7-F5B6E914B05A}"/>
          </ac:spMkLst>
        </pc:spChg>
        <pc:spChg chg="mod">
          <ac:chgData name="Craig Thomas" userId="00ea655f176af39b" providerId="LiveId" clId="{EADDA0E9-E8F1-4A73-98AC-091230879E51}" dt="2018-12-01T14:12:25.587" v="2877" actId="114"/>
          <ac:spMkLst>
            <pc:docMk/>
            <pc:sldMk cId="3901563044" sldId="319"/>
            <ac:spMk id="12" creationId="{A22C8965-1442-430D-993F-8BD915FC2E19}"/>
          </ac:spMkLst>
        </pc:spChg>
        <pc:spChg chg="mod">
          <ac:chgData name="Craig Thomas" userId="00ea655f176af39b" providerId="LiveId" clId="{EADDA0E9-E8F1-4A73-98AC-091230879E51}" dt="2018-12-01T16:10:54.612" v="8574" actId="6549"/>
          <ac:spMkLst>
            <pc:docMk/>
            <pc:sldMk cId="3901563044" sldId="319"/>
            <ac:spMk id="13" creationId="{67203C51-7178-4869-B29F-18F3EFB90719}"/>
          </ac:spMkLst>
        </pc:spChg>
        <pc:spChg chg="mod">
          <ac:chgData name="Craig Thomas" userId="00ea655f176af39b" providerId="LiveId" clId="{EADDA0E9-E8F1-4A73-98AC-091230879E51}" dt="2018-12-01T14:07:58.967" v="2722" actId="20577"/>
          <ac:spMkLst>
            <pc:docMk/>
            <pc:sldMk cId="3901563044" sldId="319"/>
            <ac:spMk id="14" creationId="{8290B2F2-335C-44AE-B212-3A48FD7B3B98}"/>
          </ac:spMkLst>
        </pc:spChg>
        <pc:spChg chg="mod">
          <ac:chgData name="Craig Thomas" userId="00ea655f176af39b" providerId="LiveId" clId="{EADDA0E9-E8F1-4A73-98AC-091230879E51}" dt="2018-12-01T14:00:03.422" v="1993" actId="6549"/>
          <ac:spMkLst>
            <pc:docMk/>
            <pc:sldMk cId="3901563044" sldId="319"/>
            <ac:spMk id="28" creationId="{00000000-0000-0000-0000-000000000000}"/>
          </ac:spMkLst>
        </pc:spChg>
      </pc:sldChg>
      <pc:sldChg chg="addSp delSp modSp add delAnim modAnim">
        <pc:chgData name="Craig Thomas" userId="00ea655f176af39b" providerId="LiveId" clId="{EADDA0E9-E8F1-4A73-98AC-091230879E51}" dt="2018-12-01T16:11:58.401" v="8589" actId="20577"/>
        <pc:sldMkLst>
          <pc:docMk/>
          <pc:sldMk cId="1192857332" sldId="320"/>
        </pc:sldMkLst>
        <pc:spChg chg="mod">
          <ac:chgData name="Craig Thomas" userId="00ea655f176af39b" providerId="LiveId" clId="{EADDA0E9-E8F1-4A73-98AC-091230879E51}" dt="2018-12-01T14:24:45.057" v="3862" actId="179"/>
          <ac:spMkLst>
            <pc:docMk/>
            <pc:sldMk cId="1192857332" sldId="320"/>
            <ac:spMk id="2" creationId="{00000000-0000-0000-0000-000000000000}"/>
          </ac:spMkLst>
        </pc:spChg>
        <pc:spChg chg="del">
          <ac:chgData name="Craig Thomas" userId="00ea655f176af39b" providerId="LiveId" clId="{EADDA0E9-E8F1-4A73-98AC-091230879E51}" dt="2018-12-01T14:16:32.108" v="3233" actId="478"/>
          <ac:spMkLst>
            <pc:docMk/>
            <pc:sldMk cId="1192857332" sldId="320"/>
            <ac:spMk id="10" creationId="{DEC2127E-389F-4D23-ABE7-F5B6E914B05A}"/>
          </ac:spMkLst>
        </pc:spChg>
        <pc:spChg chg="add mod">
          <ac:chgData name="Craig Thomas" userId="00ea655f176af39b" providerId="LiveId" clId="{EADDA0E9-E8F1-4A73-98AC-091230879E51}" dt="2018-12-01T14:22:35.293" v="3704" actId="1035"/>
          <ac:spMkLst>
            <pc:docMk/>
            <pc:sldMk cId="1192857332" sldId="320"/>
            <ac:spMk id="11" creationId="{14143AF2-D955-49B1-ADC8-46A98FFC0DD0}"/>
          </ac:spMkLst>
        </pc:spChg>
        <pc:spChg chg="mod">
          <ac:chgData name="Craig Thomas" userId="00ea655f176af39b" providerId="LiveId" clId="{EADDA0E9-E8F1-4A73-98AC-091230879E51}" dt="2018-12-01T14:22:17.701" v="3694" actId="1035"/>
          <ac:spMkLst>
            <pc:docMk/>
            <pc:sldMk cId="1192857332" sldId="320"/>
            <ac:spMk id="12" creationId="{A22C8965-1442-430D-993F-8BD915FC2E19}"/>
          </ac:spMkLst>
        </pc:spChg>
        <pc:spChg chg="mod">
          <ac:chgData name="Craig Thomas" userId="00ea655f176af39b" providerId="LiveId" clId="{EADDA0E9-E8F1-4A73-98AC-091230879E51}" dt="2018-12-01T14:22:35.293" v="3704" actId="1035"/>
          <ac:spMkLst>
            <pc:docMk/>
            <pc:sldMk cId="1192857332" sldId="320"/>
            <ac:spMk id="13" creationId="{67203C51-7178-4869-B29F-18F3EFB90719}"/>
          </ac:spMkLst>
        </pc:spChg>
        <pc:spChg chg="del">
          <ac:chgData name="Craig Thomas" userId="00ea655f176af39b" providerId="LiveId" clId="{EADDA0E9-E8F1-4A73-98AC-091230879E51}" dt="2018-12-01T14:16:32.108" v="3233" actId="478"/>
          <ac:spMkLst>
            <pc:docMk/>
            <pc:sldMk cId="1192857332" sldId="320"/>
            <ac:spMk id="14" creationId="{8290B2F2-335C-44AE-B212-3A48FD7B3B98}"/>
          </ac:spMkLst>
        </pc:spChg>
        <pc:spChg chg="add mod">
          <ac:chgData name="Craig Thomas" userId="00ea655f176af39b" providerId="LiveId" clId="{EADDA0E9-E8F1-4A73-98AC-091230879E51}" dt="2018-12-01T14:22:35.293" v="3704" actId="1035"/>
          <ac:spMkLst>
            <pc:docMk/>
            <pc:sldMk cId="1192857332" sldId="320"/>
            <ac:spMk id="15" creationId="{F11445F4-57E9-499D-A476-6B25BB2D390B}"/>
          </ac:spMkLst>
        </pc:spChg>
        <pc:spChg chg="add mod">
          <ac:chgData name="Craig Thomas" userId="00ea655f176af39b" providerId="LiveId" clId="{EADDA0E9-E8F1-4A73-98AC-091230879E51}" dt="2018-12-01T14:22:35.293" v="3704" actId="1035"/>
          <ac:spMkLst>
            <pc:docMk/>
            <pc:sldMk cId="1192857332" sldId="320"/>
            <ac:spMk id="16" creationId="{4FA1D9C9-EF4E-40E7-BBAE-768B6379E43F}"/>
          </ac:spMkLst>
        </pc:spChg>
        <pc:spChg chg="add mod">
          <ac:chgData name="Craig Thomas" userId="00ea655f176af39b" providerId="LiveId" clId="{EADDA0E9-E8F1-4A73-98AC-091230879E51}" dt="2018-12-01T14:22:35.293" v="3704" actId="1035"/>
          <ac:spMkLst>
            <pc:docMk/>
            <pc:sldMk cId="1192857332" sldId="320"/>
            <ac:spMk id="17" creationId="{9B0B86BA-B7BD-43AB-9206-3B6F746EFE71}"/>
          </ac:spMkLst>
        </pc:spChg>
        <pc:spChg chg="add del">
          <ac:chgData name="Craig Thomas" userId="00ea655f176af39b" providerId="LiveId" clId="{EADDA0E9-E8F1-4A73-98AC-091230879E51}" dt="2018-12-01T14:20:22.150" v="3598"/>
          <ac:spMkLst>
            <pc:docMk/>
            <pc:sldMk cId="1192857332" sldId="320"/>
            <ac:spMk id="18" creationId="{86947EA8-2B7F-42A2-850A-E72064BAEF88}"/>
          </ac:spMkLst>
        </pc:spChg>
        <pc:spChg chg="add del">
          <ac:chgData name="Craig Thomas" userId="00ea655f176af39b" providerId="LiveId" clId="{EADDA0E9-E8F1-4A73-98AC-091230879E51}" dt="2018-12-01T14:20:22.150" v="3598"/>
          <ac:spMkLst>
            <pc:docMk/>
            <pc:sldMk cId="1192857332" sldId="320"/>
            <ac:spMk id="19" creationId="{AA2EABE6-7D1A-47A9-9842-DC08697E62C4}"/>
          </ac:spMkLst>
        </pc:spChg>
        <pc:spChg chg="add del">
          <ac:chgData name="Craig Thomas" userId="00ea655f176af39b" providerId="LiveId" clId="{EADDA0E9-E8F1-4A73-98AC-091230879E51}" dt="2018-12-01T14:20:22.150" v="3598"/>
          <ac:spMkLst>
            <pc:docMk/>
            <pc:sldMk cId="1192857332" sldId="320"/>
            <ac:spMk id="20" creationId="{81D0721F-9BEE-49FA-9248-702BE1FD16A4}"/>
          </ac:spMkLst>
        </pc:spChg>
        <pc:spChg chg="add del">
          <ac:chgData name="Craig Thomas" userId="00ea655f176af39b" providerId="LiveId" clId="{EADDA0E9-E8F1-4A73-98AC-091230879E51}" dt="2018-12-01T14:20:32.738" v="3600"/>
          <ac:spMkLst>
            <pc:docMk/>
            <pc:sldMk cId="1192857332" sldId="320"/>
            <ac:spMk id="21" creationId="{87F7F525-7392-4812-ABE9-A88E3135F2DC}"/>
          </ac:spMkLst>
        </pc:spChg>
        <pc:spChg chg="add del">
          <ac:chgData name="Craig Thomas" userId="00ea655f176af39b" providerId="LiveId" clId="{EADDA0E9-E8F1-4A73-98AC-091230879E51}" dt="2018-12-01T14:20:32.738" v="3600"/>
          <ac:spMkLst>
            <pc:docMk/>
            <pc:sldMk cId="1192857332" sldId="320"/>
            <ac:spMk id="23" creationId="{9AB14641-140F-49E8-A748-617AD64D63A6}"/>
          </ac:spMkLst>
        </pc:spChg>
        <pc:spChg chg="add del">
          <ac:chgData name="Craig Thomas" userId="00ea655f176af39b" providerId="LiveId" clId="{EADDA0E9-E8F1-4A73-98AC-091230879E51}" dt="2018-12-01T14:20:32.738" v="3600"/>
          <ac:spMkLst>
            <pc:docMk/>
            <pc:sldMk cId="1192857332" sldId="320"/>
            <ac:spMk id="24" creationId="{E8ABDF7B-0C55-433A-A314-D77610B247E8}"/>
          </ac:spMkLst>
        </pc:spChg>
        <pc:spChg chg="add mod">
          <ac:chgData name="Craig Thomas" userId="00ea655f176af39b" providerId="LiveId" clId="{EADDA0E9-E8F1-4A73-98AC-091230879E51}" dt="2018-12-01T14:22:35.293" v="3704" actId="1035"/>
          <ac:spMkLst>
            <pc:docMk/>
            <pc:sldMk cId="1192857332" sldId="320"/>
            <ac:spMk id="25" creationId="{1C5C9083-1951-489A-9E27-C543DF90A4EB}"/>
          </ac:spMkLst>
        </pc:spChg>
        <pc:spChg chg="add mod">
          <ac:chgData name="Craig Thomas" userId="00ea655f176af39b" providerId="LiveId" clId="{EADDA0E9-E8F1-4A73-98AC-091230879E51}" dt="2018-12-01T14:31:29.242" v="4057" actId="20577"/>
          <ac:spMkLst>
            <pc:docMk/>
            <pc:sldMk cId="1192857332" sldId="320"/>
            <ac:spMk id="26" creationId="{9B40EB96-450B-4449-BAFD-432CB79AFA69}"/>
          </ac:spMkLst>
        </pc:spChg>
        <pc:spChg chg="add mod">
          <ac:chgData name="Craig Thomas" userId="00ea655f176af39b" providerId="LiveId" clId="{EADDA0E9-E8F1-4A73-98AC-091230879E51}" dt="2018-12-01T16:11:58.401" v="8589" actId="20577"/>
          <ac:spMkLst>
            <pc:docMk/>
            <pc:sldMk cId="1192857332" sldId="320"/>
            <ac:spMk id="27" creationId="{C20BE403-D3D7-41C0-A7BF-D9E92D8AF00E}"/>
          </ac:spMkLst>
        </pc:spChg>
        <pc:spChg chg="mod">
          <ac:chgData name="Craig Thomas" userId="00ea655f176af39b" providerId="LiveId" clId="{EADDA0E9-E8F1-4A73-98AC-091230879E51}" dt="2018-12-01T14:14:32.979" v="2886" actId="6549"/>
          <ac:spMkLst>
            <pc:docMk/>
            <pc:sldMk cId="1192857332" sldId="320"/>
            <ac:spMk id="28" creationId="{00000000-0000-0000-0000-000000000000}"/>
          </ac:spMkLst>
        </pc:spChg>
      </pc:sldChg>
      <pc:sldChg chg="del">
        <pc:chgData name="Craig Thomas" userId="00ea655f176af39b" providerId="LiveId" clId="{EADDA0E9-E8F1-4A73-98AC-091230879E51}" dt="2018-12-01T13:58:25.282" v="1944" actId="2696"/>
        <pc:sldMkLst>
          <pc:docMk/>
          <pc:sldMk cId="3062324851" sldId="320"/>
        </pc:sldMkLst>
      </pc:sldChg>
      <pc:sldChg chg="addSp delSp modSp add delAnim modAnim">
        <pc:chgData name="Craig Thomas" userId="00ea655f176af39b" providerId="LiveId" clId="{EADDA0E9-E8F1-4A73-98AC-091230879E51}" dt="2018-12-02T19:58:23.329" v="8606" actId="20577"/>
        <pc:sldMkLst>
          <pc:docMk/>
          <pc:sldMk cId="2635929687" sldId="321"/>
        </pc:sldMkLst>
        <pc:spChg chg="mod">
          <ac:chgData name="Craig Thomas" userId="00ea655f176af39b" providerId="LiveId" clId="{EADDA0E9-E8F1-4A73-98AC-091230879E51}" dt="2018-12-01T14:33:00.089" v="4197" actId="20577"/>
          <ac:spMkLst>
            <pc:docMk/>
            <pc:sldMk cId="2635929687" sldId="321"/>
            <ac:spMk id="2" creationId="{00000000-0000-0000-0000-000000000000}"/>
          </ac:spMkLst>
        </pc:spChg>
        <pc:spChg chg="del">
          <ac:chgData name="Craig Thomas" userId="00ea655f176af39b" providerId="LiveId" clId="{EADDA0E9-E8F1-4A73-98AC-091230879E51}" dt="2018-12-01T14:31:23.634" v="4055" actId="478"/>
          <ac:spMkLst>
            <pc:docMk/>
            <pc:sldMk cId="2635929687" sldId="321"/>
            <ac:spMk id="11" creationId="{14143AF2-D955-49B1-ADC8-46A98FFC0DD0}"/>
          </ac:spMkLst>
        </pc:spChg>
        <pc:spChg chg="del">
          <ac:chgData name="Craig Thomas" userId="00ea655f176af39b" providerId="LiveId" clId="{EADDA0E9-E8F1-4A73-98AC-091230879E51}" dt="2018-12-01T14:30:06.274" v="3950" actId="478"/>
          <ac:spMkLst>
            <pc:docMk/>
            <pc:sldMk cId="2635929687" sldId="321"/>
            <ac:spMk id="12" creationId="{A22C8965-1442-430D-993F-8BD915FC2E19}"/>
          </ac:spMkLst>
        </pc:spChg>
        <pc:spChg chg="mod">
          <ac:chgData name="Craig Thomas" userId="00ea655f176af39b" providerId="LiveId" clId="{EADDA0E9-E8F1-4A73-98AC-091230879E51}" dt="2018-12-01T14:37:18.255" v="4531" actId="6549"/>
          <ac:spMkLst>
            <pc:docMk/>
            <pc:sldMk cId="2635929687" sldId="321"/>
            <ac:spMk id="13" creationId="{67203C51-7178-4869-B29F-18F3EFB90719}"/>
          </ac:spMkLst>
        </pc:spChg>
        <pc:spChg chg="del">
          <ac:chgData name="Craig Thomas" userId="00ea655f176af39b" providerId="LiveId" clId="{EADDA0E9-E8F1-4A73-98AC-091230879E51}" dt="2018-12-01T14:31:23.634" v="4055" actId="478"/>
          <ac:spMkLst>
            <pc:docMk/>
            <pc:sldMk cId="2635929687" sldId="321"/>
            <ac:spMk id="15" creationId="{F11445F4-57E9-499D-A476-6B25BB2D390B}"/>
          </ac:spMkLst>
        </pc:spChg>
        <pc:spChg chg="del">
          <ac:chgData name="Craig Thomas" userId="00ea655f176af39b" providerId="LiveId" clId="{EADDA0E9-E8F1-4A73-98AC-091230879E51}" dt="2018-12-01T14:31:23.634" v="4055" actId="478"/>
          <ac:spMkLst>
            <pc:docMk/>
            <pc:sldMk cId="2635929687" sldId="321"/>
            <ac:spMk id="16" creationId="{4FA1D9C9-EF4E-40E7-BBAE-768B6379E43F}"/>
          </ac:spMkLst>
        </pc:spChg>
        <pc:spChg chg="del">
          <ac:chgData name="Craig Thomas" userId="00ea655f176af39b" providerId="LiveId" clId="{EADDA0E9-E8F1-4A73-98AC-091230879E51}" dt="2018-12-01T14:31:23.634" v="4055" actId="478"/>
          <ac:spMkLst>
            <pc:docMk/>
            <pc:sldMk cId="2635929687" sldId="321"/>
            <ac:spMk id="17" creationId="{9B0B86BA-B7BD-43AB-9206-3B6F746EFE71}"/>
          </ac:spMkLst>
        </pc:spChg>
        <pc:spChg chg="add mod">
          <ac:chgData name="Craig Thomas" userId="00ea655f176af39b" providerId="LiveId" clId="{EADDA0E9-E8F1-4A73-98AC-091230879E51}" dt="2018-12-01T14:37:29.498" v="4538" actId="1036"/>
          <ac:spMkLst>
            <pc:docMk/>
            <pc:sldMk cId="2635929687" sldId="321"/>
            <ac:spMk id="18" creationId="{7BC5AB80-F15F-48FF-BD0F-C1F09871CA95}"/>
          </ac:spMkLst>
        </pc:spChg>
        <pc:spChg chg="add mod">
          <ac:chgData name="Craig Thomas" userId="00ea655f176af39b" providerId="LiveId" clId="{EADDA0E9-E8F1-4A73-98AC-091230879E51}" dt="2018-12-01T14:37:02.009" v="4529" actId="6549"/>
          <ac:spMkLst>
            <pc:docMk/>
            <pc:sldMk cId="2635929687" sldId="321"/>
            <ac:spMk id="19" creationId="{D975AA43-F7F8-4570-8511-5EF222A90984}"/>
          </ac:spMkLst>
        </pc:spChg>
        <pc:spChg chg="del">
          <ac:chgData name="Craig Thomas" userId="00ea655f176af39b" providerId="LiveId" clId="{EADDA0E9-E8F1-4A73-98AC-091230879E51}" dt="2018-12-01T14:31:23.634" v="4055" actId="478"/>
          <ac:spMkLst>
            <pc:docMk/>
            <pc:sldMk cId="2635929687" sldId="321"/>
            <ac:spMk id="25" creationId="{1C5C9083-1951-489A-9E27-C543DF90A4EB}"/>
          </ac:spMkLst>
        </pc:spChg>
        <pc:spChg chg="del">
          <ac:chgData name="Craig Thomas" userId="00ea655f176af39b" providerId="LiveId" clId="{EADDA0E9-E8F1-4A73-98AC-091230879E51}" dt="2018-12-01T14:31:23.634" v="4055" actId="478"/>
          <ac:spMkLst>
            <pc:docMk/>
            <pc:sldMk cId="2635929687" sldId="321"/>
            <ac:spMk id="26" creationId="{9B40EB96-450B-4449-BAFD-432CB79AFA69}"/>
          </ac:spMkLst>
        </pc:spChg>
        <pc:spChg chg="mod">
          <ac:chgData name="Craig Thomas" userId="00ea655f176af39b" providerId="LiveId" clId="{EADDA0E9-E8F1-4A73-98AC-091230879E51}" dt="2018-12-02T19:58:23.329" v="8606" actId="20577"/>
          <ac:spMkLst>
            <pc:docMk/>
            <pc:sldMk cId="2635929687" sldId="321"/>
            <ac:spMk id="27" creationId="{C20BE403-D3D7-41C0-A7BF-D9E92D8AF00E}"/>
          </ac:spMkLst>
        </pc:spChg>
        <pc:spChg chg="mod">
          <ac:chgData name="Craig Thomas" userId="00ea655f176af39b" providerId="LiveId" clId="{EADDA0E9-E8F1-4A73-98AC-091230879E51}" dt="2018-12-01T14:29:30.468" v="3883" actId="6549"/>
          <ac:spMkLst>
            <pc:docMk/>
            <pc:sldMk cId="2635929687" sldId="321"/>
            <ac:spMk id="28" creationId="{00000000-0000-0000-0000-000000000000}"/>
          </ac:spMkLst>
        </pc:spChg>
      </pc:sldChg>
      <pc:sldChg chg="del">
        <pc:chgData name="Craig Thomas" userId="00ea655f176af39b" providerId="LiveId" clId="{EADDA0E9-E8F1-4A73-98AC-091230879E51}" dt="2018-12-01T13:58:26.221" v="1945" actId="2696"/>
        <pc:sldMkLst>
          <pc:docMk/>
          <pc:sldMk cId="3090166102" sldId="321"/>
        </pc:sldMkLst>
      </pc:sldChg>
      <pc:sldChg chg="del">
        <pc:chgData name="Craig Thomas" userId="00ea655f176af39b" providerId="LiveId" clId="{EADDA0E9-E8F1-4A73-98AC-091230879E51}" dt="2018-12-01T13:58:26.958" v="1946" actId="2696"/>
        <pc:sldMkLst>
          <pc:docMk/>
          <pc:sldMk cId="2099828401" sldId="322"/>
        </pc:sldMkLst>
      </pc:sldChg>
      <pc:sldChg chg="addSp delSp modSp add delAnim modAnim">
        <pc:chgData name="Craig Thomas" userId="00ea655f176af39b" providerId="LiveId" clId="{EADDA0E9-E8F1-4A73-98AC-091230879E51}" dt="2018-12-01T15:26:40.577" v="5254" actId="207"/>
        <pc:sldMkLst>
          <pc:docMk/>
          <pc:sldMk cId="3913949018" sldId="322"/>
        </pc:sldMkLst>
        <pc:spChg chg="mod">
          <ac:chgData name="Craig Thomas" userId="00ea655f176af39b" providerId="LiveId" clId="{EADDA0E9-E8F1-4A73-98AC-091230879E51}" dt="2018-12-01T15:26:40.577" v="5254" actId="207"/>
          <ac:spMkLst>
            <pc:docMk/>
            <pc:sldMk cId="3913949018" sldId="322"/>
            <ac:spMk id="2" creationId="{00000000-0000-0000-0000-000000000000}"/>
          </ac:spMkLst>
        </pc:spChg>
        <pc:spChg chg="add mod">
          <ac:chgData name="Craig Thomas" userId="00ea655f176af39b" providerId="LiveId" clId="{EADDA0E9-E8F1-4A73-98AC-091230879E51}" dt="2018-12-01T15:25:38.698" v="5247" actId="1036"/>
          <ac:spMkLst>
            <pc:docMk/>
            <pc:sldMk cId="3913949018" sldId="322"/>
            <ac:spMk id="11" creationId="{E5AD0C09-3C39-4AF0-937C-26E2C4070197}"/>
          </ac:spMkLst>
        </pc:spChg>
        <pc:spChg chg="add mod">
          <ac:chgData name="Craig Thomas" userId="00ea655f176af39b" providerId="LiveId" clId="{EADDA0E9-E8F1-4A73-98AC-091230879E51}" dt="2018-12-01T15:26:20.450" v="5249" actId="6549"/>
          <ac:spMkLst>
            <pc:docMk/>
            <pc:sldMk cId="3913949018" sldId="322"/>
            <ac:spMk id="12" creationId="{4C120A5B-B16A-463D-83E7-A8FDA8699C7E}"/>
          </ac:spMkLst>
        </pc:spChg>
        <pc:spChg chg="mod">
          <ac:chgData name="Craig Thomas" userId="00ea655f176af39b" providerId="LiveId" clId="{EADDA0E9-E8F1-4A73-98AC-091230879E51}" dt="2018-12-01T15:25:24.648" v="5243" actId="1035"/>
          <ac:spMkLst>
            <pc:docMk/>
            <pc:sldMk cId="3913949018" sldId="322"/>
            <ac:spMk id="13" creationId="{67203C51-7178-4869-B29F-18F3EFB90719}"/>
          </ac:spMkLst>
        </pc:spChg>
        <pc:spChg chg="mod">
          <ac:chgData name="Craig Thomas" userId="00ea655f176af39b" providerId="LiveId" clId="{EADDA0E9-E8F1-4A73-98AC-091230879E51}" dt="2018-12-01T15:25:33.334" v="5246" actId="14100"/>
          <ac:spMkLst>
            <pc:docMk/>
            <pc:sldMk cId="3913949018" sldId="322"/>
            <ac:spMk id="18" creationId="{7BC5AB80-F15F-48FF-BD0F-C1F09871CA95}"/>
          </ac:spMkLst>
        </pc:spChg>
        <pc:spChg chg="del">
          <ac:chgData name="Craig Thomas" userId="00ea655f176af39b" providerId="LiveId" clId="{EADDA0E9-E8F1-4A73-98AC-091230879E51}" dt="2018-12-01T15:18:58.626" v="4988" actId="478"/>
          <ac:spMkLst>
            <pc:docMk/>
            <pc:sldMk cId="3913949018" sldId="322"/>
            <ac:spMk id="19" creationId="{D975AA43-F7F8-4570-8511-5EF222A90984}"/>
          </ac:spMkLst>
        </pc:spChg>
        <pc:spChg chg="del">
          <ac:chgData name="Craig Thomas" userId="00ea655f176af39b" providerId="LiveId" clId="{EADDA0E9-E8F1-4A73-98AC-091230879E51}" dt="2018-12-01T15:18:58.626" v="4988" actId="478"/>
          <ac:spMkLst>
            <pc:docMk/>
            <pc:sldMk cId="3913949018" sldId="322"/>
            <ac:spMk id="27" creationId="{C20BE403-D3D7-41C0-A7BF-D9E92D8AF00E}"/>
          </ac:spMkLst>
        </pc:spChg>
        <pc:spChg chg="mod">
          <ac:chgData name="Craig Thomas" userId="00ea655f176af39b" providerId="LiveId" clId="{EADDA0E9-E8F1-4A73-98AC-091230879E51}" dt="2018-12-01T15:14:08.424" v="4591" actId="6549"/>
          <ac:spMkLst>
            <pc:docMk/>
            <pc:sldMk cId="3913949018" sldId="322"/>
            <ac:spMk id="28" creationId="{00000000-0000-0000-0000-000000000000}"/>
          </ac:spMkLst>
        </pc:spChg>
      </pc:sldChg>
      <pc:sldChg chg="modSp add modAnim">
        <pc:chgData name="Craig Thomas" userId="00ea655f176af39b" providerId="LiveId" clId="{EADDA0E9-E8F1-4A73-98AC-091230879E51}" dt="2018-12-02T20:05:23.106" v="8607"/>
        <pc:sldMkLst>
          <pc:docMk/>
          <pc:sldMk cId="1175151731" sldId="323"/>
        </pc:sldMkLst>
        <pc:spChg chg="mod">
          <ac:chgData name="Craig Thomas" userId="00ea655f176af39b" providerId="LiveId" clId="{EADDA0E9-E8F1-4A73-98AC-091230879E51}" dt="2018-12-01T15:28:27.499" v="5390" actId="20577"/>
          <ac:spMkLst>
            <pc:docMk/>
            <pc:sldMk cId="1175151731" sldId="323"/>
            <ac:spMk id="2" creationId="{00000000-0000-0000-0000-000000000000}"/>
          </ac:spMkLst>
        </pc:spChg>
        <pc:spChg chg="mod">
          <ac:chgData name="Craig Thomas" userId="00ea655f176af39b" providerId="LiveId" clId="{EADDA0E9-E8F1-4A73-98AC-091230879E51}" dt="2018-12-01T15:33:50.114" v="5944" actId="1035"/>
          <ac:spMkLst>
            <pc:docMk/>
            <pc:sldMk cId="1175151731" sldId="323"/>
            <ac:spMk id="11" creationId="{E5AD0C09-3C39-4AF0-937C-26E2C4070197}"/>
          </ac:spMkLst>
        </pc:spChg>
        <pc:spChg chg="mod">
          <ac:chgData name="Craig Thomas" userId="00ea655f176af39b" providerId="LiveId" clId="{EADDA0E9-E8F1-4A73-98AC-091230879E51}" dt="2018-12-01T15:33:50.114" v="5944" actId="1035"/>
          <ac:spMkLst>
            <pc:docMk/>
            <pc:sldMk cId="1175151731" sldId="323"/>
            <ac:spMk id="12" creationId="{4C120A5B-B16A-463D-83E7-A8FDA8699C7E}"/>
          </ac:spMkLst>
        </pc:spChg>
        <pc:spChg chg="mod">
          <ac:chgData name="Craig Thomas" userId="00ea655f176af39b" providerId="LiveId" clId="{EADDA0E9-E8F1-4A73-98AC-091230879E51}" dt="2018-12-01T15:33:40.364" v="5942" actId="1036"/>
          <ac:spMkLst>
            <pc:docMk/>
            <pc:sldMk cId="1175151731" sldId="323"/>
            <ac:spMk id="13" creationId="{67203C51-7178-4869-B29F-18F3EFB90719}"/>
          </ac:spMkLst>
        </pc:spChg>
        <pc:spChg chg="mod">
          <ac:chgData name="Craig Thomas" userId="00ea655f176af39b" providerId="LiveId" clId="{EADDA0E9-E8F1-4A73-98AC-091230879E51}" dt="2018-12-01T15:33:50.114" v="5944" actId="1035"/>
          <ac:spMkLst>
            <pc:docMk/>
            <pc:sldMk cId="1175151731" sldId="323"/>
            <ac:spMk id="18" creationId="{7BC5AB80-F15F-48FF-BD0F-C1F09871CA95}"/>
          </ac:spMkLst>
        </pc:spChg>
        <pc:spChg chg="mod">
          <ac:chgData name="Craig Thomas" userId="00ea655f176af39b" providerId="LiveId" clId="{EADDA0E9-E8F1-4A73-98AC-091230879E51}" dt="2018-12-01T15:27:12.950" v="5293" actId="6549"/>
          <ac:spMkLst>
            <pc:docMk/>
            <pc:sldMk cId="1175151731" sldId="323"/>
            <ac:spMk id="28" creationId="{00000000-0000-0000-0000-000000000000}"/>
          </ac:spMkLst>
        </pc:spChg>
      </pc:sldChg>
      <pc:sldChg chg="addSp delSp modSp add delAnim modAnim">
        <pc:chgData name="Craig Thomas" userId="00ea655f176af39b" providerId="LiveId" clId="{EADDA0E9-E8F1-4A73-98AC-091230879E51}" dt="2018-12-01T16:13:42.947" v="8595" actId="6549"/>
        <pc:sldMkLst>
          <pc:docMk/>
          <pc:sldMk cId="2279764878" sldId="324"/>
        </pc:sldMkLst>
        <pc:spChg chg="mod">
          <ac:chgData name="Craig Thomas" userId="00ea655f176af39b" providerId="LiveId" clId="{EADDA0E9-E8F1-4A73-98AC-091230879E51}" dt="2018-12-01T15:45:55.533" v="6965" actId="20577"/>
          <ac:spMkLst>
            <pc:docMk/>
            <pc:sldMk cId="2279764878" sldId="324"/>
            <ac:spMk id="2" creationId="{00000000-0000-0000-0000-000000000000}"/>
          </ac:spMkLst>
        </pc:spChg>
        <pc:spChg chg="del mod">
          <ac:chgData name="Craig Thomas" userId="00ea655f176af39b" providerId="LiveId" clId="{EADDA0E9-E8F1-4A73-98AC-091230879E51}" dt="2018-12-01T15:37:48.022" v="6339" actId="478"/>
          <ac:spMkLst>
            <pc:docMk/>
            <pc:sldMk cId="2279764878" sldId="324"/>
            <ac:spMk id="11" creationId="{E5AD0C09-3C39-4AF0-937C-26E2C4070197}"/>
          </ac:spMkLst>
        </pc:spChg>
        <pc:spChg chg="del">
          <ac:chgData name="Craig Thomas" userId="00ea655f176af39b" providerId="LiveId" clId="{EADDA0E9-E8F1-4A73-98AC-091230879E51}" dt="2018-12-01T15:37:51.917" v="6340" actId="478"/>
          <ac:spMkLst>
            <pc:docMk/>
            <pc:sldMk cId="2279764878" sldId="324"/>
            <ac:spMk id="12" creationId="{4C120A5B-B16A-463D-83E7-A8FDA8699C7E}"/>
          </ac:spMkLst>
        </pc:spChg>
        <pc:spChg chg="mod">
          <ac:chgData name="Craig Thomas" userId="00ea655f176af39b" providerId="LiveId" clId="{EADDA0E9-E8F1-4A73-98AC-091230879E51}" dt="2018-12-01T15:43:21.739" v="6941" actId="1036"/>
          <ac:spMkLst>
            <pc:docMk/>
            <pc:sldMk cId="2279764878" sldId="324"/>
            <ac:spMk id="13" creationId="{67203C51-7178-4869-B29F-18F3EFB90719}"/>
          </ac:spMkLst>
        </pc:spChg>
        <pc:spChg chg="add mod">
          <ac:chgData name="Craig Thomas" userId="00ea655f176af39b" providerId="LiveId" clId="{EADDA0E9-E8F1-4A73-98AC-091230879E51}" dt="2018-12-01T15:45:11.125" v="6964" actId="114"/>
          <ac:spMkLst>
            <pc:docMk/>
            <pc:sldMk cId="2279764878" sldId="324"/>
            <ac:spMk id="14" creationId="{F7D3CA57-777F-4C0A-A203-B20A52FA4E39}"/>
          </ac:spMkLst>
        </pc:spChg>
        <pc:spChg chg="add mod">
          <ac:chgData name="Craig Thomas" userId="00ea655f176af39b" providerId="LiveId" clId="{EADDA0E9-E8F1-4A73-98AC-091230879E51}" dt="2018-12-01T15:43:06.376" v="6936" actId="1035"/>
          <ac:spMkLst>
            <pc:docMk/>
            <pc:sldMk cId="2279764878" sldId="324"/>
            <ac:spMk id="15" creationId="{9E217706-3DE6-43AC-B26E-5F2909A3A1DD}"/>
          </ac:spMkLst>
        </pc:spChg>
        <pc:spChg chg="add mod">
          <ac:chgData name="Craig Thomas" userId="00ea655f176af39b" providerId="LiveId" clId="{EADDA0E9-E8F1-4A73-98AC-091230879E51}" dt="2018-12-01T16:13:42.947" v="8595" actId="6549"/>
          <ac:spMkLst>
            <pc:docMk/>
            <pc:sldMk cId="2279764878" sldId="324"/>
            <ac:spMk id="16" creationId="{99CBE455-4B0B-455D-B983-704F6A719437}"/>
          </ac:spMkLst>
        </pc:spChg>
        <pc:spChg chg="add del">
          <ac:chgData name="Craig Thomas" userId="00ea655f176af39b" providerId="LiveId" clId="{EADDA0E9-E8F1-4A73-98AC-091230879E51}" dt="2018-12-01T15:41:12.072" v="6680" actId="478"/>
          <ac:spMkLst>
            <pc:docMk/>
            <pc:sldMk cId="2279764878" sldId="324"/>
            <ac:spMk id="17" creationId="{AAD163C1-4ED5-46A8-835C-19960C6AFA5A}"/>
          </ac:spMkLst>
        </pc:spChg>
        <pc:spChg chg="del">
          <ac:chgData name="Craig Thomas" userId="00ea655f176af39b" providerId="LiveId" clId="{EADDA0E9-E8F1-4A73-98AC-091230879E51}" dt="2018-12-01T15:36:56.138" v="6200" actId="478"/>
          <ac:spMkLst>
            <pc:docMk/>
            <pc:sldMk cId="2279764878" sldId="324"/>
            <ac:spMk id="18" creationId="{7BC5AB80-F15F-48FF-BD0F-C1F09871CA95}"/>
          </ac:spMkLst>
        </pc:spChg>
        <pc:spChg chg="add mod">
          <ac:chgData name="Craig Thomas" userId="00ea655f176af39b" providerId="LiveId" clId="{EADDA0E9-E8F1-4A73-98AC-091230879E51}" dt="2018-12-01T15:43:44.780" v="6947" actId="1035"/>
          <ac:spMkLst>
            <pc:docMk/>
            <pc:sldMk cId="2279764878" sldId="324"/>
            <ac:spMk id="19" creationId="{793ECC33-6E77-49C1-A79E-6E756D0C483E}"/>
          </ac:spMkLst>
        </pc:spChg>
        <pc:spChg chg="add mod">
          <ac:chgData name="Craig Thomas" userId="00ea655f176af39b" providerId="LiveId" clId="{EADDA0E9-E8F1-4A73-98AC-091230879E51}" dt="2018-12-01T15:47:30.747" v="6980" actId="20577"/>
          <ac:spMkLst>
            <pc:docMk/>
            <pc:sldMk cId="2279764878" sldId="324"/>
            <ac:spMk id="20" creationId="{AC7F4995-2AD8-4E15-BC4F-6889EA3F4EA0}"/>
          </ac:spMkLst>
        </pc:spChg>
        <pc:spChg chg="mod">
          <ac:chgData name="Craig Thomas" userId="00ea655f176af39b" providerId="LiveId" clId="{EADDA0E9-E8F1-4A73-98AC-091230879E51}" dt="2018-12-01T15:35:16.063" v="5970" actId="6549"/>
          <ac:spMkLst>
            <pc:docMk/>
            <pc:sldMk cId="2279764878" sldId="324"/>
            <ac:spMk id="28" creationId="{00000000-0000-0000-0000-000000000000}"/>
          </ac:spMkLst>
        </pc:spChg>
      </pc:sldChg>
      <pc:sldChg chg="addSp delSp modSp add delAnim modAnim">
        <pc:chgData name="Craig Thomas" userId="00ea655f176af39b" providerId="LiveId" clId="{EADDA0E9-E8F1-4A73-98AC-091230879E51}" dt="2018-12-01T15:59:45.706" v="7599" actId="14100"/>
        <pc:sldMkLst>
          <pc:docMk/>
          <pc:sldMk cId="671676051" sldId="325"/>
        </pc:sldMkLst>
        <pc:spChg chg="mod">
          <ac:chgData name="Craig Thomas" userId="00ea655f176af39b" providerId="LiveId" clId="{EADDA0E9-E8F1-4A73-98AC-091230879E51}" dt="2018-12-01T15:52:08.800" v="7108" actId="6549"/>
          <ac:spMkLst>
            <pc:docMk/>
            <pc:sldMk cId="671676051" sldId="325"/>
            <ac:spMk id="2" creationId="{00000000-0000-0000-0000-000000000000}"/>
          </ac:spMkLst>
        </pc:spChg>
        <pc:spChg chg="mod">
          <ac:chgData name="Craig Thomas" userId="00ea655f176af39b" providerId="LiveId" clId="{EADDA0E9-E8F1-4A73-98AC-091230879E51}" dt="2018-12-01T15:57:39.085" v="7588" actId="1036"/>
          <ac:spMkLst>
            <pc:docMk/>
            <pc:sldMk cId="671676051" sldId="325"/>
            <ac:spMk id="13" creationId="{67203C51-7178-4869-B29F-18F3EFB90719}"/>
          </ac:spMkLst>
        </pc:spChg>
        <pc:spChg chg="del">
          <ac:chgData name="Craig Thomas" userId="00ea655f176af39b" providerId="LiveId" clId="{EADDA0E9-E8F1-4A73-98AC-091230879E51}" dt="2018-12-01T15:55:11.702" v="7309" actId="478"/>
          <ac:spMkLst>
            <pc:docMk/>
            <pc:sldMk cId="671676051" sldId="325"/>
            <ac:spMk id="14" creationId="{F7D3CA57-777F-4C0A-A203-B20A52FA4E39}"/>
          </ac:spMkLst>
        </pc:spChg>
        <pc:spChg chg="del">
          <ac:chgData name="Craig Thomas" userId="00ea655f176af39b" providerId="LiveId" clId="{EADDA0E9-E8F1-4A73-98AC-091230879E51}" dt="2018-12-01T15:55:11.702" v="7309" actId="478"/>
          <ac:spMkLst>
            <pc:docMk/>
            <pc:sldMk cId="671676051" sldId="325"/>
            <ac:spMk id="15" creationId="{9E217706-3DE6-43AC-B26E-5F2909A3A1DD}"/>
          </ac:spMkLst>
        </pc:spChg>
        <pc:spChg chg="del">
          <ac:chgData name="Craig Thomas" userId="00ea655f176af39b" providerId="LiveId" clId="{EADDA0E9-E8F1-4A73-98AC-091230879E51}" dt="2018-12-01T15:55:11.702" v="7309" actId="478"/>
          <ac:spMkLst>
            <pc:docMk/>
            <pc:sldMk cId="671676051" sldId="325"/>
            <ac:spMk id="16" creationId="{99CBE455-4B0B-455D-B983-704F6A719437}"/>
          </ac:spMkLst>
        </pc:spChg>
        <pc:spChg chg="add mod">
          <ac:chgData name="Craig Thomas" userId="00ea655f176af39b" providerId="LiveId" clId="{EADDA0E9-E8F1-4A73-98AC-091230879E51}" dt="2018-12-01T15:59:45.706" v="7599" actId="14100"/>
          <ac:spMkLst>
            <pc:docMk/>
            <pc:sldMk cId="671676051" sldId="325"/>
            <ac:spMk id="17" creationId="{0350B9E4-296C-4D32-AF35-F75262260AD0}"/>
          </ac:spMkLst>
        </pc:spChg>
        <pc:spChg chg="add mod">
          <ac:chgData name="Craig Thomas" userId="00ea655f176af39b" providerId="LiveId" clId="{EADDA0E9-E8F1-4A73-98AC-091230879E51}" dt="2018-12-01T15:57:47.812" v="7589" actId="1035"/>
          <ac:spMkLst>
            <pc:docMk/>
            <pc:sldMk cId="671676051" sldId="325"/>
            <ac:spMk id="18" creationId="{BD827FE8-9735-4D59-8B07-1FD2FD72C7B2}"/>
          </ac:spMkLst>
        </pc:spChg>
        <pc:spChg chg="mod">
          <ac:chgData name="Craig Thomas" userId="00ea655f176af39b" providerId="LiveId" clId="{EADDA0E9-E8F1-4A73-98AC-091230879E51}" dt="2018-12-01T15:57:47.812" v="7589" actId="1035"/>
          <ac:spMkLst>
            <pc:docMk/>
            <pc:sldMk cId="671676051" sldId="325"/>
            <ac:spMk id="19" creationId="{793ECC33-6E77-49C1-A79E-6E756D0C483E}"/>
          </ac:spMkLst>
        </pc:spChg>
        <pc:spChg chg="del">
          <ac:chgData name="Craig Thomas" userId="00ea655f176af39b" providerId="LiveId" clId="{EADDA0E9-E8F1-4A73-98AC-091230879E51}" dt="2018-12-01T15:56:01.310" v="7418" actId="478"/>
          <ac:spMkLst>
            <pc:docMk/>
            <pc:sldMk cId="671676051" sldId="325"/>
            <ac:spMk id="20" creationId="{AC7F4995-2AD8-4E15-BC4F-6889EA3F4EA0}"/>
          </ac:spMkLst>
        </pc:spChg>
        <pc:spChg chg="mod">
          <ac:chgData name="Craig Thomas" userId="00ea655f176af39b" providerId="LiveId" clId="{EADDA0E9-E8F1-4A73-98AC-091230879E51}" dt="2018-12-01T15:50:37.157" v="7003" actId="6549"/>
          <ac:spMkLst>
            <pc:docMk/>
            <pc:sldMk cId="671676051" sldId="325"/>
            <ac:spMk id="28" creationId="{00000000-0000-0000-0000-000000000000}"/>
          </ac:spMkLst>
        </pc:spChg>
      </pc:sldChg>
    </pc:docChg>
  </pc:docChgLst>
  <pc:docChgLst>
    <pc:chgData name="Craig Thomas" userId="00ea655f176af39b" providerId="LiveId" clId="{FEC2C929-595B-4D2E-9A27-6906A8BA128D}"/>
    <pc:docChg chg="undo custSel addSld delSld modSld sldOrd">
      <pc:chgData name="Craig Thomas" userId="00ea655f176af39b" providerId="LiveId" clId="{FEC2C929-595B-4D2E-9A27-6906A8BA128D}" dt="2018-11-18T13:12:49.426" v="7908" actId="20577"/>
      <pc:docMkLst>
        <pc:docMk/>
      </pc:docMkLst>
      <pc:sldChg chg="addSp delSp modSp delAnim modAnim">
        <pc:chgData name="Craig Thomas" userId="00ea655f176af39b" providerId="LiveId" clId="{FEC2C929-595B-4D2E-9A27-6906A8BA128D}" dt="2018-11-17T15:34:35.175" v="7312" actId="20577"/>
        <pc:sldMkLst>
          <pc:docMk/>
          <pc:sldMk cId="3384824295" sldId="295"/>
        </pc:sldMkLst>
        <pc:spChg chg="mod">
          <ac:chgData name="Craig Thomas" userId="00ea655f176af39b" providerId="LiveId" clId="{FEC2C929-595B-4D2E-9A27-6906A8BA128D}" dt="2018-11-15T15:23:28.134" v="2231" actId="404"/>
          <ac:spMkLst>
            <pc:docMk/>
            <pc:sldMk cId="3384824295" sldId="295"/>
            <ac:spMk id="2" creationId="{00000000-0000-0000-0000-000000000000}"/>
          </ac:spMkLst>
        </pc:spChg>
        <pc:spChg chg="mod">
          <ac:chgData name="Craig Thomas" userId="00ea655f176af39b" providerId="LiveId" clId="{FEC2C929-595B-4D2E-9A27-6906A8BA128D}" dt="2018-11-15T15:29:34.975" v="2299" actId="1038"/>
          <ac:spMkLst>
            <pc:docMk/>
            <pc:sldMk cId="3384824295" sldId="295"/>
            <ac:spMk id="6" creationId="{BDEBB293-6D73-4621-BD8F-E38666609999}"/>
          </ac:spMkLst>
        </pc:spChg>
        <pc:spChg chg="del">
          <ac:chgData name="Craig Thomas" userId="00ea655f176af39b" providerId="LiveId" clId="{FEC2C929-595B-4D2E-9A27-6906A8BA128D}" dt="2018-11-15T15:15:20.218" v="1237" actId="478"/>
          <ac:spMkLst>
            <pc:docMk/>
            <pc:sldMk cId="3384824295" sldId="295"/>
            <ac:spMk id="10" creationId="{101AEDAF-0B51-4E6B-A20E-8B119ACC2279}"/>
          </ac:spMkLst>
        </pc:spChg>
        <pc:spChg chg="add mod">
          <ac:chgData name="Craig Thomas" userId="00ea655f176af39b" providerId="LiveId" clId="{FEC2C929-595B-4D2E-9A27-6906A8BA128D}" dt="2018-11-15T15:23:55.728" v="2233" actId="1035"/>
          <ac:spMkLst>
            <pc:docMk/>
            <pc:sldMk cId="3384824295" sldId="295"/>
            <ac:spMk id="11" creationId="{9F2B958A-5021-40CF-B331-ECB7102C68C8}"/>
          </ac:spMkLst>
        </pc:spChg>
        <pc:spChg chg="add mod">
          <ac:chgData name="Craig Thomas" userId="00ea655f176af39b" providerId="LiveId" clId="{FEC2C929-595B-4D2E-9A27-6906A8BA128D}" dt="2018-11-17T15:34:03.813" v="7283" actId="20577"/>
          <ac:spMkLst>
            <pc:docMk/>
            <pc:sldMk cId="3384824295" sldId="295"/>
            <ac:spMk id="12" creationId="{A22C8965-1442-430D-993F-8BD915FC2E19}"/>
          </ac:spMkLst>
        </pc:spChg>
        <pc:spChg chg="del">
          <ac:chgData name="Craig Thomas" userId="00ea655f176af39b" providerId="LiveId" clId="{FEC2C929-595B-4D2E-9A27-6906A8BA128D}" dt="2018-11-15T15:15:20.218" v="1237" actId="478"/>
          <ac:spMkLst>
            <pc:docMk/>
            <pc:sldMk cId="3384824295" sldId="295"/>
            <ac:spMk id="13" creationId="{10645E51-164B-4640-BB1E-840E73499EAD}"/>
          </ac:spMkLst>
        </pc:spChg>
        <pc:spChg chg="del">
          <ac:chgData name="Craig Thomas" userId="00ea655f176af39b" providerId="LiveId" clId="{FEC2C929-595B-4D2E-9A27-6906A8BA128D}" dt="2018-11-15T15:15:20.218" v="1237" actId="478"/>
          <ac:spMkLst>
            <pc:docMk/>
            <pc:sldMk cId="3384824295" sldId="295"/>
            <ac:spMk id="14" creationId="{17C4E08F-6E30-4F44-8976-55FDCA363441}"/>
          </ac:spMkLst>
        </pc:spChg>
        <pc:spChg chg="del">
          <ac:chgData name="Craig Thomas" userId="00ea655f176af39b" providerId="LiveId" clId="{FEC2C929-595B-4D2E-9A27-6906A8BA128D}" dt="2018-11-15T15:15:20.218" v="1237" actId="478"/>
          <ac:spMkLst>
            <pc:docMk/>
            <pc:sldMk cId="3384824295" sldId="295"/>
            <ac:spMk id="15" creationId="{D07A2C7C-FC5E-4564-8DC4-90AB7A7D9AAF}"/>
          </ac:spMkLst>
        </pc:spChg>
        <pc:spChg chg="add mod">
          <ac:chgData name="Craig Thomas" userId="00ea655f176af39b" providerId="LiveId" clId="{FEC2C929-595B-4D2E-9A27-6906A8BA128D}" dt="2018-11-15T15:24:10.057" v="2235" actId="1035"/>
          <ac:spMkLst>
            <pc:docMk/>
            <pc:sldMk cId="3384824295" sldId="295"/>
            <ac:spMk id="16" creationId="{8BF322C8-636D-4441-ADA3-17F6AD2BAA0A}"/>
          </ac:spMkLst>
        </pc:spChg>
        <pc:spChg chg="add mod">
          <ac:chgData name="Craig Thomas" userId="00ea655f176af39b" providerId="LiveId" clId="{FEC2C929-595B-4D2E-9A27-6906A8BA128D}" dt="2018-11-15T15:24:22.789" v="2236" actId="1035"/>
          <ac:spMkLst>
            <pc:docMk/>
            <pc:sldMk cId="3384824295" sldId="295"/>
            <ac:spMk id="17" creationId="{C03319EB-1C48-4C48-86F8-9346927FA929}"/>
          </ac:spMkLst>
        </pc:spChg>
        <pc:spChg chg="add mod">
          <ac:chgData name="Craig Thomas" userId="00ea655f176af39b" providerId="LiveId" clId="{FEC2C929-595B-4D2E-9A27-6906A8BA128D}" dt="2018-11-17T15:34:35.175" v="7312" actId="20577"/>
          <ac:spMkLst>
            <pc:docMk/>
            <pc:sldMk cId="3384824295" sldId="295"/>
            <ac:spMk id="18" creationId="{98A082C1-0593-4337-9F6F-BB3264E126CD}"/>
          </ac:spMkLst>
        </pc:spChg>
        <pc:spChg chg="add mod">
          <ac:chgData name="Craig Thomas" userId="00ea655f176af39b" providerId="LiveId" clId="{FEC2C929-595B-4D2E-9A27-6906A8BA128D}" dt="2018-11-15T15:27:52.632" v="2285" actId="20577"/>
          <ac:spMkLst>
            <pc:docMk/>
            <pc:sldMk cId="3384824295" sldId="295"/>
            <ac:spMk id="19" creationId="{961DA5A9-81E3-4E6A-9C42-FC31CD0045A1}"/>
          </ac:spMkLst>
        </pc:spChg>
        <pc:spChg chg="mod">
          <ac:chgData name="Craig Thomas" userId="00ea655f176af39b" providerId="LiveId" clId="{FEC2C929-595B-4D2E-9A27-6906A8BA128D}" dt="2018-11-13T19:11:43.760" v="1108" actId="6549"/>
          <ac:spMkLst>
            <pc:docMk/>
            <pc:sldMk cId="3384824295" sldId="295"/>
            <ac:spMk id="28" creationId="{00000000-0000-0000-0000-000000000000}"/>
          </ac:spMkLst>
        </pc:spChg>
      </pc:sldChg>
      <pc:sldChg chg="addSp delSp modSp delAnim modAnim">
        <pc:chgData name="Craig Thomas" userId="00ea655f176af39b" providerId="LiveId" clId="{FEC2C929-595B-4D2E-9A27-6906A8BA128D}" dt="2018-11-15T23:04:08.565" v="7271" actId="1035"/>
        <pc:sldMkLst>
          <pc:docMk/>
          <pc:sldMk cId="3454055896" sldId="310"/>
        </pc:sldMkLst>
        <pc:spChg chg="mod">
          <ac:chgData name="Craig Thomas" userId="00ea655f176af39b" providerId="LiveId" clId="{FEC2C929-595B-4D2E-9A27-6906A8BA128D}" dt="2018-11-15T23:03:23.739" v="7258" actId="255"/>
          <ac:spMkLst>
            <pc:docMk/>
            <pc:sldMk cId="3454055896" sldId="310"/>
            <ac:spMk id="2" creationId="{00000000-0000-0000-0000-000000000000}"/>
          </ac:spMkLst>
        </pc:spChg>
        <pc:spChg chg="del">
          <ac:chgData name="Craig Thomas" userId="00ea655f176af39b" providerId="LiveId" clId="{FEC2C929-595B-4D2E-9A27-6906A8BA128D}" dt="2018-11-15T22:59:27.896" v="6536" actId="478"/>
          <ac:spMkLst>
            <pc:docMk/>
            <pc:sldMk cId="3454055896" sldId="310"/>
            <ac:spMk id="10" creationId="{D3B95669-5987-4B60-9740-5FD8DFEF40B7}"/>
          </ac:spMkLst>
        </pc:spChg>
        <pc:spChg chg="del">
          <ac:chgData name="Craig Thomas" userId="00ea655f176af39b" providerId="LiveId" clId="{FEC2C929-595B-4D2E-9A27-6906A8BA128D}" dt="2018-11-15T22:59:27.896" v="6536" actId="478"/>
          <ac:spMkLst>
            <pc:docMk/>
            <pc:sldMk cId="3454055896" sldId="310"/>
            <ac:spMk id="12" creationId="{65908694-D5F5-4A40-B022-644850B4D398}"/>
          </ac:spMkLst>
        </pc:spChg>
        <pc:spChg chg="mod">
          <ac:chgData name="Craig Thomas" userId="00ea655f176af39b" providerId="LiveId" clId="{FEC2C929-595B-4D2E-9A27-6906A8BA128D}" dt="2018-11-15T23:03:35.853" v="7262" actId="1036"/>
          <ac:spMkLst>
            <pc:docMk/>
            <pc:sldMk cId="3454055896" sldId="310"/>
            <ac:spMk id="13" creationId="{50F34B84-E78F-4F7E-A3A0-D5C9F77FE111}"/>
          </ac:spMkLst>
        </pc:spChg>
        <pc:spChg chg="mod">
          <ac:chgData name="Craig Thomas" userId="00ea655f176af39b" providerId="LiveId" clId="{FEC2C929-595B-4D2E-9A27-6906A8BA128D}" dt="2018-11-15T23:04:08.565" v="7271" actId="1035"/>
          <ac:spMkLst>
            <pc:docMk/>
            <pc:sldMk cId="3454055896" sldId="310"/>
            <ac:spMk id="14" creationId="{4C13674D-BF02-42AE-9A3D-39F84890A452}"/>
          </ac:spMkLst>
        </pc:spChg>
        <pc:spChg chg="mod">
          <ac:chgData name="Craig Thomas" userId="00ea655f176af39b" providerId="LiveId" clId="{FEC2C929-595B-4D2E-9A27-6906A8BA128D}" dt="2018-11-15T23:03:44.508" v="7263" actId="403"/>
          <ac:spMkLst>
            <pc:docMk/>
            <pc:sldMk cId="3454055896" sldId="310"/>
            <ac:spMk id="15" creationId="{B40179E1-FE57-4BDD-B51E-F005319DB4A9}"/>
          </ac:spMkLst>
        </pc:spChg>
        <pc:spChg chg="mod">
          <ac:chgData name="Craig Thomas" userId="00ea655f176af39b" providerId="LiveId" clId="{FEC2C929-595B-4D2E-9A27-6906A8BA128D}" dt="2018-11-15T15:30:23.684" v="2329" actId="1038"/>
          <ac:spMkLst>
            <pc:docMk/>
            <pc:sldMk cId="3454055896" sldId="310"/>
            <ac:spMk id="16" creationId="{A34914F3-D698-4D88-882B-A16A523591D1}"/>
          </ac:spMkLst>
        </pc:spChg>
        <pc:spChg chg="mod">
          <ac:chgData name="Craig Thomas" userId="00ea655f176af39b" providerId="LiveId" clId="{FEC2C929-595B-4D2E-9A27-6906A8BA128D}" dt="2018-11-15T23:04:01.543" v="7269" actId="1036"/>
          <ac:spMkLst>
            <pc:docMk/>
            <pc:sldMk cId="3454055896" sldId="310"/>
            <ac:spMk id="17" creationId="{9478BEBA-D2E3-4897-B66E-524C2AB3623B}"/>
          </ac:spMkLst>
        </pc:spChg>
        <pc:spChg chg="add mod">
          <ac:chgData name="Craig Thomas" userId="00ea655f176af39b" providerId="LiveId" clId="{FEC2C929-595B-4D2E-9A27-6906A8BA128D}" dt="2018-11-15T23:03:44.508" v="7263" actId="403"/>
          <ac:spMkLst>
            <pc:docMk/>
            <pc:sldMk cId="3454055896" sldId="310"/>
            <ac:spMk id="18" creationId="{1378715B-B943-41CB-9EE2-9D8EBCACED35}"/>
          </ac:spMkLst>
        </pc:spChg>
      </pc:sldChg>
      <pc:sldChg chg="modSp">
        <pc:chgData name="Craig Thomas" userId="00ea655f176af39b" providerId="LiveId" clId="{FEC2C929-595B-4D2E-9A27-6906A8BA128D}" dt="2018-11-13T18:59:11.381" v="77" actId="403"/>
        <pc:sldMkLst>
          <pc:docMk/>
          <pc:sldMk cId="3923227653" sldId="316"/>
        </pc:sldMkLst>
        <pc:spChg chg="mod">
          <ac:chgData name="Craig Thomas" userId="00ea655f176af39b" providerId="LiveId" clId="{FEC2C929-595B-4D2E-9A27-6906A8BA128D}" dt="2018-11-13T18:59:11.381" v="77" actId="403"/>
          <ac:spMkLst>
            <pc:docMk/>
            <pc:sldMk cId="3923227653" sldId="316"/>
            <ac:spMk id="2" creationId="{00000000-0000-0000-0000-000000000000}"/>
          </ac:spMkLst>
        </pc:spChg>
        <pc:spChg chg="mod">
          <ac:chgData name="Craig Thomas" userId="00ea655f176af39b" providerId="LiveId" clId="{FEC2C929-595B-4D2E-9A27-6906A8BA128D}" dt="2018-11-13T18:59:00.135" v="74" actId="6549"/>
          <ac:spMkLst>
            <pc:docMk/>
            <pc:sldMk cId="3923227653" sldId="316"/>
            <ac:spMk id="4" creationId="{00000000-0000-0000-0000-000000000000}"/>
          </ac:spMkLst>
        </pc:spChg>
      </pc:sldChg>
      <pc:sldChg chg="addSp delSp modSp delAnim modAnim">
        <pc:chgData name="Craig Thomas" userId="00ea655f176af39b" providerId="LiveId" clId="{FEC2C929-595B-4D2E-9A27-6906A8BA128D}" dt="2018-11-18T12:31:42.690" v="7509" actId="6549"/>
        <pc:sldMkLst>
          <pc:docMk/>
          <pc:sldMk cId="632237046" sldId="317"/>
        </pc:sldMkLst>
        <pc:spChg chg="mod">
          <ac:chgData name="Craig Thomas" userId="00ea655f176af39b" providerId="LiveId" clId="{FEC2C929-595B-4D2E-9A27-6906A8BA128D}" dt="2018-11-13T19:08:50.415" v="1032" actId="403"/>
          <ac:spMkLst>
            <pc:docMk/>
            <pc:sldMk cId="632237046" sldId="317"/>
            <ac:spMk id="2" creationId="{00000000-0000-0000-0000-000000000000}"/>
          </ac:spMkLst>
        </pc:spChg>
        <pc:spChg chg="del">
          <ac:chgData name="Craig Thomas" userId="00ea655f176af39b" providerId="LiveId" clId="{FEC2C929-595B-4D2E-9A27-6906A8BA128D}" dt="2018-11-13T19:03:19.176" v="227" actId="478"/>
          <ac:spMkLst>
            <pc:docMk/>
            <pc:sldMk cId="632237046" sldId="317"/>
            <ac:spMk id="9" creationId="{7B6A0E8D-4AA6-4B00-8321-69D64F8A7DA8}"/>
          </ac:spMkLst>
        </pc:spChg>
        <pc:spChg chg="del">
          <ac:chgData name="Craig Thomas" userId="00ea655f176af39b" providerId="LiveId" clId="{FEC2C929-595B-4D2E-9A27-6906A8BA128D}" dt="2018-11-13T19:03:21.024" v="228" actId="478"/>
          <ac:spMkLst>
            <pc:docMk/>
            <pc:sldMk cId="632237046" sldId="317"/>
            <ac:spMk id="10" creationId="{0E2CE20C-D873-4689-9498-4198289587E6}"/>
          </ac:spMkLst>
        </pc:spChg>
        <pc:spChg chg="del">
          <ac:chgData name="Craig Thomas" userId="00ea655f176af39b" providerId="LiveId" clId="{FEC2C929-595B-4D2E-9A27-6906A8BA128D}" dt="2018-11-13T19:03:26.918" v="229" actId="478"/>
          <ac:spMkLst>
            <pc:docMk/>
            <pc:sldMk cId="632237046" sldId="317"/>
            <ac:spMk id="12" creationId="{5FE59D04-B934-48B7-B09F-93D0158E95B6}"/>
          </ac:spMkLst>
        </pc:spChg>
        <pc:spChg chg="del">
          <ac:chgData name="Craig Thomas" userId="00ea655f176af39b" providerId="LiveId" clId="{FEC2C929-595B-4D2E-9A27-6906A8BA128D}" dt="2018-11-13T19:03:26.918" v="229" actId="478"/>
          <ac:spMkLst>
            <pc:docMk/>
            <pc:sldMk cId="632237046" sldId="317"/>
            <ac:spMk id="14" creationId="{47399667-066B-4118-9B79-2609A58CE892}"/>
          </ac:spMkLst>
        </pc:spChg>
        <pc:spChg chg="del">
          <ac:chgData name="Craig Thomas" userId="00ea655f176af39b" providerId="LiveId" clId="{FEC2C929-595B-4D2E-9A27-6906A8BA128D}" dt="2018-11-13T19:03:26.918" v="229" actId="478"/>
          <ac:spMkLst>
            <pc:docMk/>
            <pc:sldMk cId="632237046" sldId="317"/>
            <ac:spMk id="15" creationId="{4A79292B-1822-40BA-A58E-82B3C13A1F61}"/>
          </ac:spMkLst>
        </pc:spChg>
        <pc:spChg chg="add mod">
          <ac:chgData name="Craig Thomas" userId="00ea655f176af39b" providerId="LiveId" clId="{FEC2C929-595B-4D2E-9A27-6906A8BA128D}" dt="2018-11-13T19:09:06.603" v="1040" actId="1035"/>
          <ac:spMkLst>
            <pc:docMk/>
            <pc:sldMk cId="632237046" sldId="317"/>
            <ac:spMk id="16" creationId="{9243F5A3-D6B7-41F8-977E-184CDC825B01}"/>
          </ac:spMkLst>
        </pc:spChg>
        <pc:spChg chg="mod">
          <ac:chgData name="Craig Thomas" userId="00ea655f176af39b" providerId="LiveId" clId="{FEC2C929-595B-4D2E-9A27-6906A8BA128D}" dt="2018-11-15T15:16:39.424" v="1335" actId="1076"/>
          <ac:spMkLst>
            <pc:docMk/>
            <pc:sldMk cId="632237046" sldId="317"/>
            <ac:spMk id="17" creationId="{6C388704-09D8-4A4C-9236-4E0677C0A2CA}"/>
          </ac:spMkLst>
        </pc:spChg>
        <pc:spChg chg="add mod">
          <ac:chgData name="Craig Thomas" userId="00ea655f176af39b" providerId="LiveId" clId="{FEC2C929-595B-4D2E-9A27-6906A8BA128D}" dt="2018-11-18T12:31:42.690" v="7509" actId="6549"/>
          <ac:spMkLst>
            <pc:docMk/>
            <pc:sldMk cId="632237046" sldId="317"/>
            <ac:spMk id="18" creationId="{7189EC18-ABBC-40C4-8790-7DA0E6FEC638}"/>
          </ac:spMkLst>
        </pc:spChg>
        <pc:spChg chg="del">
          <ac:chgData name="Craig Thomas" userId="00ea655f176af39b" providerId="LiveId" clId="{FEC2C929-595B-4D2E-9A27-6906A8BA128D}" dt="2018-11-13T19:03:33.206" v="230" actId="478"/>
          <ac:spMkLst>
            <pc:docMk/>
            <pc:sldMk cId="632237046" sldId="317"/>
            <ac:spMk id="19" creationId="{99A32AAF-77D8-42A0-BBC7-770F229C97D3}"/>
          </ac:spMkLst>
        </pc:spChg>
        <pc:spChg chg="del">
          <ac:chgData name="Craig Thomas" userId="00ea655f176af39b" providerId="LiveId" clId="{FEC2C929-595B-4D2E-9A27-6906A8BA128D}" dt="2018-11-13T19:03:33.206" v="230" actId="478"/>
          <ac:spMkLst>
            <pc:docMk/>
            <pc:sldMk cId="632237046" sldId="317"/>
            <ac:spMk id="20" creationId="{45C692B5-18EF-49A9-8C9A-43595E5791E9}"/>
          </ac:spMkLst>
        </pc:spChg>
        <pc:spChg chg="add mod">
          <ac:chgData name="Craig Thomas" userId="00ea655f176af39b" providerId="LiveId" clId="{FEC2C929-595B-4D2E-9A27-6906A8BA128D}" dt="2018-11-17T15:26:59.456" v="7282" actId="20577"/>
          <ac:spMkLst>
            <pc:docMk/>
            <pc:sldMk cId="632237046" sldId="317"/>
            <ac:spMk id="21" creationId="{39C6C24D-4F1F-407E-9746-FB9A02CA6822}"/>
          </ac:spMkLst>
        </pc:spChg>
        <pc:spChg chg="del">
          <ac:chgData name="Craig Thomas" userId="00ea655f176af39b" providerId="LiveId" clId="{FEC2C929-595B-4D2E-9A27-6906A8BA128D}" dt="2018-11-13T19:03:33.206" v="230" actId="478"/>
          <ac:spMkLst>
            <pc:docMk/>
            <pc:sldMk cId="632237046" sldId="317"/>
            <ac:spMk id="23" creationId="{8689F03D-A00C-40FF-BC43-E16A8B62D0D0}"/>
          </ac:spMkLst>
        </pc:spChg>
        <pc:spChg chg="del">
          <ac:chgData name="Craig Thomas" userId="00ea655f176af39b" providerId="LiveId" clId="{FEC2C929-595B-4D2E-9A27-6906A8BA128D}" dt="2018-11-13T19:03:33.206" v="230" actId="478"/>
          <ac:spMkLst>
            <pc:docMk/>
            <pc:sldMk cId="632237046" sldId="317"/>
            <ac:spMk id="24" creationId="{5162EEF6-CADB-4325-93C6-65B943AC90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B441A-A32E-448E-9A95-661BF614652D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22AF6-B72E-40C0-B824-E26C0C722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3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22AF6-B72E-40C0-B824-E26C0C7226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2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9B92-08D8-49F8-BD6C-C7C0B1746472}" type="datetime1">
              <a:rPr lang="en-US" smtClean="0"/>
              <a:t>12/2/2018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A705-8D45-4815-A41E-47B3808121E4}" type="datetime1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D703-2467-44D0-B71B-022E22701B74}" type="datetime1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6DBDF8-7E4F-441B-BF26-CA40C5C6A53B}" type="datetime1">
              <a:rPr lang="en-US" smtClean="0"/>
              <a:t>12/2/2018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69BF-A842-44E7-97B7-5FDC5D3C6BB0}" type="datetime1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BB64-54DA-4C03-AF9E-9E78D1356301}" type="datetime1">
              <a:rPr lang="en-US" smtClean="0"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168A-758F-4CF8-AAF3-37678737FDB0}" type="datetime1">
              <a:rPr lang="en-US" smtClean="0"/>
              <a:t>12/2/2018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DA32-C0BD-4A3B-9643-9D777E639064}" type="datetime1">
              <a:rPr lang="en-US" smtClean="0"/>
              <a:t>12/2/2018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316F-0DAB-4552-9213-697B80634F0F}" type="datetime1">
              <a:rPr lang="en-US" smtClean="0"/>
              <a:t>12/2/2018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B67131-4361-4122-A901-E53153EEDE2F}" type="datetime1">
              <a:rPr lang="en-US" smtClean="0"/>
              <a:t>12/2/2018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520D-BF72-41E5-B997-3D35708F4F29}" type="datetime1">
              <a:rPr lang="en-US" smtClean="0"/>
              <a:t>12/2/2018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D70ECB-A2B7-4698-8FAA-167E45ADA179}" type="datetime1">
              <a:rPr lang="en-US" smtClean="0"/>
              <a:t>12/2/2018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j04003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9425" y="1476375"/>
            <a:ext cx="3122469" cy="3901786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tx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8555831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63550" indent="-46355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Do you remember the account of the </a:t>
            </a:r>
            <a:r>
              <a:rPr lang="en-US" sz="3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unfor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-giving servant?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Matt. 18:21-35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Patience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10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EBB293-6D73-4621-BD8F-E38666609999}"/>
              </a:ext>
            </a:extLst>
          </p:cNvPr>
          <p:cNvSpPr txBox="1"/>
          <p:nvPr/>
        </p:nvSpPr>
        <p:spPr>
          <a:xfrm>
            <a:off x="3581400" y="6477000"/>
            <a:ext cx="2141933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to Treat Others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67203C51-7178-4869-B29F-18F3EFB90719}"/>
              </a:ext>
            </a:extLst>
          </p:cNvPr>
          <p:cNvSpPr txBox="1">
            <a:spLocks/>
          </p:cNvSpPr>
          <p:nvPr/>
        </p:nvSpPr>
        <p:spPr>
          <a:xfrm>
            <a:off x="457200" y="2343875"/>
            <a:ext cx="8382000" cy="1026941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Do you remember this man’s request of his master?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Matt. 18:26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F7D3CA57-777F-4C0A-A203-B20A52FA4E39}"/>
              </a:ext>
            </a:extLst>
          </p:cNvPr>
          <p:cNvSpPr txBox="1">
            <a:spLocks/>
          </p:cNvSpPr>
          <p:nvPr/>
        </p:nvSpPr>
        <p:spPr>
          <a:xfrm>
            <a:off x="838200" y="3354627"/>
            <a:ext cx="7848600" cy="491714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Owed 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“ten thousand talents”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; 750,000 lbs.: 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v. 24 </a:t>
            </a:r>
            <a:endParaRPr lang="en-US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9E217706-3DE6-43AC-B26E-5F2909A3A1DD}"/>
              </a:ext>
            </a:extLst>
          </p:cNvPr>
          <p:cNvSpPr txBox="1">
            <a:spLocks/>
          </p:cNvSpPr>
          <p:nvPr/>
        </p:nvSpPr>
        <p:spPr>
          <a:xfrm>
            <a:off x="838200" y="3846341"/>
            <a:ext cx="7848600" cy="567914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More than Bill Gates could pay!</a:t>
            </a:r>
            <a:endParaRPr lang="en-US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99CBE455-4B0B-455D-B983-704F6A719437}"/>
              </a:ext>
            </a:extLst>
          </p:cNvPr>
          <p:cNvSpPr txBox="1">
            <a:spLocks/>
          </p:cNvSpPr>
          <p:nvPr/>
        </p:nvSpPr>
        <p:spPr>
          <a:xfrm>
            <a:off x="838200" y="4333441"/>
            <a:ext cx="7848600" cy="567914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He couldn’t pay </a:t>
            </a: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that debt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in a million years!</a:t>
            </a:r>
            <a:endParaRPr lang="en-US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793ECC33-6E77-49C1-A79E-6E756D0C483E}"/>
              </a:ext>
            </a:extLst>
          </p:cNvPr>
          <p:cNvSpPr txBox="1">
            <a:spLocks/>
          </p:cNvSpPr>
          <p:nvPr/>
        </p:nvSpPr>
        <p:spPr>
          <a:xfrm>
            <a:off x="457200" y="4888165"/>
            <a:ext cx="8382000" cy="645942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Do you remember the master’s response?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v. 27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AC7F4995-2AD8-4E15-BC4F-6889EA3F4EA0}"/>
              </a:ext>
            </a:extLst>
          </p:cNvPr>
          <p:cNvSpPr txBox="1">
            <a:spLocks/>
          </p:cNvSpPr>
          <p:nvPr/>
        </p:nvSpPr>
        <p:spPr>
          <a:xfrm>
            <a:off x="457200" y="5497762"/>
            <a:ext cx="8382000" cy="956087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“forbearing”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; </a:t>
            </a:r>
            <a:r>
              <a:rPr lang="en-US" sz="3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“longsuffering”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; etc.; we need a good dose of it!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Eph. 4:2; Gal. 5:22; 1 Cor. 13:4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6487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6" grpId="0" animBg="1"/>
      <p:bldP spid="13" grpId="0"/>
      <p:bldP spid="14" grpId="0"/>
      <p:bldP spid="15" grpId="0"/>
      <p:bldP spid="16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63550" indent="-46355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Sooner or later we all need forgiveness.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Forgiveness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11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EBB293-6D73-4621-BD8F-E38666609999}"/>
              </a:ext>
            </a:extLst>
          </p:cNvPr>
          <p:cNvSpPr txBox="1"/>
          <p:nvPr/>
        </p:nvSpPr>
        <p:spPr>
          <a:xfrm>
            <a:off x="3581400" y="6477000"/>
            <a:ext cx="2141933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to Treat Others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67203C51-7178-4869-B29F-18F3EFB90719}"/>
              </a:ext>
            </a:extLst>
          </p:cNvPr>
          <p:cNvSpPr txBox="1">
            <a:spLocks/>
          </p:cNvSpPr>
          <p:nvPr/>
        </p:nvSpPr>
        <p:spPr>
          <a:xfrm>
            <a:off x="457200" y="2097258"/>
            <a:ext cx="8382000" cy="645942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Recall Jesus’ model prayer: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Matt. 6:12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793ECC33-6E77-49C1-A79E-6E756D0C483E}"/>
              </a:ext>
            </a:extLst>
          </p:cNvPr>
          <p:cNvSpPr txBox="1">
            <a:spLocks/>
          </p:cNvSpPr>
          <p:nvPr/>
        </p:nvSpPr>
        <p:spPr>
          <a:xfrm>
            <a:off x="457200" y="4036772"/>
            <a:ext cx="8382000" cy="1064973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Peter wanted to know about forgiveness: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Matt. 18:21-25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0350B9E4-296C-4D32-AF35-F75262260AD0}"/>
              </a:ext>
            </a:extLst>
          </p:cNvPr>
          <p:cNvSpPr txBox="1">
            <a:spLocks/>
          </p:cNvSpPr>
          <p:nvPr/>
        </p:nvSpPr>
        <p:spPr>
          <a:xfrm>
            <a:off x="457200" y="2819400"/>
            <a:ext cx="8229600" cy="1064972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Good preachers repeat to emphasize so we won’t forget: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Matt. 6:14-15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BD827FE8-9735-4D59-8B07-1FD2FD72C7B2}"/>
              </a:ext>
            </a:extLst>
          </p:cNvPr>
          <p:cNvSpPr txBox="1">
            <a:spLocks/>
          </p:cNvSpPr>
          <p:nvPr/>
        </p:nvSpPr>
        <p:spPr>
          <a:xfrm>
            <a:off x="457200" y="5179772"/>
            <a:ext cx="8382000" cy="1064973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What if God forgave you only as much as you forgive others?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Lk. 23:34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7605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6" grpId="0" animBg="1"/>
      <p:bldP spid="13" grpId="0"/>
      <p:bldP spid="19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50848"/>
            <a:ext cx="83820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We do and act like we do, not for the praise of men, but for the praise of God.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Conclusion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12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9478BEBA-D2E3-4897-B66E-524C2AB3623B}"/>
              </a:ext>
            </a:extLst>
          </p:cNvPr>
          <p:cNvSpPr txBox="1">
            <a:spLocks/>
          </p:cNvSpPr>
          <p:nvPr/>
        </p:nvSpPr>
        <p:spPr>
          <a:xfrm>
            <a:off x="381000" y="2403675"/>
            <a:ext cx="8229600" cy="1047987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But, if we treat others right most will respond in a positive way: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4C13674D-BF02-42AE-9A3D-39F84890A452}"/>
              </a:ext>
            </a:extLst>
          </p:cNvPr>
          <p:cNvSpPr txBox="1">
            <a:spLocks/>
          </p:cNvSpPr>
          <p:nvPr/>
        </p:nvSpPr>
        <p:spPr>
          <a:xfrm>
            <a:off x="838200" y="3463331"/>
            <a:ext cx="2819400" cy="521803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Reciprocity</a:t>
            </a:r>
            <a:endParaRPr lang="en-US" sz="2800" i="1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B40179E1-FE57-4BDD-B51E-F005319DB4A9}"/>
              </a:ext>
            </a:extLst>
          </p:cNvPr>
          <p:cNvSpPr txBox="1">
            <a:spLocks/>
          </p:cNvSpPr>
          <p:nvPr/>
        </p:nvSpPr>
        <p:spPr>
          <a:xfrm>
            <a:off x="838200" y="3920531"/>
            <a:ext cx="2819400" cy="618981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Love</a:t>
            </a:r>
            <a:endParaRPr lang="en-US" sz="2800" i="1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4914F3-D698-4D88-882B-A16A523591D1}"/>
              </a:ext>
            </a:extLst>
          </p:cNvPr>
          <p:cNvSpPr txBox="1"/>
          <p:nvPr/>
        </p:nvSpPr>
        <p:spPr>
          <a:xfrm>
            <a:off x="3581400" y="6477000"/>
            <a:ext cx="2141933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to Treat Others</a:t>
            </a:r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1378715B-B943-41CB-9EE2-9D8EBCACED35}"/>
              </a:ext>
            </a:extLst>
          </p:cNvPr>
          <p:cNvSpPr txBox="1">
            <a:spLocks/>
          </p:cNvSpPr>
          <p:nvPr/>
        </p:nvSpPr>
        <p:spPr>
          <a:xfrm>
            <a:off x="838200" y="4409824"/>
            <a:ext cx="2819400" cy="618982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Honor</a:t>
            </a:r>
            <a:endParaRPr lang="en-US" sz="2800" i="1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3AC2B0B0-BFD1-490C-B274-06742B46CEB0}"/>
              </a:ext>
            </a:extLst>
          </p:cNvPr>
          <p:cNvSpPr txBox="1">
            <a:spLocks/>
          </p:cNvSpPr>
          <p:nvPr/>
        </p:nvSpPr>
        <p:spPr>
          <a:xfrm>
            <a:off x="838200" y="4929456"/>
            <a:ext cx="2819400" cy="521803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Compassion</a:t>
            </a:r>
            <a:endParaRPr lang="en-US" sz="2800" i="1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FBBEF56-AEF8-487F-A23B-931C918B1027}"/>
              </a:ext>
            </a:extLst>
          </p:cNvPr>
          <p:cNvSpPr txBox="1">
            <a:spLocks/>
          </p:cNvSpPr>
          <p:nvPr/>
        </p:nvSpPr>
        <p:spPr>
          <a:xfrm>
            <a:off x="5029200" y="3463331"/>
            <a:ext cx="3538728" cy="521803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Kindness &amp; courtesy</a:t>
            </a:r>
            <a:endParaRPr lang="en-US" sz="2800" i="1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BD10CE26-13B2-4312-A910-6FB5830105A9}"/>
              </a:ext>
            </a:extLst>
          </p:cNvPr>
          <p:cNvSpPr txBox="1">
            <a:spLocks/>
          </p:cNvSpPr>
          <p:nvPr/>
        </p:nvSpPr>
        <p:spPr>
          <a:xfrm>
            <a:off x="5029200" y="3920531"/>
            <a:ext cx="2819400" cy="618981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Impartiality</a:t>
            </a:r>
            <a:endParaRPr lang="en-US" sz="2800" i="1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DCE90B8E-1A82-42B5-B719-B985E02C53C6}"/>
              </a:ext>
            </a:extLst>
          </p:cNvPr>
          <p:cNvSpPr txBox="1">
            <a:spLocks/>
          </p:cNvSpPr>
          <p:nvPr/>
        </p:nvSpPr>
        <p:spPr>
          <a:xfrm>
            <a:off x="5029200" y="4409824"/>
            <a:ext cx="2819400" cy="618982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Patience</a:t>
            </a:r>
            <a:endParaRPr lang="en-US" sz="2800" i="1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3D18CC69-0713-4CA7-914B-3B748F003CCF}"/>
              </a:ext>
            </a:extLst>
          </p:cNvPr>
          <p:cNvSpPr txBox="1">
            <a:spLocks/>
          </p:cNvSpPr>
          <p:nvPr/>
        </p:nvSpPr>
        <p:spPr>
          <a:xfrm>
            <a:off x="5029200" y="4929456"/>
            <a:ext cx="2819400" cy="521803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Forgiveness</a:t>
            </a:r>
            <a:endParaRPr lang="en-US" sz="2800" i="1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F47DF8B7-5705-4C0A-9831-556D4162D420}"/>
              </a:ext>
            </a:extLst>
          </p:cNvPr>
          <p:cNvSpPr txBox="1">
            <a:spLocks/>
          </p:cNvSpPr>
          <p:nvPr/>
        </p:nvSpPr>
        <p:spPr>
          <a:xfrm>
            <a:off x="381000" y="5486400"/>
            <a:ext cx="8229600" cy="1047987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Even it they don’t respond positively we must treat them as Jesus would: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Matt. 5:13-16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05589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17" grpId="0"/>
      <p:bldP spid="14" grpId="0"/>
      <p:bldP spid="15" grpId="0"/>
      <p:bldP spid="16" grpId="0" animBg="1"/>
      <p:bldP spid="18" grpId="0"/>
      <p:bldP spid="12" grpId="0"/>
      <p:bldP spid="21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Current events underscore the need for all to learn how to treat others better.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Introduction</a:t>
            </a:r>
            <a:endParaRPr lang="en-US" sz="60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2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6C388704-09D8-4A4C-9236-4E0677C0A2CA}"/>
              </a:ext>
            </a:extLst>
          </p:cNvPr>
          <p:cNvSpPr txBox="1">
            <a:spLocks/>
          </p:cNvSpPr>
          <p:nvPr/>
        </p:nvSpPr>
        <p:spPr>
          <a:xfrm>
            <a:off x="457200" y="2514600"/>
            <a:ext cx="8229600" cy="1066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The Old Testament had much to say about how to properly treat others: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Leviticus 19; Rom. 15:4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9243F5A3-D6B7-41F8-977E-184CDC825B01}"/>
              </a:ext>
            </a:extLst>
          </p:cNvPr>
          <p:cNvSpPr txBox="1">
            <a:spLocks/>
          </p:cNvSpPr>
          <p:nvPr/>
        </p:nvSpPr>
        <p:spPr>
          <a:xfrm>
            <a:off x="457200" y="3733800"/>
            <a:ext cx="8229600" cy="1066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The New Testament also teaches us to be mindful of others: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B331C78F-EDCE-4710-A9CE-689F63FDAD8F}"/>
              </a:ext>
            </a:extLst>
          </p:cNvPr>
          <p:cNvSpPr txBox="1">
            <a:spLocks/>
          </p:cNvSpPr>
          <p:nvPr/>
        </p:nvSpPr>
        <p:spPr>
          <a:xfrm>
            <a:off x="838200" y="4842286"/>
            <a:ext cx="7848600" cy="872714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It’s simply the right thing to do: 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Lev. 19; Phil. 2:3-4; 1 Cor. 10:24; Jas. 2:8</a:t>
            </a:r>
            <a:endParaRPr lang="en-US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36EDE4B3-0F26-462B-B1C3-788CA6D7E7DA}"/>
              </a:ext>
            </a:extLst>
          </p:cNvPr>
          <p:cNvSpPr txBox="1">
            <a:spLocks/>
          </p:cNvSpPr>
          <p:nvPr/>
        </p:nvSpPr>
        <p:spPr>
          <a:xfrm>
            <a:off x="838200" y="5756686"/>
            <a:ext cx="7848600" cy="872714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It affects people’s attitudes toward the gospel: 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1 Cor. 10:33; 2 Cor. 6:3</a:t>
            </a:r>
            <a:endParaRPr lang="en-US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23704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17" grpId="0"/>
      <p:bldP spid="16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305800" cy="58711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305800" cy="4191000"/>
          </a:xfrm>
        </p:spPr>
        <p:txBody>
          <a:bodyPr/>
          <a:lstStyle/>
          <a:p>
            <a:r>
              <a:rPr lang="en-US" sz="9600" b="1" dirty="0">
                <a:solidFill>
                  <a:srgbClr val="FFC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Treat Others</a:t>
            </a:r>
            <a:endParaRPr lang="en-US" sz="9600" b="1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>
          <a:xfrm>
            <a:off x="457200" y="5105400"/>
            <a:ext cx="8305800" cy="1143000"/>
          </a:xfrm>
        </p:spPr>
        <p:txBody>
          <a:bodyPr/>
          <a:lstStyle/>
          <a:p>
            <a:r>
              <a:rPr lang="en-US" sz="480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7:12</a:t>
            </a:r>
            <a:endParaRPr lang="en-US" sz="4800" dirty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22765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63550" indent="-46355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Treat others with reciprocity:  i.e., treat them how you want to be treated: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Matt. 7:12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Reciprocity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4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EBB293-6D73-4621-BD8F-E38666609999}"/>
              </a:ext>
            </a:extLst>
          </p:cNvPr>
          <p:cNvSpPr txBox="1"/>
          <p:nvPr/>
        </p:nvSpPr>
        <p:spPr>
          <a:xfrm>
            <a:off x="3581400" y="6477000"/>
            <a:ext cx="2141933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to Treat Others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22C8965-1442-430D-993F-8BD915FC2E19}"/>
              </a:ext>
            </a:extLst>
          </p:cNvPr>
          <p:cNvSpPr txBox="1">
            <a:spLocks/>
          </p:cNvSpPr>
          <p:nvPr/>
        </p:nvSpPr>
        <p:spPr>
          <a:xfrm>
            <a:off x="457200" y="2590800"/>
            <a:ext cx="8229600" cy="1066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How much better would the world be if every-one followed the “Golden Rule”?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67203C51-7178-4869-B29F-18F3EFB90719}"/>
              </a:ext>
            </a:extLst>
          </p:cNvPr>
          <p:cNvSpPr txBox="1">
            <a:spLocks/>
          </p:cNvSpPr>
          <p:nvPr/>
        </p:nvSpPr>
        <p:spPr>
          <a:xfrm>
            <a:off x="457200" y="3886200"/>
            <a:ext cx="8229600" cy="1447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World:  “Stick it to others before they stick it to you!”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Prov. 24:29; Deut. 32:35; Psa. 94:1; Rom. 12:19-21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8290B2F2-335C-44AE-B212-3A48FD7B3B98}"/>
              </a:ext>
            </a:extLst>
          </p:cNvPr>
          <p:cNvSpPr txBox="1">
            <a:spLocks/>
          </p:cNvSpPr>
          <p:nvPr/>
        </p:nvSpPr>
        <p:spPr>
          <a:xfrm>
            <a:off x="457200" y="5562600"/>
            <a:ext cx="8229600" cy="11430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Christ calls us to a much higher ethic: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Matt. 5:9-12; 38-48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82429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6" grpId="0" animBg="1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63550" indent="-46355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Recall Jesus’ discussion with the </a:t>
            </a:r>
            <a:r>
              <a:rPr lang="en-US" sz="3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“lawyer”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in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Matthew 22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Love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5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EBB293-6D73-4621-BD8F-E38666609999}"/>
              </a:ext>
            </a:extLst>
          </p:cNvPr>
          <p:cNvSpPr txBox="1"/>
          <p:nvPr/>
        </p:nvSpPr>
        <p:spPr>
          <a:xfrm>
            <a:off x="3581400" y="6477000"/>
            <a:ext cx="2141933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to Treat Others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22C8965-1442-430D-993F-8BD915FC2E19}"/>
              </a:ext>
            </a:extLst>
          </p:cNvPr>
          <p:cNvSpPr txBox="1">
            <a:spLocks/>
          </p:cNvSpPr>
          <p:nvPr/>
        </p:nvSpPr>
        <p:spPr>
          <a:xfrm>
            <a:off x="457200" y="2438400"/>
            <a:ext cx="8229600" cy="1066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The </a:t>
            </a:r>
            <a:r>
              <a:rPr lang="en-US" sz="3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“second”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greatest commandment:  </a:t>
            </a:r>
            <a:r>
              <a:rPr lang="en-US" sz="3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“Thou shall love thy neighbor as thyself.”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(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v. 39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).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67203C51-7178-4869-B29F-18F3EFB90719}"/>
              </a:ext>
            </a:extLst>
          </p:cNvPr>
          <p:cNvSpPr txBox="1">
            <a:spLocks/>
          </p:cNvSpPr>
          <p:nvPr/>
        </p:nvSpPr>
        <p:spPr>
          <a:xfrm>
            <a:off x="457200" y="3581400"/>
            <a:ext cx="8229600" cy="1447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They had no “come back” for they knew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Leviticus 19:16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.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8290B2F2-335C-44AE-B212-3A48FD7B3B98}"/>
              </a:ext>
            </a:extLst>
          </p:cNvPr>
          <p:cNvSpPr txBox="1">
            <a:spLocks/>
          </p:cNvSpPr>
          <p:nvPr/>
        </p:nvSpPr>
        <p:spPr>
          <a:xfrm>
            <a:off x="457200" y="4724400"/>
            <a:ext cx="8229600" cy="11430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Loving our neighbor is a constant theme in the New Testament: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Rom. 13:9-10; Phil. 2:3-4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DEC2127E-389F-4D23-ABE7-F5B6E914B05A}"/>
              </a:ext>
            </a:extLst>
          </p:cNvPr>
          <p:cNvSpPr txBox="1">
            <a:spLocks/>
          </p:cNvSpPr>
          <p:nvPr/>
        </p:nvSpPr>
        <p:spPr>
          <a:xfrm>
            <a:off x="457200" y="5791200"/>
            <a:ext cx="8229600" cy="11430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It even extends to our enemies!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Matt. 5:43-46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6304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6" grpId="0" animBg="1"/>
      <p:bldP spid="12" grpId="0"/>
      <p:bldP spid="13" grpId="0"/>
      <p:bldP spid="1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63550" indent="-46355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We owe honor to all men: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1 Pet. 2:17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Honor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6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EBB293-6D73-4621-BD8F-E38666609999}"/>
              </a:ext>
            </a:extLst>
          </p:cNvPr>
          <p:cNvSpPr txBox="1"/>
          <p:nvPr/>
        </p:nvSpPr>
        <p:spPr>
          <a:xfrm>
            <a:off x="3581400" y="6477000"/>
            <a:ext cx="2141933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to Treat Others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22C8965-1442-430D-993F-8BD915FC2E19}"/>
              </a:ext>
            </a:extLst>
          </p:cNvPr>
          <p:cNvSpPr txBox="1">
            <a:spLocks/>
          </p:cNvSpPr>
          <p:nvPr/>
        </p:nvSpPr>
        <p:spPr>
          <a:xfrm>
            <a:off x="457200" y="1877025"/>
            <a:ext cx="8229600" cy="65128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Paul taught the same: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Rom. 13:7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67203C51-7178-4869-B29F-18F3EFB90719}"/>
              </a:ext>
            </a:extLst>
          </p:cNvPr>
          <p:cNvSpPr txBox="1">
            <a:spLocks/>
          </p:cNvSpPr>
          <p:nvPr/>
        </p:nvSpPr>
        <p:spPr>
          <a:xfrm>
            <a:off x="457200" y="2370875"/>
            <a:ext cx="8229600" cy="1447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Specifics: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14143AF2-D955-49B1-ADC8-46A98FFC0DD0}"/>
              </a:ext>
            </a:extLst>
          </p:cNvPr>
          <p:cNvSpPr txBox="1">
            <a:spLocks/>
          </p:cNvSpPr>
          <p:nvPr/>
        </p:nvSpPr>
        <p:spPr>
          <a:xfrm>
            <a:off x="838200" y="2945961"/>
            <a:ext cx="7848600" cy="567914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Those in authority: 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Rom. 13:1-7; 1 Pet. 2:17</a:t>
            </a:r>
            <a:endParaRPr lang="en-US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F11445F4-57E9-499D-A476-6B25BB2D390B}"/>
              </a:ext>
            </a:extLst>
          </p:cNvPr>
          <p:cNvSpPr txBox="1">
            <a:spLocks/>
          </p:cNvSpPr>
          <p:nvPr/>
        </p:nvSpPr>
        <p:spPr>
          <a:xfrm>
            <a:off x="838200" y="3437675"/>
            <a:ext cx="7848600" cy="567914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Father &amp; mother: 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Eph. 6:2</a:t>
            </a:r>
            <a:endParaRPr lang="en-US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4FA1D9C9-EF4E-40E7-BBAE-768B6379E43F}"/>
              </a:ext>
            </a:extLst>
          </p:cNvPr>
          <p:cNvSpPr txBox="1">
            <a:spLocks/>
          </p:cNvSpPr>
          <p:nvPr/>
        </p:nvSpPr>
        <p:spPr>
          <a:xfrm>
            <a:off x="838200" y="3918025"/>
            <a:ext cx="7848600" cy="567914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Widows: 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1 Tim. 5:3</a:t>
            </a:r>
            <a:endParaRPr lang="en-US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9B0B86BA-B7BD-43AB-9206-3B6F746EFE71}"/>
              </a:ext>
            </a:extLst>
          </p:cNvPr>
          <p:cNvSpPr txBox="1">
            <a:spLocks/>
          </p:cNvSpPr>
          <p:nvPr/>
        </p:nvSpPr>
        <p:spPr>
          <a:xfrm>
            <a:off x="838200" y="4409739"/>
            <a:ext cx="7848600" cy="567914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Elders: 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1 Tim. 6:1</a:t>
            </a:r>
            <a:endParaRPr lang="en-US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1C5C9083-1951-489A-9E27-C543DF90A4EB}"/>
              </a:ext>
            </a:extLst>
          </p:cNvPr>
          <p:cNvSpPr txBox="1">
            <a:spLocks/>
          </p:cNvSpPr>
          <p:nvPr/>
        </p:nvSpPr>
        <p:spPr>
          <a:xfrm>
            <a:off x="838200" y="4892647"/>
            <a:ext cx="7848600" cy="567914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Employers: 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1 Tim. 6:1</a:t>
            </a:r>
            <a:endParaRPr lang="en-US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9B40EB96-450B-4449-BAFD-432CB79AFA69}"/>
              </a:ext>
            </a:extLst>
          </p:cNvPr>
          <p:cNvSpPr txBox="1">
            <a:spLocks/>
          </p:cNvSpPr>
          <p:nvPr/>
        </p:nvSpPr>
        <p:spPr>
          <a:xfrm>
            <a:off x="838200" y="5384361"/>
            <a:ext cx="7848600" cy="567914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ä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Husbands &amp; wives: 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Eph. 5:33; 1 Pet. 3:7</a:t>
            </a:r>
            <a:endParaRPr lang="en-US" sz="24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C20BE403-D3D7-41C0-A7BF-D9E92D8AF00E}"/>
              </a:ext>
            </a:extLst>
          </p:cNvPr>
          <p:cNvSpPr txBox="1">
            <a:spLocks/>
          </p:cNvSpPr>
          <p:nvPr/>
        </p:nvSpPr>
        <p:spPr>
          <a:xfrm>
            <a:off x="457200" y="5825715"/>
            <a:ext cx="8229600" cy="65128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Requires a spirit of humility &amp; subjection: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1 Pet. 5:5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85733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6" grpId="0" animBg="1"/>
      <p:bldP spid="12" grpId="0"/>
      <p:bldP spid="13" grpId="0"/>
      <p:bldP spid="11" grpId="0"/>
      <p:bldP spid="15" grpId="0"/>
      <p:bldP spid="16" grpId="0"/>
      <p:bldP spid="17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63550" indent="-46355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Good example in the story of the “good Samar-</a:t>
            </a:r>
            <a:r>
              <a:rPr lang="en-US" sz="3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itan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”: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Lk. 10:30-37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Compassion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7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EBB293-6D73-4621-BD8F-E38666609999}"/>
              </a:ext>
            </a:extLst>
          </p:cNvPr>
          <p:cNvSpPr txBox="1"/>
          <p:nvPr/>
        </p:nvSpPr>
        <p:spPr>
          <a:xfrm>
            <a:off x="3581400" y="6477000"/>
            <a:ext cx="2141933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to Treat Others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67203C51-7178-4869-B29F-18F3EFB90719}"/>
              </a:ext>
            </a:extLst>
          </p:cNvPr>
          <p:cNvSpPr txBox="1">
            <a:spLocks/>
          </p:cNvSpPr>
          <p:nvPr/>
        </p:nvSpPr>
        <p:spPr>
          <a:xfrm>
            <a:off x="457200" y="2370875"/>
            <a:ext cx="8382000" cy="113432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Compassion is more than a thought; it requires </a:t>
            </a:r>
            <a:r>
              <a:rPr lang="en-US" sz="3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action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!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C20BE403-D3D7-41C0-A7BF-D9E92D8AF00E}"/>
              </a:ext>
            </a:extLst>
          </p:cNvPr>
          <p:cNvSpPr txBox="1">
            <a:spLocks/>
          </p:cNvSpPr>
          <p:nvPr/>
        </p:nvSpPr>
        <p:spPr>
          <a:xfrm>
            <a:off x="457200" y="4458940"/>
            <a:ext cx="8229600" cy="110848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Likewise we ought to do all we can whenever and wherever we can: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Jas. 2:14-17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7BC5AB80-F15F-48FF-BD0F-C1F09871CA95}"/>
              </a:ext>
            </a:extLst>
          </p:cNvPr>
          <p:cNvSpPr txBox="1">
            <a:spLocks/>
          </p:cNvSpPr>
          <p:nvPr/>
        </p:nvSpPr>
        <p:spPr>
          <a:xfrm>
            <a:off x="457200" y="3442500"/>
            <a:ext cx="8229600" cy="113432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The good Samaritan exemplified the spirit of Christ: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Lk. 7:11-17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D975AA43-F7F8-4570-8511-5EF222A90984}"/>
              </a:ext>
            </a:extLst>
          </p:cNvPr>
          <p:cNvSpPr txBox="1">
            <a:spLocks/>
          </p:cNvSpPr>
          <p:nvPr/>
        </p:nvSpPr>
        <p:spPr>
          <a:xfrm>
            <a:off x="457200" y="5520915"/>
            <a:ext cx="8229600" cy="110848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We will be judged on whether we’ve shown compassion: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Matt. 25:31-46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92968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6" grpId="0" animBg="1"/>
      <p:bldP spid="13" grpId="0"/>
      <p:bldP spid="2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63550" indent="-46355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Paul said </a:t>
            </a:r>
            <a:r>
              <a:rPr lang="en-US" sz="3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“love” 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is </a:t>
            </a:r>
            <a:r>
              <a:rPr lang="en-US" sz="3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“kind”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1 Cor. 13:4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Kindness &amp; courtesy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8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EBB293-6D73-4621-BD8F-E38666609999}"/>
              </a:ext>
            </a:extLst>
          </p:cNvPr>
          <p:cNvSpPr txBox="1"/>
          <p:nvPr/>
        </p:nvSpPr>
        <p:spPr>
          <a:xfrm>
            <a:off x="3581400" y="6477000"/>
            <a:ext cx="2141933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to Treat Others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67203C51-7178-4869-B29F-18F3EFB90719}"/>
              </a:ext>
            </a:extLst>
          </p:cNvPr>
          <p:cNvSpPr txBox="1">
            <a:spLocks/>
          </p:cNvSpPr>
          <p:nvPr/>
        </p:nvSpPr>
        <p:spPr>
          <a:xfrm>
            <a:off x="457200" y="2133600"/>
            <a:ext cx="8382000" cy="113432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Kindness and courtesy are rare commodities in today’s society: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Eph. 4:32; Col. 3:12; 1 Pet. 3:8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7BC5AB80-F15F-48FF-BD0F-C1F09871CA95}"/>
              </a:ext>
            </a:extLst>
          </p:cNvPr>
          <p:cNvSpPr txBox="1">
            <a:spLocks/>
          </p:cNvSpPr>
          <p:nvPr/>
        </p:nvSpPr>
        <p:spPr>
          <a:xfrm>
            <a:off x="457200" y="3374485"/>
            <a:ext cx="8229600" cy="68045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My pet peeves concerning common courtesy.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5AD0C09-3C39-4AF0-937C-26E2C4070197}"/>
              </a:ext>
            </a:extLst>
          </p:cNvPr>
          <p:cNvSpPr txBox="1">
            <a:spLocks/>
          </p:cNvSpPr>
          <p:nvPr/>
        </p:nvSpPr>
        <p:spPr>
          <a:xfrm>
            <a:off x="457200" y="4181365"/>
            <a:ext cx="8229600" cy="92403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The world needs a good dose of common courtesy!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4C120A5B-B16A-463D-83E7-A8FDA8699C7E}"/>
              </a:ext>
            </a:extLst>
          </p:cNvPr>
          <p:cNvSpPr txBox="1">
            <a:spLocks/>
          </p:cNvSpPr>
          <p:nvPr/>
        </p:nvSpPr>
        <p:spPr>
          <a:xfrm>
            <a:off x="457200" y="5308161"/>
            <a:ext cx="8229600" cy="1016439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Kindness and courtesy should be the hallmark of all Christians: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Eph. 4:32; 1 Pet. 3:8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94901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6" grpId="0" animBg="1"/>
      <p:bldP spid="13" grpId="0"/>
      <p:bldP spid="18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63550" indent="-46355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Think about it:  God is totally impartial: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Acts 10:34-35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Impartiality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9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EBB293-6D73-4621-BD8F-E38666609999}"/>
              </a:ext>
            </a:extLst>
          </p:cNvPr>
          <p:cNvSpPr txBox="1"/>
          <p:nvPr/>
        </p:nvSpPr>
        <p:spPr>
          <a:xfrm>
            <a:off x="3581400" y="6477000"/>
            <a:ext cx="2141933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How to Treat Others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67203C51-7178-4869-B29F-18F3EFB90719}"/>
              </a:ext>
            </a:extLst>
          </p:cNvPr>
          <p:cNvSpPr txBox="1">
            <a:spLocks/>
          </p:cNvSpPr>
          <p:nvPr/>
        </p:nvSpPr>
        <p:spPr>
          <a:xfrm>
            <a:off x="457200" y="2519945"/>
            <a:ext cx="8382000" cy="68045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He treats everyone the same: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Rom. 2:5-11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7BC5AB80-F15F-48FF-BD0F-C1F09871CA95}"/>
              </a:ext>
            </a:extLst>
          </p:cNvPr>
          <p:cNvSpPr txBox="1">
            <a:spLocks/>
          </p:cNvSpPr>
          <p:nvPr/>
        </p:nvSpPr>
        <p:spPr>
          <a:xfrm>
            <a:off x="457200" y="3276600"/>
            <a:ext cx="8229600" cy="68045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He demands impartiality with us: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Jas. 2:1-9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5AD0C09-3C39-4AF0-937C-26E2C4070197}"/>
              </a:ext>
            </a:extLst>
          </p:cNvPr>
          <p:cNvSpPr txBox="1">
            <a:spLocks/>
          </p:cNvSpPr>
          <p:nvPr/>
        </p:nvSpPr>
        <p:spPr>
          <a:xfrm>
            <a:off x="457200" y="4083480"/>
            <a:ext cx="8229600" cy="92403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We all are made in God’s image and of the same blood: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Gen. 1:26-27; Acts 17:26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4C120A5B-B16A-463D-83E7-A8FDA8699C7E}"/>
              </a:ext>
            </a:extLst>
          </p:cNvPr>
          <p:cNvSpPr txBox="1">
            <a:spLocks/>
          </p:cNvSpPr>
          <p:nvPr/>
        </p:nvSpPr>
        <p:spPr>
          <a:xfrm>
            <a:off x="457200" y="5210276"/>
            <a:ext cx="8229600" cy="1016439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 must show love, compassion, impartiality to all; even my enemies: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Matt. 5:44-48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15173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6" grpId="0" animBg="1"/>
      <p:bldP spid="13" grpId="0"/>
      <p:bldP spid="18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12138</TotalTime>
  <Words>811</Words>
  <Application>Microsoft Office PowerPoint</Application>
  <PresentationFormat>On-screen Show (4:3)</PresentationFormat>
  <Paragraphs>94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Berlin Sans FB</vt:lpstr>
      <vt:lpstr>Calibri</vt:lpstr>
      <vt:lpstr>Constantia</vt:lpstr>
      <vt:lpstr>Wingdings 2</vt:lpstr>
      <vt:lpstr>Paper</vt:lpstr>
      <vt:lpstr>PowerPoint Presentation</vt:lpstr>
      <vt:lpstr>Introduction</vt:lpstr>
      <vt:lpstr>How to Treat Others</vt:lpstr>
      <vt:lpstr>Reciprocity</vt:lpstr>
      <vt:lpstr>Love</vt:lpstr>
      <vt:lpstr>Honor</vt:lpstr>
      <vt:lpstr>Compassion</vt:lpstr>
      <vt:lpstr>Kindness &amp; courtesy</vt:lpstr>
      <vt:lpstr>Impartiality</vt:lpstr>
      <vt:lpstr>Patience</vt:lpstr>
      <vt:lpstr>Forgiveness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Treat Others</dc:title>
  <dc:creator>Ryan Thomas</dc:creator>
  <dc:description>Westside:  12/02/2018 PM</dc:description>
  <cp:lastModifiedBy>Craig Thomas</cp:lastModifiedBy>
  <cp:revision>57</cp:revision>
  <dcterms:created xsi:type="dcterms:W3CDTF">2013-01-10T17:19:36Z</dcterms:created>
  <dcterms:modified xsi:type="dcterms:W3CDTF">2018-12-02T20:09:40Z</dcterms:modified>
</cp:coreProperties>
</file>