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93" r:id="rId2"/>
    <p:sldId id="317" r:id="rId3"/>
    <p:sldId id="316" r:id="rId4"/>
    <p:sldId id="295" r:id="rId5"/>
    <p:sldId id="326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D11B53-A364-46F3-9E12-F95E8F31D5E4}" v="2979" dt="2018-12-08T16:24:06.2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90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aig Thomas" userId="00ea655f176af39b" providerId="LiveId" clId="{EADDA0E9-E8F1-4A73-98AC-091230879E51}"/>
    <pc:docChg chg="custSel addSld delSld modSld">
      <pc:chgData name="Craig Thomas" userId="00ea655f176af39b" providerId="LiveId" clId="{EADDA0E9-E8F1-4A73-98AC-091230879E51}" dt="2018-12-02T20:09:39.054" v="8609"/>
      <pc:docMkLst>
        <pc:docMk/>
      </pc:docMkLst>
      <pc:sldChg chg="addSp delSp modSp delAnim modAnim">
        <pc:chgData name="Craig Thomas" userId="00ea655f176af39b" providerId="LiveId" clId="{EADDA0E9-E8F1-4A73-98AC-091230879E51}" dt="2018-12-01T14:25:03.539" v="3865" actId="179"/>
        <pc:sldMkLst>
          <pc:docMk/>
          <pc:sldMk cId="3384824295" sldId="295"/>
        </pc:sldMkLst>
        <pc:spChg chg="mod">
          <ac:chgData name="Craig Thomas" userId="00ea655f176af39b" providerId="LiveId" clId="{EADDA0E9-E8F1-4A73-98AC-091230879E51}" dt="2018-12-01T14:25:03.539" v="3865" actId="179"/>
          <ac:spMkLst>
            <pc:docMk/>
            <pc:sldMk cId="3384824295" sldId="295"/>
            <ac:spMk id="2" creationId="{00000000-0000-0000-0000-000000000000}"/>
          </ac:spMkLst>
        </pc:spChg>
        <pc:spChg chg="mod">
          <ac:chgData name="Craig Thomas" userId="00ea655f176af39b" providerId="LiveId" clId="{EADDA0E9-E8F1-4A73-98AC-091230879E51}" dt="2018-12-01T13:57:56.100" v="1942" actId="1037"/>
          <ac:spMkLst>
            <pc:docMk/>
            <pc:sldMk cId="3384824295" sldId="295"/>
            <ac:spMk id="6" creationId="{BDEBB293-6D73-4621-BD8F-E38666609999}"/>
          </ac:spMkLst>
        </pc:spChg>
        <pc:spChg chg="del">
          <ac:chgData name="Craig Thomas" userId="00ea655f176af39b" providerId="LiveId" clId="{EADDA0E9-E8F1-4A73-98AC-091230879E51}" dt="2018-12-01T13:47:59.097" v="1282" actId="478"/>
          <ac:spMkLst>
            <pc:docMk/>
            <pc:sldMk cId="3384824295" sldId="295"/>
            <ac:spMk id="11" creationId="{9F2B958A-5021-40CF-B331-ECB7102C68C8}"/>
          </ac:spMkLst>
        </pc:spChg>
        <pc:spChg chg="mod">
          <ac:chgData name="Craig Thomas" userId="00ea655f176af39b" providerId="LiveId" clId="{EADDA0E9-E8F1-4A73-98AC-091230879E51}" dt="2018-12-01T13:57:29.342" v="1919" actId="20577"/>
          <ac:spMkLst>
            <pc:docMk/>
            <pc:sldMk cId="3384824295" sldId="295"/>
            <ac:spMk id="12" creationId="{A22C8965-1442-430D-993F-8BD915FC2E19}"/>
          </ac:spMkLst>
        </pc:spChg>
        <pc:spChg chg="add mod">
          <ac:chgData name="Craig Thomas" userId="00ea655f176af39b" providerId="LiveId" clId="{EADDA0E9-E8F1-4A73-98AC-091230879E51}" dt="2018-12-01T13:52:52.162" v="1917" actId="1036"/>
          <ac:spMkLst>
            <pc:docMk/>
            <pc:sldMk cId="3384824295" sldId="295"/>
            <ac:spMk id="13" creationId="{67203C51-7178-4869-B29F-18F3EFB90719}"/>
          </ac:spMkLst>
        </pc:spChg>
        <pc:spChg chg="add mod">
          <ac:chgData name="Craig Thomas" userId="00ea655f176af39b" providerId="LiveId" clId="{EADDA0E9-E8F1-4A73-98AC-091230879E51}" dt="2018-12-01T13:52:37.171" v="1908" actId="1036"/>
          <ac:spMkLst>
            <pc:docMk/>
            <pc:sldMk cId="3384824295" sldId="295"/>
            <ac:spMk id="14" creationId="{8290B2F2-335C-44AE-B212-3A48FD7B3B98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6" creationId="{8BF322C8-636D-4441-ADA3-17F6AD2BAA0A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7" creationId="{C03319EB-1C48-4C48-86F8-9346927FA929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8" creationId="{98A082C1-0593-4337-9F6F-BB3264E126CD}"/>
          </ac:spMkLst>
        </pc:spChg>
        <pc:spChg chg="del">
          <ac:chgData name="Craig Thomas" userId="00ea655f176af39b" providerId="LiveId" clId="{EADDA0E9-E8F1-4A73-98AC-091230879E51}" dt="2018-12-01T13:49:13.106" v="1483" actId="478"/>
          <ac:spMkLst>
            <pc:docMk/>
            <pc:sldMk cId="3384824295" sldId="295"/>
            <ac:spMk id="19" creationId="{961DA5A9-81E3-4E6A-9C42-FC31CD0045A1}"/>
          </ac:spMkLst>
        </pc:spChg>
        <pc:spChg chg="mod">
          <ac:chgData name="Craig Thomas" userId="00ea655f176af39b" providerId="LiveId" clId="{EADDA0E9-E8F1-4A73-98AC-091230879E51}" dt="2018-12-01T13:58:57.942" v="1972" actId="403"/>
          <ac:spMkLst>
            <pc:docMk/>
            <pc:sldMk cId="3384824295" sldId="295"/>
            <ac:spMk id="28" creationId="{00000000-0000-0000-0000-000000000000}"/>
          </ac:spMkLst>
        </pc:spChg>
      </pc:sldChg>
      <pc:sldChg chg="addSp delSp modSp delAnim modAnim">
        <pc:chgData name="Craig Thomas" userId="00ea655f176af39b" providerId="LiveId" clId="{EADDA0E9-E8F1-4A73-98AC-091230879E51}" dt="2018-12-02T20:09:39.054" v="8609"/>
        <pc:sldMkLst>
          <pc:docMk/>
          <pc:sldMk cId="3454055896" sldId="310"/>
        </pc:sldMkLst>
        <pc:spChg chg="mod">
          <ac:chgData name="Craig Thomas" userId="00ea655f176af39b" providerId="LiveId" clId="{EADDA0E9-E8F1-4A73-98AC-091230879E51}" dt="2018-12-01T16:01:10.177" v="7739" actId="6549"/>
          <ac:spMkLst>
            <pc:docMk/>
            <pc:sldMk cId="3454055896" sldId="310"/>
            <ac:spMk id="2" creationId="{00000000-0000-0000-0000-000000000000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2" creationId="{3AC2B0B0-BFD1-490C-B274-06742B46CEB0}"/>
          </ac:spMkLst>
        </pc:spChg>
        <pc:spChg chg="del">
          <ac:chgData name="Craig Thomas" userId="00ea655f176af39b" providerId="LiveId" clId="{EADDA0E9-E8F1-4A73-98AC-091230879E51}" dt="2018-12-01T16:01:44.956" v="7864" actId="478"/>
          <ac:spMkLst>
            <pc:docMk/>
            <pc:sldMk cId="3454055896" sldId="310"/>
            <ac:spMk id="13" creationId="{50F34B84-E78F-4F7E-A3A0-D5C9F77FE111}"/>
          </ac:spMkLst>
        </pc:spChg>
        <pc:spChg chg="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4" creationId="{4C13674D-BF02-42AE-9A3D-39F84890A452}"/>
          </ac:spMkLst>
        </pc:spChg>
        <pc:spChg chg="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5" creationId="{B40179E1-FE57-4BDD-B51E-F005319DB4A9}"/>
          </ac:spMkLst>
        </pc:spChg>
        <pc:spChg chg="mod">
          <ac:chgData name="Craig Thomas" userId="00ea655f176af39b" providerId="LiveId" clId="{EADDA0E9-E8F1-4A73-98AC-091230879E51}" dt="2018-12-01T13:58:45.810" v="1971" actId="1037"/>
          <ac:spMkLst>
            <pc:docMk/>
            <pc:sldMk cId="3454055896" sldId="310"/>
            <ac:spMk id="16" creationId="{A34914F3-D698-4D88-882B-A16A523591D1}"/>
          </ac:spMkLst>
        </pc:spChg>
        <pc:spChg chg="mod">
          <ac:chgData name="Craig Thomas" userId="00ea655f176af39b" providerId="LiveId" clId="{EADDA0E9-E8F1-4A73-98AC-091230879E51}" dt="2018-12-01T16:08:51.495" v="8561" actId="20577"/>
          <ac:spMkLst>
            <pc:docMk/>
            <pc:sldMk cId="3454055896" sldId="310"/>
            <ac:spMk id="17" creationId="{9478BEBA-D2E3-4897-B66E-524C2AB3623B}"/>
          </ac:spMkLst>
        </pc:spChg>
        <pc:spChg chg="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18" creationId="{1378715B-B943-41CB-9EE2-9D8EBCACED35}"/>
          </ac:spMkLst>
        </pc:spChg>
        <pc:spChg chg="add del mod">
          <ac:chgData name="Craig Thomas" userId="00ea655f176af39b" providerId="LiveId" clId="{EADDA0E9-E8F1-4A73-98AC-091230879E51}" dt="2018-12-01T16:03:31.595" v="8130" actId="478"/>
          <ac:spMkLst>
            <pc:docMk/>
            <pc:sldMk cId="3454055896" sldId="310"/>
            <ac:spMk id="19" creationId="{28A37736-1FBD-4BA9-A1DD-16656B7B253E}"/>
          </ac:spMkLst>
        </pc:spChg>
        <pc:spChg chg="add del mod">
          <ac:chgData name="Craig Thomas" userId="00ea655f176af39b" providerId="LiveId" clId="{EADDA0E9-E8F1-4A73-98AC-091230879E51}" dt="2018-12-01T16:03:31.595" v="8130" actId="478"/>
          <ac:spMkLst>
            <pc:docMk/>
            <pc:sldMk cId="3454055896" sldId="310"/>
            <ac:spMk id="20" creationId="{F2061224-7E66-4140-8667-F2E27A1CFC9D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21" creationId="{1FBBEF56-AEF8-487F-A23B-931C918B1027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23" creationId="{BD10CE26-13B2-4312-A910-6FB5830105A9}"/>
          </ac:spMkLst>
        </pc:spChg>
        <pc:spChg chg="add mod">
          <ac:chgData name="Craig Thomas" userId="00ea655f176af39b" providerId="LiveId" clId="{EADDA0E9-E8F1-4A73-98AC-091230879E51}" dt="2018-12-01T16:06:42.856" v="8498" actId="1035"/>
          <ac:spMkLst>
            <pc:docMk/>
            <pc:sldMk cId="3454055896" sldId="310"/>
            <ac:spMk id="24" creationId="{DCE90B8E-1A82-42B5-B719-B985E02C53C6}"/>
          </ac:spMkLst>
        </pc:spChg>
        <pc:spChg chg="add mod">
          <ac:chgData name="Craig Thomas" userId="00ea655f176af39b" providerId="LiveId" clId="{EADDA0E9-E8F1-4A73-98AC-091230879E51}" dt="2018-12-01T16:07:29.363" v="8510" actId="20577"/>
          <ac:spMkLst>
            <pc:docMk/>
            <pc:sldMk cId="3454055896" sldId="310"/>
            <ac:spMk id="25" creationId="{3D18CC69-0713-4CA7-914B-3B748F003CCF}"/>
          </ac:spMkLst>
        </pc:spChg>
        <pc:spChg chg="add mod">
          <ac:chgData name="Craig Thomas" userId="00ea655f176af39b" providerId="LiveId" clId="{EADDA0E9-E8F1-4A73-98AC-091230879E51}" dt="2018-12-01T16:08:34.253" v="8556" actId="20577"/>
          <ac:spMkLst>
            <pc:docMk/>
            <pc:sldMk cId="3454055896" sldId="310"/>
            <ac:spMk id="26" creationId="{F47DF8B7-5705-4C0A-9831-556D4162D420}"/>
          </ac:spMkLst>
        </pc:spChg>
      </pc:sldChg>
      <pc:sldChg chg="modSp">
        <pc:chgData name="Craig Thomas" userId="00ea655f176af39b" providerId="LiveId" clId="{EADDA0E9-E8F1-4A73-98AC-091230879E51}" dt="2018-11-30T03:51:14.794" v="59" actId="6549"/>
        <pc:sldMkLst>
          <pc:docMk/>
          <pc:sldMk cId="3923227653" sldId="316"/>
        </pc:sldMkLst>
        <pc:spChg chg="mod">
          <ac:chgData name="Craig Thomas" userId="00ea655f176af39b" providerId="LiveId" clId="{EADDA0E9-E8F1-4A73-98AC-091230879E51}" dt="2018-11-30T03:50:59.814" v="36" actId="404"/>
          <ac:spMkLst>
            <pc:docMk/>
            <pc:sldMk cId="3923227653" sldId="316"/>
            <ac:spMk id="2" creationId="{00000000-0000-0000-0000-000000000000}"/>
          </ac:spMkLst>
        </pc:spChg>
        <pc:spChg chg="mod">
          <ac:chgData name="Craig Thomas" userId="00ea655f176af39b" providerId="LiveId" clId="{EADDA0E9-E8F1-4A73-98AC-091230879E51}" dt="2018-11-30T03:51:14.794" v="59" actId="6549"/>
          <ac:spMkLst>
            <pc:docMk/>
            <pc:sldMk cId="3923227653" sldId="316"/>
            <ac:spMk id="4" creationId="{00000000-0000-0000-0000-000000000000}"/>
          </ac:spMkLst>
        </pc:spChg>
      </pc:sldChg>
      <pc:sldChg chg="addSp delSp modSp delAnim modAnim">
        <pc:chgData name="Craig Thomas" userId="00ea655f176af39b" providerId="LiveId" clId="{EADDA0E9-E8F1-4A73-98AC-091230879E51}" dt="2018-12-01T13:45:24.989" v="1094"/>
        <pc:sldMkLst>
          <pc:docMk/>
          <pc:sldMk cId="632237046" sldId="317"/>
        </pc:sldMkLst>
        <pc:spChg chg="mod">
          <ac:chgData name="Craig Thomas" userId="00ea655f176af39b" providerId="LiveId" clId="{EADDA0E9-E8F1-4A73-98AC-091230879E51}" dt="2018-12-01T13:11:33.584" v="241" actId="6549"/>
          <ac:spMkLst>
            <pc:docMk/>
            <pc:sldMk cId="632237046" sldId="317"/>
            <ac:spMk id="2" creationId="{00000000-0000-0000-0000-000000000000}"/>
          </ac:spMkLst>
        </pc:spChg>
        <pc:spChg chg="add mod">
          <ac:chgData name="Craig Thomas" userId="00ea655f176af39b" providerId="LiveId" clId="{EADDA0E9-E8F1-4A73-98AC-091230879E51}" dt="2018-12-01T13:43:42.596" v="1051" actId="1036"/>
          <ac:spMkLst>
            <pc:docMk/>
            <pc:sldMk cId="632237046" sldId="317"/>
            <ac:spMk id="10" creationId="{B331C78F-EDCE-4710-A9CE-689F63FDAD8F}"/>
          </ac:spMkLst>
        </pc:spChg>
        <pc:spChg chg="add mod">
          <ac:chgData name="Craig Thomas" userId="00ea655f176af39b" providerId="LiveId" clId="{EADDA0E9-E8F1-4A73-98AC-091230879E51}" dt="2018-12-01T13:43:42.596" v="1051" actId="1036"/>
          <ac:spMkLst>
            <pc:docMk/>
            <pc:sldMk cId="632237046" sldId="317"/>
            <ac:spMk id="11" creationId="{36EDE4B3-0F26-462B-B1C3-788CA6D7E7DA}"/>
          </ac:spMkLst>
        </pc:spChg>
        <pc:spChg chg="mod">
          <ac:chgData name="Craig Thomas" userId="00ea655f176af39b" providerId="LiveId" clId="{EADDA0E9-E8F1-4A73-98AC-091230879E51}" dt="2018-12-01T13:44:52.349" v="1093" actId="6549"/>
          <ac:spMkLst>
            <pc:docMk/>
            <pc:sldMk cId="632237046" sldId="317"/>
            <ac:spMk id="16" creationId="{9243F5A3-D6B7-41F8-977E-184CDC825B01}"/>
          </ac:spMkLst>
        </pc:spChg>
        <pc:spChg chg="mod">
          <ac:chgData name="Craig Thomas" userId="00ea655f176af39b" providerId="LiveId" clId="{EADDA0E9-E8F1-4A73-98AC-091230879E51}" dt="2018-12-01T13:43:47.399" v="1052" actId="1036"/>
          <ac:spMkLst>
            <pc:docMk/>
            <pc:sldMk cId="632237046" sldId="317"/>
            <ac:spMk id="17" creationId="{6C388704-09D8-4A4C-9236-4E0677C0A2CA}"/>
          </ac:spMkLst>
        </pc:spChg>
        <pc:spChg chg="del">
          <ac:chgData name="Craig Thomas" userId="00ea655f176af39b" providerId="LiveId" clId="{EADDA0E9-E8F1-4A73-98AC-091230879E51}" dt="2018-12-01T13:41:15.529" v="727" actId="478"/>
          <ac:spMkLst>
            <pc:docMk/>
            <pc:sldMk cId="632237046" sldId="317"/>
            <ac:spMk id="18" creationId="{7189EC18-ABBC-40C4-8790-7DA0E6FEC638}"/>
          </ac:spMkLst>
        </pc:spChg>
        <pc:spChg chg="del">
          <ac:chgData name="Craig Thomas" userId="00ea655f176af39b" providerId="LiveId" clId="{EADDA0E9-E8F1-4A73-98AC-091230879E51}" dt="2018-12-01T13:41:15.529" v="727" actId="478"/>
          <ac:spMkLst>
            <pc:docMk/>
            <pc:sldMk cId="632237046" sldId="317"/>
            <ac:spMk id="21" creationId="{39C6C24D-4F1F-407E-9746-FB9A02CA6822}"/>
          </ac:spMkLst>
        </pc:spChg>
      </pc:sldChg>
    </pc:docChg>
  </pc:docChgLst>
  <pc:docChgLst>
    <pc:chgData name="Craig Thomas" userId="00ea655f176af39b" providerId="LiveId" clId="{71D11B53-A364-46F3-9E12-F95E8F31D5E4}"/>
    <pc:docChg chg="custSel addSld delSld modSld">
      <pc:chgData name="Craig Thomas" userId="00ea655f176af39b" providerId="LiveId" clId="{71D11B53-A364-46F3-9E12-F95E8F31D5E4}" dt="2018-12-08T16:24:06.235" v="3232" actId="179"/>
      <pc:docMkLst>
        <pc:docMk/>
      </pc:docMkLst>
      <pc:sldChg chg="modSp modAnim">
        <pc:chgData name="Craig Thomas" userId="00ea655f176af39b" providerId="LiveId" clId="{71D11B53-A364-46F3-9E12-F95E8F31D5E4}" dt="2018-12-08T16:22:19.271" v="3228" actId="179"/>
        <pc:sldMkLst>
          <pc:docMk/>
          <pc:sldMk cId="3384824295" sldId="295"/>
        </pc:sldMkLst>
        <pc:spChg chg="mod">
          <ac:chgData name="Craig Thomas" userId="00ea655f176af39b" providerId="LiveId" clId="{71D11B53-A364-46F3-9E12-F95E8F31D5E4}" dt="2018-12-08T16:21:05.889" v="3225" actId="179"/>
          <ac:spMkLst>
            <pc:docMk/>
            <pc:sldMk cId="3384824295" sldId="295"/>
            <ac:spMk id="2" creationId="{00000000-0000-0000-0000-000000000000}"/>
          </ac:spMkLst>
        </pc:spChg>
        <pc:spChg chg="mod">
          <ac:chgData name="Craig Thomas" userId="00ea655f176af39b" providerId="LiveId" clId="{71D11B53-A364-46F3-9E12-F95E8F31D5E4}" dt="2018-12-08T00:32:20.744" v="1671" actId="1038"/>
          <ac:spMkLst>
            <pc:docMk/>
            <pc:sldMk cId="3384824295" sldId="295"/>
            <ac:spMk id="6" creationId="{BDEBB293-6D73-4621-BD8F-E38666609999}"/>
          </ac:spMkLst>
        </pc:spChg>
        <pc:spChg chg="mod">
          <ac:chgData name="Craig Thomas" userId="00ea655f176af39b" providerId="LiveId" clId="{71D11B53-A364-46F3-9E12-F95E8F31D5E4}" dt="2018-12-08T16:21:29.095" v="3226" actId="179"/>
          <ac:spMkLst>
            <pc:docMk/>
            <pc:sldMk cId="3384824295" sldId="295"/>
            <ac:spMk id="12" creationId="{A22C8965-1442-430D-993F-8BD915FC2E19}"/>
          </ac:spMkLst>
        </pc:spChg>
        <pc:spChg chg="mod">
          <ac:chgData name="Craig Thomas" userId="00ea655f176af39b" providerId="LiveId" clId="{71D11B53-A364-46F3-9E12-F95E8F31D5E4}" dt="2018-12-08T16:21:54.070" v="3227" actId="179"/>
          <ac:spMkLst>
            <pc:docMk/>
            <pc:sldMk cId="3384824295" sldId="295"/>
            <ac:spMk id="13" creationId="{67203C51-7178-4869-B29F-18F3EFB90719}"/>
          </ac:spMkLst>
        </pc:spChg>
        <pc:spChg chg="mod">
          <ac:chgData name="Craig Thomas" userId="00ea655f176af39b" providerId="LiveId" clId="{71D11B53-A364-46F3-9E12-F95E8F31D5E4}" dt="2018-12-08T16:22:19.271" v="3228" actId="179"/>
          <ac:spMkLst>
            <pc:docMk/>
            <pc:sldMk cId="3384824295" sldId="295"/>
            <ac:spMk id="14" creationId="{8290B2F2-335C-44AE-B212-3A48FD7B3B98}"/>
          </ac:spMkLst>
        </pc:spChg>
        <pc:spChg chg="mod">
          <ac:chgData name="Craig Thomas" userId="00ea655f176af39b" providerId="LiveId" clId="{71D11B53-A364-46F3-9E12-F95E8F31D5E4}" dt="2018-12-08T00:25:39.551" v="846" actId="6549"/>
          <ac:spMkLst>
            <pc:docMk/>
            <pc:sldMk cId="3384824295" sldId="295"/>
            <ac:spMk id="28" creationId="{00000000-0000-0000-0000-000000000000}"/>
          </ac:spMkLst>
        </pc:spChg>
      </pc:sldChg>
      <pc:sldChg chg="addSp delSp modSp delAnim modAnim">
        <pc:chgData name="Craig Thomas" userId="00ea655f176af39b" providerId="LiveId" clId="{71D11B53-A364-46F3-9E12-F95E8F31D5E4}" dt="2018-12-08T00:44:09.200" v="2938" actId="1036"/>
        <pc:sldMkLst>
          <pc:docMk/>
          <pc:sldMk cId="3454055896" sldId="310"/>
        </pc:sldMkLst>
        <pc:spChg chg="mod">
          <ac:chgData name="Craig Thomas" userId="00ea655f176af39b" providerId="LiveId" clId="{71D11B53-A364-46F3-9E12-F95E8F31D5E4}" dt="2018-12-08T00:40:05.613" v="2311" actId="207"/>
          <ac:spMkLst>
            <pc:docMk/>
            <pc:sldMk cId="3454055896" sldId="310"/>
            <ac:spMk id="2" creationId="{00000000-0000-0000-0000-000000000000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12" creationId="{3AC2B0B0-BFD1-490C-B274-06742B46CEB0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14" creationId="{4C13674D-BF02-42AE-9A3D-39F84890A452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15" creationId="{B40179E1-FE57-4BDD-B51E-F005319DB4A9}"/>
          </ac:spMkLst>
        </pc:spChg>
        <pc:spChg chg="mod">
          <ac:chgData name="Craig Thomas" userId="00ea655f176af39b" providerId="LiveId" clId="{71D11B53-A364-46F3-9E12-F95E8F31D5E4}" dt="2018-12-08T00:36:50.241" v="2115" actId="1038"/>
          <ac:spMkLst>
            <pc:docMk/>
            <pc:sldMk cId="3454055896" sldId="310"/>
            <ac:spMk id="16" creationId="{A34914F3-D698-4D88-882B-A16A523591D1}"/>
          </ac:spMkLst>
        </pc:spChg>
        <pc:spChg chg="mod">
          <ac:chgData name="Craig Thomas" userId="00ea655f176af39b" providerId="LiveId" clId="{71D11B53-A364-46F3-9E12-F95E8F31D5E4}" dt="2018-12-08T00:41:39.599" v="2551" actId="1035"/>
          <ac:spMkLst>
            <pc:docMk/>
            <pc:sldMk cId="3454055896" sldId="310"/>
            <ac:spMk id="17" creationId="{9478BEBA-D2E3-4897-B66E-524C2AB3623B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18" creationId="{1378715B-B943-41CB-9EE2-9D8EBCACED35}"/>
          </ac:spMkLst>
        </pc:spChg>
        <pc:spChg chg="add mod">
          <ac:chgData name="Craig Thomas" userId="00ea655f176af39b" providerId="LiveId" clId="{71D11B53-A364-46F3-9E12-F95E8F31D5E4}" dt="2018-12-08T00:44:03.716" v="2931" actId="1036"/>
          <ac:spMkLst>
            <pc:docMk/>
            <pc:sldMk cId="3454055896" sldId="310"/>
            <ac:spMk id="19" creationId="{B0D611EC-5D8D-4993-9547-B64964369745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21" creationId="{1FBBEF56-AEF8-487F-A23B-931C918B1027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23" creationId="{BD10CE26-13B2-4312-A910-6FB5830105A9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24" creationId="{DCE90B8E-1A82-42B5-B719-B985E02C53C6}"/>
          </ac:spMkLst>
        </pc:spChg>
        <pc:spChg chg="del">
          <ac:chgData name="Craig Thomas" userId="00ea655f176af39b" providerId="LiveId" clId="{71D11B53-A364-46F3-9E12-F95E8F31D5E4}" dt="2018-12-08T00:40:14.135" v="2312" actId="478"/>
          <ac:spMkLst>
            <pc:docMk/>
            <pc:sldMk cId="3454055896" sldId="310"/>
            <ac:spMk id="25" creationId="{3D18CC69-0713-4CA7-914B-3B748F003CCF}"/>
          </ac:spMkLst>
        </pc:spChg>
        <pc:spChg chg="mod">
          <ac:chgData name="Craig Thomas" userId="00ea655f176af39b" providerId="LiveId" clId="{71D11B53-A364-46F3-9E12-F95E8F31D5E4}" dt="2018-12-08T00:44:09.200" v="2938" actId="1036"/>
          <ac:spMkLst>
            <pc:docMk/>
            <pc:sldMk cId="3454055896" sldId="310"/>
            <ac:spMk id="26" creationId="{F47DF8B7-5705-4C0A-9831-556D4162D420}"/>
          </ac:spMkLst>
        </pc:spChg>
      </pc:sldChg>
      <pc:sldChg chg="modSp">
        <pc:chgData name="Craig Thomas" userId="00ea655f176af39b" providerId="LiveId" clId="{71D11B53-A364-46F3-9E12-F95E8F31D5E4}" dt="2018-12-08T14:44:50.974" v="2953" actId="404"/>
        <pc:sldMkLst>
          <pc:docMk/>
          <pc:sldMk cId="3923227653" sldId="316"/>
        </pc:sldMkLst>
        <pc:spChg chg="mod">
          <ac:chgData name="Craig Thomas" userId="00ea655f176af39b" providerId="LiveId" clId="{71D11B53-A364-46F3-9E12-F95E8F31D5E4}" dt="2018-12-08T14:44:50.974" v="2953" actId="404"/>
          <ac:spMkLst>
            <pc:docMk/>
            <pc:sldMk cId="3923227653" sldId="316"/>
            <ac:spMk id="2" creationId="{00000000-0000-0000-0000-000000000000}"/>
          </ac:spMkLst>
        </pc:spChg>
        <pc:spChg chg="mod">
          <ac:chgData name="Craig Thomas" userId="00ea655f176af39b" providerId="LiveId" clId="{71D11B53-A364-46F3-9E12-F95E8F31D5E4}" dt="2018-12-08T00:19:19.212" v="76" actId="6549"/>
          <ac:spMkLst>
            <pc:docMk/>
            <pc:sldMk cId="3923227653" sldId="316"/>
            <ac:spMk id="4" creationId="{00000000-0000-0000-0000-000000000000}"/>
          </ac:spMkLst>
        </pc:spChg>
      </pc:sldChg>
      <pc:sldChg chg="addSp delSp modSp delAnim modAnim">
        <pc:chgData name="Craig Thomas" userId="00ea655f176af39b" providerId="LiveId" clId="{71D11B53-A364-46F3-9E12-F95E8F31D5E4}" dt="2018-12-08T00:24:41.932" v="798"/>
        <pc:sldMkLst>
          <pc:docMk/>
          <pc:sldMk cId="632237046" sldId="317"/>
        </pc:sldMkLst>
        <pc:spChg chg="mod">
          <ac:chgData name="Craig Thomas" userId="00ea655f176af39b" providerId="LiveId" clId="{71D11B53-A364-46F3-9E12-F95E8F31D5E4}" dt="2018-12-08T00:20:18.043" v="230" actId="6549"/>
          <ac:spMkLst>
            <pc:docMk/>
            <pc:sldMk cId="632237046" sldId="317"/>
            <ac:spMk id="2" creationId="{00000000-0000-0000-0000-000000000000}"/>
          </ac:spMkLst>
        </pc:spChg>
        <pc:spChg chg="del">
          <ac:chgData name="Craig Thomas" userId="00ea655f176af39b" providerId="LiveId" clId="{71D11B53-A364-46F3-9E12-F95E8F31D5E4}" dt="2018-12-08T00:21:47.824" v="519" actId="478"/>
          <ac:spMkLst>
            <pc:docMk/>
            <pc:sldMk cId="632237046" sldId="317"/>
            <ac:spMk id="10" creationId="{B331C78F-EDCE-4710-A9CE-689F63FDAD8F}"/>
          </ac:spMkLst>
        </pc:spChg>
        <pc:spChg chg="del">
          <ac:chgData name="Craig Thomas" userId="00ea655f176af39b" providerId="LiveId" clId="{71D11B53-A364-46F3-9E12-F95E8F31D5E4}" dt="2018-12-08T00:21:47.824" v="519" actId="478"/>
          <ac:spMkLst>
            <pc:docMk/>
            <pc:sldMk cId="632237046" sldId="317"/>
            <ac:spMk id="11" creationId="{36EDE4B3-0F26-462B-B1C3-788CA6D7E7DA}"/>
          </ac:spMkLst>
        </pc:spChg>
        <pc:spChg chg="add mod">
          <ac:chgData name="Craig Thomas" userId="00ea655f176af39b" providerId="LiveId" clId="{71D11B53-A364-46F3-9E12-F95E8F31D5E4}" dt="2018-12-08T00:24:19.416" v="795" actId="20577"/>
          <ac:spMkLst>
            <pc:docMk/>
            <pc:sldMk cId="632237046" sldId="317"/>
            <ac:spMk id="12" creationId="{E49E6AFB-5188-46DA-B09D-43F73E93CA07}"/>
          </ac:spMkLst>
        </pc:spChg>
        <pc:spChg chg="add mod">
          <ac:chgData name="Craig Thomas" userId="00ea655f176af39b" providerId="LiveId" clId="{71D11B53-A364-46F3-9E12-F95E8F31D5E4}" dt="2018-12-08T00:24:00.614" v="791" actId="1035"/>
          <ac:spMkLst>
            <pc:docMk/>
            <pc:sldMk cId="632237046" sldId="317"/>
            <ac:spMk id="13" creationId="{2EF8D5E5-2B77-4514-A22D-F0D5CBC9DF44}"/>
          </ac:spMkLst>
        </pc:spChg>
        <pc:spChg chg="mod">
          <ac:chgData name="Craig Thomas" userId="00ea655f176af39b" providerId="LiveId" clId="{71D11B53-A364-46F3-9E12-F95E8F31D5E4}" dt="2018-12-08T00:23:50.722" v="775" actId="1035"/>
          <ac:spMkLst>
            <pc:docMk/>
            <pc:sldMk cId="632237046" sldId="317"/>
            <ac:spMk id="16" creationId="{9243F5A3-D6B7-41F8-977E-184CDC825B01}"/>
          </ac:spMkLst>
        </pc:spChg>
        <pc:spChg chg="mod">
          <ac:chgData name="Craig Thomas" userId="00ea655f176af39b" providerId="LiveId" clId="{71D11B53-A364-46F3-9E12-F95E8F31D5E4}" dt="2018-12-08T00:23:42.809" v="768" actId="1035"/>
          <ac:spMkLst>
            <pc:docMk/>
            <pc:sldMk cId="632237046" sldId="317"/>
            <ac:spMk id="17" creationId="{6C388704-09D8-4A4C-9236-4E0677C0A2CA}"/>
          </ac:spMkLst>
        </pc:spChg>
      </pc:sldChg>
      <pc:sldChg chg="del">
        <pc:chgData name="Craig Thomas" userId="00ea655f176af39b" providerId="LiveId" clId="{71D11B53-A364-46F3-9E12-F95E8F31D5E4}" dt="2018-12-08T00:36:26.061" v="2090" actId="2696"/>
        <pc:sldMkLst>
          <pc:docMk/>
          <pc:sldMk cId="3901563044" sldId="319"/>
        </pc:sldMkLst>
      </pc:sldChg>
      <pc:sldChg chg="del">
        <pc:chgData name="Craig Thomas" userId="00ea655f176af39b" providerId="LiveId" clId="{71D11B53-A364-46F3-9E12-F95E8F31D5E4}" dt="2018-12-08T00:36:26.788" v="2091" actId="2696"/>
        <pc:sldMkLst>
          <pc:docMk/>
          <pc:sldMk cId="1192857332" sldId="320"/>
        </pc:sldMkLst>
      </pc:sldChg>
      <pc:sldChg chg="del">
        <pc:chgData name="Craig Thomas" userId="00ea655f176af39b" providerId="LiveId" clId="{71D11B53-A364-46F3-9E12-F95E8F31D5E4}" dt="2018-12-08T00:36:27.419" v="2092" actId="2696"/>
        <pc:sldMkLst>
          <pc:docMk/>
          <pc:sldMk cId="2635929687" sldId="321"/>
        </pc:sldMkLst>
      </pc:sldChg>
      <pc:sldChg chg="del">
        <pc:chgData name="Craig Thomas" userId="00ea655f176af39b" providerId="LiveId" clId="{71D11B53-A364-46F3-9E12-F95E8F31D5E4}" dt="2018-12-08T00:36:28.153" v="2093" actId="2696"/>
        <pc:sldMkLst>
          <pc:docMk/>
          <pc:sldMk cId="3913949018" sldId="322"/>
        </pc:sldMkLst>
      </pc:sldChg>
      <pc:sldChg chg="del">
        <pc:chgData name="Craig Thomas" userId="00ea655f176af39b" providerId="LiveId" clId="{71D11B53-A364-46F3-9E12-F95E8F31D5E4}" dt="2018-12-08T00:36:28.903" v="2094" actId="2696"/>
        <pc:sldMkLst>
          <pc:docMk/>
          <pc:sldMk cId="1175151731" sldId="323"/>
        </pc:sldMkLst>
      </pc:sldChg>
      <pc:sldChg chg="del">
        <pc:chgData name="Craig Thomas" userId="00ea655f176af39b" providerId="LiveId" clId="{71D11B53-A364-46F3-9E12-F95E8F31D5E4}" dt="2018-12-08T00:36:29.594" v="2095" actId="2696"/>
        <pc:sldMkLst>
          <pc:docMk/>
          <pc:sldMk cId="2279764878" sldId="324"/>
        </pc:sldMkLst>
      </pc:sldChg>
      <pc:sldChg chg="del">
        <pc:chgData name="Craig Thomas" userId="00ea655f176af39b" providerId="LiveId" clId="{71D11B53-A364-46F3-9E12-F95E8F31D5E4}" dt="2018-12-08T00:36:30.303" v="2096" actId="2696"/>
        <pc:sldMkLst>
          <pc:docMk/>
          <pc:sldMk cId="671676051" sldId="325"/>
        </pc:sldMkLst>
      </pc:sldChg>
      <pc:sldChg chg="addSp delSp modSp add delAnim modAnim">
        <pc:chgData name="Craig Thomas" userId="00ea655f176af39b" providerId="LiveId" clId="{71D11B53-A364-46F3-9E12-F95E8F31D5E4}" dt="2018-12-08T16:24:06.235" v="3232" actId="179"/>
        <pc:sldMkLst>
          <pc:docMk/>
          <pc:sldMk cId="4108993639" sldId="326"/>
        </pc:sldMkLst>
        <pc:spChg chg="mod">
          <ac:chgData name="Craig Thomas" userId="00ea655f176af39b" providerId="LiveId" clId="{71D11B53-A364-46F3-9E12-F95E8F31D5E4}" dt="2018-12-08T16:22:44.366" v="3229" actId="179"/>
          <ac:spMkLst>
            <pc:docMk/>
            <pc:sldMk cId="4108993639" sldId="326"/>
            <ac:spMk id="2" creationId="{00000000-0000-0000-0000-000000000000}"/>
          </ac:spMkLst>
        </pc:spChg>
        <pc:spChg chg="add mod">
          <ac:chgData name="Craig Thomas" userId="00ea655f176af39b" providerId="LiveId" clId="{71D11B53-A364-46F3-9E12-F95E8F31D5E4}" dt="2018-12-08T16:23:44.948" v="3231" actId="179"/>
          <ac:spMkLst>
            <pc:docMk/>
            <pc:sldMk cId="4108993639" sldId="326"/>
            <ac:spMk id="9" creationId="{53B50BA4-9CFE-4832-9E57-9412BFDBA946}"/>
          </ac:spMkLst>
        </pc:spChg>
        <pc:spChg chg="mod">
          <ac:chgData name="Craig Thomas" userId="00ea655f176af39b" providerId="LiveId" clId="{71D11B53-A364-46F3-9E12-F95E8F31D5E4}" dt="2018-12-08T16:23:06.498" v="3230" actId="179"/>
          <ac:spMkLst>
            <pc:docMk/>
            <pc:sldMk cId="4108993639" sldId="326"/>
            <ac:spMk id="12" creationId="{A22C8965-1442-430D-993F-8BD915FC2E19}"/>
          </ac:spMkLst>
        </pc:spChg>
        <pc:spChg chg="mod">
          <ac:chgData name="Craig Thomas" userId="00ea655f176af39b" providerId="LiveId" clId="{71D11B53-A364-46F3-9E12-F95E8F31D5E4}" dt="2018-12-08T16:24:06.235" v="3232" actId="179"/>
          <ac:spMkLst>
            <pc:docMk/>
            <pc:sldMk cId="4108993639" sldId="326"/>
            <ac:spMk id="13" creationId="{67203C51-7178-4869-B29F-18F3EFB90719}"/>
          </ac:spMkLst>
        </pc:spChg>
        <pc:spChg chg="del">
          <ac:chgData name="Craig Thomas" userId="00ea655f176af39b" providerId="LiveId" clId="{71D11B53-A364-46F3-9E12-F95E8F31D5E4}" dt="2018-12-08T00:47:06.394" v="2942" actId="478"/>
          <ac:spMkLst>
            <pc:docMk/>
            <pc:sldMk cId="4108993639" sldId="326"/>
            <ac:spMk id="14" creationId="{8290B2F2-335C-44AE-B212-3A48FD7B3B98}"/>
          </ac:spMkLst>
        </pc:spChg>
      </pc:sldChg>
    </pc:docChg>
  </pc:docChgLst>
  <pc:docChgLst>
    <pc:chgData name="Craig Thomas" userId="00ea655f176af39b" providerId="LiveId" clId="{FEC2C929-595B-4D2E-9A27-6906A8BA128D}"/>
    <pc:docChg chg="undo custSel addSld delSld modSld sldOrd">
      <pc:chgData name="Craig Thomas" userId="00ea655f176af39b" providerId="LiveId" clId="{FEC2C929-595B-4D2E-9A27-6906A8BA128D}" dt="2018-11-18T13:12:49.426" v="7908" actId="20577"/>
      <pc:docMkLst>
        <pc:docMk/>
      </pc:docMkLst>
      <pc:sldChg chg="addSp delSp modSp delAnim modAnim">
        <pc:chgData name="Craig Thomas" userId="00ea655f176af39b" providerId="LiveId" clId="{FEC2C929-595B-4D2E-9A27-6906A8BA128D}" dt="2018-11-17T15:34:35.175" v="7312" actId="20577"/>
        <pc:sldMkLst>
          <pc:docMk/>
          <pc:sldMk cId="3384824295" sldId="295"/>
        </pc:sldMkLst>
        <pc:spChg chg="mod">
          <ac:chgData name="Craig Thomas" userId="00ea655f176af39b" providerId="LiveId" clId="{FEC2C929-595B-4D2E-9A27-6906A8BA128D}" dt="2018-11-15T15:23:28.134" v="2231" actId="404"/>
          <ac:spMkLst>
            <pc:docMk/>
            <pc:sldMk cId="3384824295" sldId="295"/>
            <ac:spMk id="2" creationId="{00000000-0000-0000-0000-000000000000}"/>
          </ac:spMkLst>
        </pc:spChg>
        <pc:spChg chg="mod">
          <ac:chgData name="Craig Thomas" userId="00ea655f176af39b" providerId="LiveId" clId="{FEC2C929-595B-4D2E-9A27-6906A8BA128D}" dt="2018-11-15T15:29:34.975" v="2299" actId="1038"/>
          <ac:spMkLst>
            <pc:docMk/>
            <pc:sldMk cId="3384824295" sldId="295"/>
            <ac:spMk id="6" creationId="{BDEBB293-6D73-4621-BD8F-E38666609999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0" creationId="{101AEDAF-0B51-4E6B-A20E-8B119ACC2279}"/>
          </ac:spMkLst>
        </pc:spChg>
        <pc:spChg chg="add mod">
          <ac:chgData name="Craig Thomas" userId="00ea655f176af39b" providerId="LiveId" clId="{FEC2C929-595B-4D2E-9A27-6906A8BA128D}" dt="2018-11-15T15:23:55.728" v="2233" actId="1035"/>
          <ac:spMkLst>
            <pc:docMk/>
            <pc:sldMk cId="3384824295" sldId="295"/>
            <ac:spMk id="11" creationId="{9F2B958A-5021-40CF-B331-ECB7102C68C8}"/>
          </ac:spMkLst>
        </pc:spChg>
        <pc:spChg chg="add mod">
          <ac:chgData name="Craig Thomas" userId="00ea655f176af39b" providerId="LiveId" clId="{FEC2C929-595B-4D2E-9A27-6906A8BA128D}" dt="2018-11-17T15:34:03.813" v="7283" actId="20577"/>
          <ac:spMkLst>
            <pc:docMk/>
            <pc:sldMk cId="3384824295" sldId="295"/>
            <ac:spMk id="12" creationId="{A22C8965-1442-430D-993F-8BD915FC2E19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3" creationId="{10645E51-164B-4640-BB1E-840E73499EAD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4" creationId="{17C4E08F-6E30-4F44-8976-55FDCA363441}"/>
          </ac:spMkLst>
        </pc:spChg>
        <pc:spChg chg="del">
          <ac:chgData name="Craig Thomas" userId="00ea655f176af39b" providerId="LiveId" clId="{FEC2C929-595B-4D2E-9A27-6906A8BA128D}" dt="2018-11-15T15:15:20.218" v="1237" actId="478"/>
          <ac:spMkLst>
            <pc:docMk/>
            <pc:sldMk cId="3384824295" sldId="295"/>
            <ac:spMk id="15" creationId="{D07A2C7C-FC5E-4564-8DC4-90AB7A7D9AAF}"/>
          </ac:spMkLst>
        </pc:spChg>
        <pc:spChg chg="add mod">
          <ac:chgData name="Craig Thomas" userId="00ea655f176af39b" providerId="LiveId" clId="{FEC2C929-595B-4D2E-9A27-6906A8BA128D}" dt="2018-11-15T15:24:10.057" v="2235" actId="1035"/>
          <ac:spMkLst>
            <pc:docMk/>
            <pc:sldMk cId="3384824295" sldId="295"/>
            <ac:spMk id="16" creationId="{8BF322C8-636D-4441-ADA3-17F6AD2BAA0A}"/>
          </ac:spMkLst>
        </pc:spChg>
        <pc:spChg chg="add mod">
          <ac:chgData name="Craig Thomas" userId="00ea655f176af39b" providerId="LiveId" clId="{FEC2C929-595B-4D2E-9A27-6906A8BA128D}" dt="2018-11-15T15:24:22.789" v="2236" actId="1035"/>
          <ac:spMkLst>
            <pc:docMk/>
            <pc:sldMk cId="3384824295" sldId="295"/>
            <ac:spMk id="17" creationId="{C03319EB-1C48-4C48-86F8-9346927FA929}"/>
          </ac:spMkLst>
        </pc:spChg>
        <pc:spChg chg="add mod">
          <ac:chgData name="Craig Thomas" userId="00ea655f176af39b" providerId="LiveId" clId="{FEC2C929-595B-4D2E-9A27-6906A8BA128D}" dt="2018-11-17T15:34:35.175" v="7312" actId="20577"/>
          <ac:spMkLst>
            <pc:docMk/>
            <pc:sldMk cId="3384824295" sldId="295"/>
            <ac:spMk id="18" creationId="{98A082C1-0593-4337-9F6F-BB3264E126CD}"/>
          </ac:spMkLst>
        </pc:spChg>
        <pc:spChg chg="add mod">
          <ac:chgData name="Craig Thomas" userId="00ea655f176af39b" providerId="LiveId" clId="{FEC2C929-595B-4D2E-9A27-6906A8BA128D}" dt="2018-11-15T15:27:52.632" v="2285" actId="20577"/>
          <ac:spMkLst>
            <pc:docMk/>
            <pc:sldMk cId="3384824295" sldId="295"/>
            <ac:spMk id="19" creationId="{961DA5A9-81E3-4E6A-9C42-FC31CD0045A1}"/>
          </ac:spMkLst>
        </pc:spChg>
        <pc:spChg chg="mod">
          <ac:chgData name="Craig Thomas" userId="00ea655f176af39b" providerId="LiveId" clId="{FEC2C929-595B-4D2E-9A27-6906A8BA128D}" dt="2018-11-13T19:11:43.760" v="1108" actId="6549"/>
          <ac:spMkLst>
            <pc:docMk/>
            <pc:sldMk cId="3384824295" sldId="295"/>
            <ac:spMk id="28" creationId="{00000000-0000-0000-0000-000000000000}"/>
          </ac:spMkLst>
        </pc:spChg>
      </pc:sldChg>
      <pc:sldChg chg="addSp delSp modSp delAnim modAnim">
        <pc:chgData name="Craig Thomas" userId="00ea655f176af39b" providerId="LiveId" clId="{FEC2C929-595B-4D2E-9A27-6906A8BA128D}" dt="2018-11-15T23:04:08.565" v="7271" actId="1035"/>
        <pc:sldMkLst>
          <pc:docMk/>
          <pc:sldMk cId="3454055896" sldId="310"/>
        </pc:sldMkLst>
        <pc:spChg chg="mod">
          <ac:chgData name="Craig Thomas" userId="00ea655f176af39b" providerId="LiveId" clId="{FEC2C929-595B-4D2E-9A27-6906A8BA128D}" dt="2018-11-15T23:03:23.739" v="7258" actId="255"/>
          <ac:spMkLst>
            <pc:docMk/>
            <pc:sldMk cId="3454055896" sldId="310"/>
            <ac:spMk id="2" creationId="{00000000-0000-0000-0000-000000000000}"/>
          </ac:spMkLst>
        </pc:spChg>
        <pc:spChg chg="del">
          <ac:chgData name="Craig Thomas" userId="00ea655f176af39b" providerId="LiveId" clId="{FEC2C929-595B-4D2E-9A27-6906A8BA128D}" dt="2018-11-15T22:59:27.896" v="6536" actId="478"/>
          <ac:spMkLst>
            <pc:docMk/>
            <pc:sldMk cId="3454055896" sldId="310"/>
            <ac:spMk id="10" creationId="{D3B95669-5987-4B60-9740-5FD8DFEF40B7}"/>
          </ac:spMkLst>
        </pc:spChg>
        <pc:spChg chg="del">
          <ac:chgData name="Craig Thomas" userId="00ea655f176af39b" providerId="LiveId" clId="{FEC2C929-595B-4D2E-9A27-6906A8BA128D}" dt="2018-11-15T22:59:27.896" v="6536" actId="478"/>
          <ac:spMkLst>
            <pc:docMk/>
            <pc:sldMk cId="3454055896" sldId="310"/>
            <ac:spMk id="12" creationId="{65908694-D5F5-4A40-B022-644850B4D398}"/>
          </ac:spMkLst>
        </pc:spChg>
        <pc:spChg chg="mod">
          <ac:chgData name="Craig Thomas" userId="00ea655f176af39b" providerId="LiveId" clId="{FEC2C929-595B-4D2E-9A27-6906A8BA128D}" dt="2018-11-15T23:03:35.853" v="7262" actId="1036"/>
          <ac:spMkLst>
            <pc:docMk/>
            <pc:sldMk cId="3454055896" sldId="310"/>
            <ac:spMk id="13" creationId="{50F34B84-E78F-4F7E-A3A0-D5C9F77FE111}"/>
          </ac:spMkLst>
        </pc:spChg>
        <pc:spChg chg="mod">
          <ac:chgData name="Craig Thomas" userId="00ea655f176af39b" providerId="LiveId" clId="{FEC2C929-595B-4D2E-9A27-6906A8BA128D}" dt="2018-11-15T23:04:08.565" v="7271" actId="1035"/>
          <ac:spMkLst>
            <pc:docMk/>
            <pc:sldMk cId="3454055896" sldId="310"/>
            <ac:spMk id="14" creationId="{4C13674D-BF02-42AE-9A3D-39F84890A452}"/>
          </ac:spMkLst>
        </pc:spChg>
        <pc:spChg chg="mod">
          <ac:chgData name="Craig Thomas" userId="00ea655f176af39b" providerId="LiveId" clId="{FEC2C929-595B-4D2E-9A27-6906A8BA128D}" dt="2018-11-15T23:03:44.508" v="7263" actId="403"/>
          <ac:spMkLst>
            <pc:docMk/>
            <pc:sldMk cId="3454055896" sldId="310"/>
            <ac:spMk id="15" creationId="{B40179E1-FE57-4BDD-B51E-F005319DB4A9}"/>
          </ac:spMkLst>
        </pc:spChg>
        <pc:spChg chg="mod">
          <ac:chgData name="Craig Thomas" userId="00ea655f176af39b" providerId="LiveId" clId="{FEC2C929-595B-4D2E-9A27-6906A8BA128D}" dt="2018-11-15T15:30:23.684" v="2329" actId="1038"/>
          <ac:spMkLst>
            <pc:docMk/>
            <pc:sldMk cId="3454055896" sldId="310"/>
            <ac:spMk id="16" creationId="{A34914F3-D698-4D88-882B-A16A523591D1}"/>
          </ac:spMkLst>
        </pc:spChg>
        <pc:spChg chg="mod">
          <ac:chgData name="Craig Thomas" userId="00ea655f176af39b" providerId="LiveId" clId="{FEC2C929-595B-4D2E-9A27-6906A8BA128D}" dt="2018-11-15T23:04:01.543" v="7269" actId="1036"/>
          <ac:spMkLst>
            <pc:docMk/>
            <pc:sldMk cId="3454055896" sldId="310"/>
            <ac:spMk id="17" creationId="{9478BEBA-D2E3-4897-B66E-524C2AB3623B}"/>
          </ac:spMkLst>
        </pc:spChg>
        <pc:spChg chg="add mod">
          <ac:chgData name="Craig Thomas" userId="00ea655f176af39b" providerId="LiveId" clId="{FEC2C929-595B-4D2E-9A27-6906A8BA128D}" dt="2018-11-15T23:03:44.508" v="7263" actId="403"/>
          <ac:spMkLst>
            <pc:docMk/>
            <pc:sldMk cId="3454055896" sldId="310"/>
            <ac:spMk id="18" creationId="{1378715B-B943-41CB-9EE2-9D8EBCACED35}"/>
          </ac:spMkLst>
        </pc:spChg>
      </pc:sldChg>
      <pc:sldChg chg="modSp">
        <pc:chgData name="Craig Thomas" userId="00ea655f176af39b" providerId="LiveId" clId="{FEC2C929-595B-4D2E-9A27-6906A8BA128D}" dt="2018-11-13T18:59:11.381" v="77" actId="403"/>
        <pc:sldMkLst>
          <pc:docMk/>
          <pc:sldMk cId="3923227653" sldId="316"/>
        </pc:sldMkLst>
        <pc:spChg chg="mod">
          <ac:chgData name="Craig Thomas" userId="00ea655f176af39b" providerId="LiveId" clId="{FEC2C929-595B-4D2E-9A27-6906A8BA128D}" dt="2018-11-13T18:59:11.381" v="77" actId="403"/>
          <ac:spMkLst>
            <pc:docMk/>
            <pc:sldMk cId="3923227653" sldId="316"/>
            <ac:spMk id="2" creationId="{00000000-0000-0000-0000-000000000000}"/>
          </ac:spMkLst>
        </pc:spChg>
        <pc:spChg chg="mod">
          <ac:chgData name="Craig Thomas" userId="00ea655f176af39b" providerId="LiveId" clId="{FEC2C929-595B-4D2E-9A27-6906A8BA128D}" dt="2018-11-13T18:59:00.135" v="74" actId="6549"/>
          <ac:spMkLst>
            <pc:docMk/>
            <pc:sldMk cId="3923227653" sldId="316"/>
            <ac:spMk id="4" creationId="{00000000-0000-0000-0000-000000000000}"/>
          </ac:spMkLst>
        </pc:spChg>
      </pc:sldChg>
      <pc:sldChg chg="addSp delSp modSp delAnim modAnim">
        <pc:chgData name="Craig Thomas" userId="00ea655f176af39b" providerId="LiveId" clId="{FEC2C929-595B-4D2E-9A27-6906A8BA128D}" dt="2018-11-18T12:31:42.690" v="7509" actId="6549"/>
        <pc:sldMkLst>
          <pc:docMk/>
          <pc:sldMk cId="632237046" sldId="317"/>
        </pc:sldMkLst>
        <pc:spChg chg="mod">
          <ac:chgData name="Craig Thomas" userId="00ea655f176af39b" providerId="LiveId" clId="{FEC2C929-595B-4D2E-9A27-6906A8BA128D}" dt="2018-11-13T19:08:50.415" v="1032" actId="403"/>
          <ac:spMkLst>
            <pc:docMk/>
            <pc:sldMk cId="632237046" sldId="317"/>
            <ac:spMk id="2" creationId="{00000000-0000-0000-0000-000000000000}"/>
          </ac:spMkLst>
        </pc:spChg>
        <pc:spChg chg="del">
          <ac:chgData name="Craig Thomas" userId="00ea655f176af39b" providerId="LiveId" clId="{FEC2C929-595B-4D2E-9A27-6906A8BA128D}" dt="2018-11-13T19:03:19.176" v="227" actId="478"/>
          <ac:spMkLst>
            <pc:docMk/>
            <pc:sldMk cId="632237046" sldId="317"/>
            <ac:spMk id="9" creationId="{7B6A0E8D-4AA6-4B00-8321-69D64F8A7DA8}"/>
          </ac:spMkLst>
        </pc:spChg>
        <pc:spChg chg="del">
          <ac:chgData name="Craig Thomas" userId="00ea655f176af39b" providerId="LiveId" clId="{FEC2C929-595B-4D2E-9A27-6906A8BA128D}" dt="2018-11-13T19:03:21.024" v="228" actId="478"/>
          <ac:spMkLst>
            <pc:docMk/>
            <pc:sldMk cId="632237046" sldId="317"/>
            <ac:spMk id="10" creationId="{0E2CE20C-D873-4689-9498-4198289587E6}"/>
          </ac:spMkLst>
        </pc:spChg>
        <pc:spChg chg="del">
          <ac:chgData name="Craig Thomas" userId="00ea655f176af39b" providerId="LiveId" clId="{FEC2C929-595B-4D2E-9A27-6906A8BA128D}" dt="2018-11-13T19:03:26.918" v="229" actId="478"/>
          <ac:spMkLst>
            <pc:docMk/>
            <pc:sldMk cId="632237046" sldId="317"/>
            <ac:spMk id="12" creationId="{5FE59D04-B934-48B7-B09F-93D0158E95B6}"/>
          </ac:spMkLst>
        </pc:spChg>
        <pc:spChg chg="del">
          <ac:chgData name="Craig Thomas" userId="00ea655f176af39b" providerId="LiveId" clId="{FEC2C929-595B-4D2E-9A27-6906A8BA128D}" dt="2018-11-13T19:03:26.918" v="229" actId="478"/>
          <ac:spMkLst>
            <pc:docMk/>
            <pc:sldMk cId="632237046" sldId="317"/>
            <ac:spMk id="14" creationId="{47399667-066B-4118-9B79-2609A58CE892}"/>
          </ac:spMkLst>
        </pc:spChg>
        <pc:spChg chg="del">
          <ac:chgData name="Craig Thomas" userId="00ea655f176af39b" providerId="LiveId" clId="{FEC2C929-595B-4D2E-9A27-6906A8BA128D}" dt="2018-11-13T19:03:26.918" v="229" actId="478"/>
          <ac:spMkLst>
            <pc:docMk/>
            <pc:sldMk cId="632237046" sldId="317"/>
            <ac:spMk id="15" creationId="{4A79292B-1822-40BA-A58E-82B3C13A1F61}"/>
          </ac:spMkLst>
        </pc:spChg>
        <pc:spChg chg="add mod">
          <ac:chgData name="Craig Thomas" userId="00ea655f176af39b" providerId="LiveId" clId="{FEC2C929-595B-4D2E-9A27-6906A8BA128D}" dt="2018-11-13T19:09:06.603" v="1040" actId="1035"/>
          <ac:spMkLst>
            <pc:docMk/>
            <pc:sldMk cId="632237046" sldId="317"/>
            <ac:spMk id="16" creationId="{9243F5A3-D6B7-41F8-977E-184CDC825B01}"/>
          </ac:spMkLst>
        </pc:spChg>
        <pc:spChg chg="mod">
          <ac:chgData name="Craig Thomas" userId="00ea655f176af39b" providerId="LiveId" clId="{FEC2C929-595B-4D2E-9A27-6906A8BA128D}" dt="2018-11-15T15:16:39.424" v="1335" actId="1076"/>
          <ac:spMkLst>
            <pc:docMk/>
            <pc:sldMk cId="632237046" sldId="317"/>
            <ac:spMk id="17" creationId="{6C388704-09D8-4A4C-9236-4E0677C0A2CA}"/>
          </ac:spMkLst>
        </pc:spChg>
        <pc:spChg chg="add mod">
          <ac:chgData name="Craig Thomas" userId="00ea655f176af39b" providerId="LiveId" clId="{FEC2C929-595B-4D2E-9A27-6906A8BA128D}" dt="2018-11-18T12:31:42.690" v="7509" actId="6549"/>
          <ac:spMkLst>
            <pc:docMk/>
            <pc:sldMk cId="632237046" sldId="317"/>
            <ac:spMk id="18" creationId="{7189EC18-ABBC-40C4-8790-7DA0E6FEC638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19" creationId="{99A32AAF-77D8-42A0-BBC7-770F229C97D3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20" creationId="{45C692B5-18EF-49A9-8C9A-43595E5791E9}"/>
          </ac:spMkLst>
        </pc:spChg>
        <pc:spChg chg="add mod">
          <ac:chgData name="Craig Thomas" userId="00ea655f176af39b" providerId="LiveId" clId="{FEC2C929-595B-4D2E-9A27-6906A8BA128D}" dt="2018-11-17T15:26:59.456" v="7282" actId="20577"/>
          <ac:spMkLst>
            <pc:docMk/>
            <pc:sldMk cId="632237046" sldId="317"/>
            <ac:spMk id="21" creationId="{39C6C24D-4F1F-407E-9746-FB9A02CA6822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23" creationId="{8689F03D-A00C-40FF-BC43-E16A8B62D0D0}"/>
          </ac:spMkLst>
        </pc:spChg>
        <pc:spChg chg="del">
          <ac:chgData name="Craig Thomas" userId="00ea655f176af39b" providerId="LiveId" clId="{FEC2C929-595B-4D2E-9A27-6906A8BA128D}" dt="2018-11-13T19:03:33.206" v="230" actId="478"/>
          <ac:spMkLst>
            <pc:docMk/>
            <pc:sldMk cId="632237046" sldId="317"/>
            <ac:spMk id="24" creationId="{5162EEF6-CADB-4325-93C6-65B943AC90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B441A-A32E-448E-9A95-661BF614652D}" type="datetimeFigureOut">
              <a:rPr lang="en-US" smtClean="0"/>
              <a:t>12/8/2018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AF6-B72E-40C0-B824-E26C0C722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32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22AF6-B72E-40C0-B824-E26C0C72268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920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9B92-08D8-49F8-BD6C-C7C0B1746472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A705-8D45-4815-A41E-47B3808121E4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FD703-2467-44D0-B71B-022E22701B74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6DBDF8-7E4F-441B-BF26-CA40C5C6A53B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69BF-A842-44E7-97B7-5FDC5D3C6BB0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6BB64-54DA-4C03-AF9E-9E78D1356301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0168A-758F-4CF8-AAF3-37678737FDB0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DA32-C0BD-4A3B-9643-9D777E639064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316F-0DAB-4552-9213-697B80634F0F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9B67131-4361-4122-A901-E53153EEDE2F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520D-BF72-41E5-B997-3D35708F4F29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D70ECB-A2B7-4698-8FAA-167E45ADA179}" type="datetime1">
              <a:rPr lang="en-US" smtClean="0"/>
              <a:t>12/8/2018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D26903-BE73-4292-8A4D-5471B5B9C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40030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9425" y="1476375"/>
            <a:ext cx="3122469" cy="3901786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tx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855583150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What God requires for salvation is a source of great disagreement.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Introduction</a:t>
            </a:r>
            <a:endParaRPr lang="en-US" sz="60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2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6C388704-09D8-4A4C-9236-4E0677C0A2CA}"/>
              </a:ext>
            </a:extLst>
          </p:cNvPr>
          <p:cNvSpPr txBox="1">
            <a:spLocks/>
          </p:cNvSpPr>
          <p:nvPr/>
        </p:nvSpPr>
        <p:spPr>
          <a:xfrm>
            <a:off x="457200" y="2410425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The vast majority of denominations believe “faith only” saves.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9243F5A3-D6B7-41F8-977E-184CDC825B01}"/>
              </a:ext>
            </a:extLst>
          </p:cNvPr>
          <p:cNvSpPr txBox="1">
            <a:spLocks/>
          </p:cNvSpPr>
          <p:nvPr/>
        </p:nvSpPr>
        <p:spPr>
          <a:xfrm>
            <a:off x="457200" y="3560175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“Faith only” has its roots in Calvin’s T-U-L-I-P: 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Eph. 2:8-10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E49E6AFB-5188-46DA-B09D-43F73E93CA07}"/>
              </a:ext>
            </a:extLst>
          </p:cNvPr>
          <p:cNvSpPr txBox="1">
            <a:spLocks/>
          </p:cNvSpPr>
          <p:nvPr/>
        </p:nvSpPr>
        <p:spPr>
          <a:xfrm>
            <a:off x="457200" y="4584228"/>
            <a:ext cx="8229600" cy="90054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“Faith only” folks believe Saul of Tarsus is an example of one saved by “faith only.”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2EF8D5E5-2B77-4514-A22D-F0D5CBC9DF44}"/>
              </a:ext>
            </a:extLst>
          </p:cNvPr>
          <p:cNvSpPr txBox="1">
            <a:spLocks/>
          </p:cNvSpPr>
          <p:nvPr/>
        </p:nvSpPr>
        <p:spPr>
          <a:xfrm>
            <a:off x="457200" y="5651028"/>
            <a:ext cx="8229600" cy="900545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“Faith only” folks believe Saul of Tarsus was saved on the road to Damascus.</a:t>
            </a:r>
            <a:endParaRPr lang="en-US" sz="28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3704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17" grpId="0"/>
      <p:bldP spid="1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05800" cy="587116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4191000"/>
          </a:xfrm>
        </p:spPr>
        <p:txBody>
          <a:bodyPr/>
          <a:lstStyle/>
          <a:p>
            <a:r>
              <a:rPr lang="en-US" sz="8000" b="1" dirty="0">
                <a:solidFill>
                  <a:srgbClr val="FFC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Saul Was Saved on the Road to Damascus</a:t>
            </a:r>
            <a:endParaRPr lang="en-US" sz="8000" b="1" dirty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>
          <a:xfrm>
            <a:off x="457200" y="5105400"/>
            <a:ext cx="8305800" cy="1143000"/>
          </a:xfrm>
        </p:spPr>
        <p:txBody>
          <a:bodyPr/>
          <a:lstStyle/>
          <a:p>
            <a:r>
              <a:rPr lang="en-US" sz="4800" dirty="0">
                <a:solidFill>
                  <a:schemeClr val="tx1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9, 16, 26</a:t>
            </a:r>
          </a:p>
        </p:txBody>
      </p:sp>
    </p:spTree>
    <p:extLst>
      <p:ext uri="{BB962C8B-B14F-4D97-AF65-F5344CB8AC3E}">
        <p14:creationId xmlns:p14="http://schemas.microsoft.com/office/powerpoint/2010/main" val="392322765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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without being told what to do: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Acts 9:6; Jas. 2:24; Acts 22:16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If saved on the road…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4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609108" y="6477000"/>
            <a:ext cx="2101857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Saved on the Road?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22C8965-1442-430D-993F-8BD915FC2E19}"/>
              </a:ext>
            </a:extLst>
          </p:cNvPr>
          <p:cNvSpPr txBox="1">
            <a:spLocks/>
          </p:cNvSpPr>
          <p:nvPr/>
        </p:nvSpPr>
        <p:spPr>
          <a:xfrm>
            <a:off x="457200" y="2438400"/>
            <a:ext cx="8229600" cy="1447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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before and without faith: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Rom. 10:17; 2 Thess. 2:13-14; Eph. 1:13; Heb. 11:6; Acts 28:25-29; Mk. 16:15-16; Matt. 28:19-20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3962400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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without pleasing or coming to God: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Heb. 11:6; Jn. 14:6; Heb. 7:25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4" name="Content Placeholder 1">
            <a:extLst>
              <a:ext uri="{FF2B5EF4-FFF2-40B4-BE49-F238E27FC236}">
                <a16:creationId xmlns:a16="http://schemas.microsoft.com/office/drawing/2014/main" id="{8290B2F2-335C-44AE-B212-3A48FD7B3B98}"/>
              </a:ext>
            </a:extLst>
          </p:cNvPr>
          <p:cNvSpPr txBox="1">
            <a:spLocks/>
          </p:cNvSpPr>
          <p:nvPr/>
        </p:nvSpPr>
        <p:spPr>
          <a:xfrm>
            <a:off x="457200" y="5029200"/>
            <a:ext cx="8229600" cy="11430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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without obedience: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Jas. 2:24; Matt. 7:21; Lk. 6:46; Heb. 5:9; Rev. 22:14; Mk. 16:16; Rom. 6:3-4, 17-18; Acts 22:16; 1 Pet. 3:21; Col. 2:12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82429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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outside of Christ: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2 Tim. 2:10; Acts 4:12; Jn. 14:6; Gal. 3:26-29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If saved on the road…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5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EBB293-6D73-4621-BD8F-E38666609999}"/>
              </a:ext>
            </a:extLst>
          </p:cNvPr>
          <p:cNvSpPr txBox="1"/>
          <p:nvPr/>
        </p:nvSpPr>
        <p:spPr>
          <a:xfrm>
            <a:off x="3609108" y="6477000"/>
            <a:ext cx="2101857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Saved on the Road?</a:t>
            </a:r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A22C8965-1442-430D-993F-8BD915FC2E19}"/>
              </a:ext>
            </a:extLst>
          </p:cNvPr>
          <p:cNvSpPr txBox="1">
            <a:spLocks/>
          </p:cNvSpPr>
          <p:nvPr/>
        </p:nvSpPr>
        <p:spPr>
          <a:xfrm>
            <a:off x="457200" y="2514600"/>
            <a:ext cx="8229600" cy="685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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in sins: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Acts 22:16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67203C51-7178-4869-B29F-18F3EFB90719}"/>
              </a:ext>
            </a:extLst>
          </p:cNvPr>
          <p:cNvSpPr txBox="1">
            <a:spLocks/>
          </p:cNvSpPr>
          <p:nvPr/>
        </p:nvSpPr>
        <p:spPr>
          <a:xfrm>
            <a:off x="457200" y="4772892"/>
            <a:ext cx="8229600" cy="1066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|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without knowing it: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Acts 9:8-9; Acts 8:39; Acts 16:34; Acts 9:18-20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53B50BA4-9CFE-4832-9E57-9412BFDBA946}"/>
              </a:ext>
            </a:extLst>
          </p:cNvPr>
          <p:cNvSpPr txBox="1">
            <a:spLocks/>
          </p:cNvSpPr>
          <p:nvPr/>
        </p:nvSpPr>
        <p:spPr>
          <a:xfrm>
            <a:off x="457200" y="3200400"/>
            <a:ext cx="8229600" cy="1447800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buClr>
                <a:srgbClr val="FF0000"/>
              </a:buClr>
              <a:buSzPct val="115000"/>
              <a:buFont typeface="Wingdings 2" panose="05020102010507070707" pitchFamily="18" charset="2"/>
              <a:buChar char="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Saved without calling on the name of the Lord: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Acts 22:16; Rom. 10:13; Acts 2:17-21, 36-39, 41; Rom. 10:17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9363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6" grpId="0" animBg="1"/>
      <p:bldP spid="12" grpId="0"/>
      <p:bldP spid="13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://4.bp.blogspot.com/-ts4Pj8RgX-o/UMjQ8PoS2HI/AAAAAAAABWs/AycqpA9o548/s1600/bible_graphic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0" contrast="-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1724775" cy="12192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50848"/>
            <a:ext cx="8382000" cy="5407152"/>
          </a:xfrm>
          <a:solidFill>
            <a:schemeClr val="accent3">
              <a:lumMod val="40000"/>
              <a:lumOff val="60000"/>
            </a:schemeClr>
          </a:solidFill>
          <a:ln w="38100" cmpd="dbl">
            <a:solidFill>
              <a:schemeClr val="bg1">
                <a:lumMod val="75000"/>
                <a:lumOff val="25000"/>
              </a:schemeClr>
            </a:solidFill>
          </a:ln>
        </p:spPr>
        <p:txBody>
          <a:bodyPr>
            <a:noAutofit/>
          </a:bodyPr>
          <a:lstStyle/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This should help us realize we’re not saved before and without water baptism: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1 Pet. 3:21; Col. 2:12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28" name="Title 2"/>
          <p:cNvSpPr>
            <a:spLocks noGrp="1"/>
          </p:cNvSpPr>
          <p:nvPr>
            <p:ph type="title"/>
          </p:nvPr>
        </p:nvSpPr>
        <p:spPr>
          <a:xfrm>
            <a:off x="2133600" y="79248"/>
            <a:ext cx="6705600" cy="1216152"/>
          </a:xfrm>
          <a:solidFill>
            <a:schemeClr val="bg1">
              <a:lumMod val="95000"/>
              <a:lumOff val="5000"/>
            </a:schemeClr>
          </a:solidFill>
          <a:ln w="28575">
            <a:solidFill>
              <a:schemeClr val="tx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C000"/>
                </a:solidFill>
                <a:effectLst>
                  <a:glow rad="101600">
                    <a:schemeClr val="bg1">
                      <a:lumMod val="85000"/>
                      <a:lumOff val="15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  <a:sym typeface="Wingdings 2"/>
              </a:rPr>
              <a:t>Conclusion</a:t>
            </a:r>
            <a:endParaRPr lang="en-US" sz="6600" dirty="0">
              <a:solidFill>
                <a:srgbClr val="FFC000"/>
              </a:solidFill>
              <a:effectLst>
                <a:glow rad="101600">
                  <a:schemeClr val="bg1">
                    <a:lumMod val="85000"/>
                    <a:lumOff val="15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28BC2-D12B-4454-971E-BDF7EA8138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567928" y="6359115"/>
            <a:ext cx="609600" cy="457200"/>
          </a:xfrm>
        </p:spPr>
        <p:txBody>
          <a:bodyPr/>
          <a:lstStyle/>
          <a:p>
            <a:fld id="{D2D26903-BE73-4292-8A4D-5471B5B9C044}" type="slidenum">
              <a:rPr lang="en-US" sz="1800" smtClean="0">
                <a:latin typeface="Berlin Sans FB" panose="020E0602020502020306" pitchFamily="34" charset="0"/>
              </a:rPr>
              <a:pPr/>
              <a:t>6</a:t>
            </a:fld>
            <a:endParaRPr lang="en-US" sz="1800" dirty="0">
              <a:latin typeface="Berlin Sans FB" panose="020E0602020502020306" pitchFamily="34" charset="0"/>
            </a:endParaRPr>
          </a:p>
        </p:txBody>
      </p:sp>
      <p:sp>
        <p:nvSpPr>
          <p:cNvPr id="17" name="Content Placeholder 1">
            <a:extLst>
              <a:ext uri="{FF2B5EF4-FFF2-40B4-BE49-F238E27FC236}">
                <a16:creationId xmlns:a16="http://schemas.microsoft.com/office/drawing/2014/main" id="{9478BEBA-D2E3-4897-B66E-524C2AB3623B}"/>
              </a:ext>
            </a:extLst>
          </p:cNvPr>
          <p:cNvSpPr txBox="1">
            <a:spLocks/>
          </p:cNvSpPr>
          <p:nvPr/>
        </p:nvSpPr>
        <p:spPr>
          <a:xfrm>
            <a:off x="381000" y="2590800"/>
            <a:ext cx="8229600" cy="1047987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Jesus said, </a:t>
            </a: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“He that believeth and is baptized shall be saved; but he that believeth not shall be damned.” 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Mk. 16:16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4914F3-D698-4D88-882B-A16A523591D1}"/>
              </a:ext>
            </a:extLst>
          </p:cNvPr>
          <p:cNvSpPr txBox="1"/>
          <p:nvPr/>
        </p:nvSpPr>
        <p:spPr>
          <a:xfrm>
            <a:off x="3592975" y="6477000"/>
            <a:ext cx="2101857" cy="369332"/>
          </a:xfrm>
          <a:prstGeom prst="rect">
            <a:avLst/>
          </a:prstGeom>
          <a:solidFill>
            <a:srgbClr val="FF9900"/>
          </a:solidFill>
          <a:ln w="254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Berlin Sans FB" panose="020E0602020502020306" pitchFamily="34" charset="0"/>
              </a:rPr>
              <a:t>Saved on the Road?</a:t>
            </a:r>
          </a:p>
        </p:txBody>
      </p:sp>
      <p:sp>
        <p:nvSpPr>
          <p:cNvPr id="26" name="Content Placeholder 1">
            <a:extLst>
              <a:ext uri="{FF2B5EF4-FFF2-40B4-BE49-F238E27FC236}">
                <a16:creationId xmlns:a16="http://schemas.microsoft.com/office/drawing/2014/main" id="{F47DF8B7-5705-4C0A-9831-556D4162D420}"/>
              </a:ext>
            </a:extLst>
          </p:cNvPr>
          <p:cNvSpPr txBox="1">
            <a:spLocks/>
          </p:cNvSpPr>
          <p:nvPr/>
        </p:nvSpPr>
        <p:spPr>
          <a:xfrm>
            <a:off x="381000" y="4253212"/>
            <a:ext cx="8229600" cy="78081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Do you believe that?  Have you been baptized?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B0D611EC-5D8D-4993-9547-B64964369745}"/>
              </a:ext>
            </a:extLst>
          </p:cNvPr>
          <p:cNvSpPr txBox="1">
            <a:spLocks/>
          </p:cNvSpPr>
          <p:nvPr/>
        </p:nvSpPr>
        <p:spPr>
          <a:xfrm>
            <a:off x="381000" y="4957825"/>
            <a:ext cx="8229600" cy="780813"/>
          </a:xfrm>
          <a:prstGeom prst="rect">
            <a:avLst/>
          </a:prstGeom>
          <a:noFill/>
          <a:ln w="38100" cmpd="dbl">
            <a:noFill/>
          </a:ln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SzPct val="115000"/>
              <a:buFont typeface="Wingdings 2" panose="05020102010507070707" pitchFamily="18" charset="2"/>
              <a:buChar char=""/>
            </a:pPr>
            <a:r>
              <a:rPr lang="en-US" sz="3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“And now why tarriest thou?  Arise and be baptized, and wash away thy sins, calling on the name of the Lord.”</a:t>
            </a: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 :  </a:t>
            </a:r>
            <a:r>
              <a:rPr lang="en-US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anose="020E0602020502020306" pitchFamily="34" charset="0"/>
              </a:rPr>
              <a:t>Acts 22:16</a:t>
            </a:r>
            <a:endParaRPr lang="en-US" sz="3000" dirty="0">
              <a:solidFill>
                <a:srgbClr val="FF0000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5589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28" grpId="0" animBg="1"/>
      <p:bldP spid="17" grpId="0"/>
      <p:bldP spid="16" grpId="0" animBg="1"/>
      <p:bldP spid="26" grpId="0"/>
      <p:bldP spid="1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12283</TotalTime>
  <Words>395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Berlin Sans FB</vt:lpstr>
      <vt:lpstr>Calibri</vt:lpstr>
      <vt:lpstr>Constantia</vt:lpstr>
      <vt:lpstr>Wingdings 2</vt:lpstr>
      <vt:lpstr>Paper</vt:lpstr>
      <vt:lpstr>PowerPoint Presentation</vt:lpstr>
      <vt:lpstr>Introduction</vt:lpstr>
      <vt:lpstr>If Saul Was Saved on the Road to Damascus</vt:lpstr>
      <vt:lpstr>If saved on the road…</vt:lpstr>
      <vt:lpstr>If saved on the road…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Saul Was Saved on the Road to Damascus</dc:title>
  <dc:creator>Ryan Thomas</dc:creator>
  <dc:description>Westside:  12/09/2018 PM</dc:description>
  <cp:lastModifiedBy>Craig Thomas</cp:lastModifiedBy>
  <cp:revision>57</cp:revision>
  <dcterms:created xsi:type="dcterms:W3CDTF">2013-01-10T17:19:36Z</dcterms:created>
  <dcterms:modified xsi:type="dcterms:W3CDTF">2018-12-08T16:25:59Z</dcterms:modified>
</cp:coreProperties>
</file>