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12"/>
  </p:notesMasterIdLst>
  <p:sldIdLst>
    <p:sldId id="386" r:id="rId2"/>
    <p:sldId id="493" r:id="rId3"/>
    <p:sldId id="507" r:id="rId4"/>
    <p:sldId id="508" r:id="rId5"/>
    <p:sldId id="509" r:id="rId6"/>
    <p:sldId id="273" r:id="rId7"/>
    <p:sldId id="487" r:id="rId8"/>
    <p:sldId id="512" r:id="rId9"/>
    <p:sldId id="390" r:id="rId10"/>
    <p:sldId id="513"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CC66"/>
    <a:srgbClr val="800000"/>
    <a:srgbClr val="990033"/>
    <a:srgbClr val="CC0000"/>
    <a:srgbClr val="FF9900"/>
    <a:srgbClr val="FFCC99"/>
    <a:srgbClr val="00000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A724F-AEB6-4093-819E-C4381C5D16AD}" v="4064" dt="2018-12-09T13:06:10.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showGuides="1">
      <p:cViewPr varScale="1">
        <p:scale>
          <a:sx n="104" d="100"/>
          <a:sy n="104" d="100"/>
        </p:scale>
        <p:origin x="8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homas" userId="00ea655f176af39b" providerId="LiveId" clId="{5D44D034-F538-42B5-B0CB-A3DE91532A51}"/>
    <pc:docChg chg="undo custSel addSld delSld modSld sldOrd">
      <pc:chgData name="Craig Thomas" userId="00ea655f176af39b" providerId="LiveId" clId="{5D44D034-F538-42B5-B0CB-A3DE91532A51}" dt="2018-12-02T13:06:20.406" v="10685" actId="14100"/>
      <pc:docMkLst>
        <pc:docMk/>
      </pc:docMkLst>
      <pc:sldChg chg="addSp delSp modSp addAnim delAnim">
        <pc:chgData name="Craig Thomas" userId="00ea655f176af39b" providerId="LiveId" clId="{5D44D034-F538-42B5-B0CB-A3DE91532A51}" dt="2018-11-30T15:23:05.500" v="1248" actId="6549"/>
        <pc:sldMkLst>
          <pc:docMk/>
          <pc:sldMk cId="1429094725" sldId="273"/>
        </pc:sldMkLst>
        <pc:spChg chg="mod">
          <ac:chgData name="Craig Thomas" userId="00ea655f176af39b" providerId="LiveId" clId="{5D44D034-F538-42B5-B0CB-A3DE91532A51}" dt="2018-11-16T16:37:23.250" v="142" actId="403"/>
          <ac:spMkLst>
            <pc:docMk/>
            <pc:sldMk cId="1429094725" sldId="273"/>
            <ac:spMk id="6" creationId="{00000000-0000-0000-0000-000000000000}"/>
          </ac:spMkLst>
        </pc:spChg>
        <pc:spChg chg="mod">
          <ac:chgData name="Craig Thomas" userId="00ea655f176af39b" providerId="LiveId" clId="{5D44D034-F538-42B5-B0CB-A3DE91532A51}" dt="2018-11-30T15:23:05.500" v="1248" actId="6549"/>
          <ac:spMkLst>
            <pc:docMk/>
            <pc:sldMk cId="1429094725" sldId="273"/>
            <ac:spMk id="9" creationId="{00000000-0000-0000-0000-000000000000}"/>
          </ac:spMkLst>
        </pc:spChg>
        <pc:picChg chg="add del">
          <ac:chgData name="Craig Thomas" userId="00ea655f176af39b" providerId="LiveId" clId="{5D44D034-F538-42B5-B0CB-A3DE91532A51}" dt="2018-11-16T16:31:03.383" v="76" actId="478"/>
          <ac:picMkLst>
            <pc:docMk/>
            <pc:sldMk cId="1429094725" sldId="273"/>
            <ac:picMk id="2" creationId="{6AAECB7B-88DE-410E-ABC2-935B43C5E2ED}"/>
          </ac:picMkLst>
        </pc:picChg>
        <pc:picChg chg="mod">
          <ac:chgData name="Craig Thomas" userId="00ea655f176af39b" providerId="LiveId" clId="{5D44D034-F538-42B5-B0CB-A3DE91532A51}" dt="2018-11-16T16:36:45.007" v="132" actId="1037"/>
          <ac:picMkLst>
            <pc:docMk/>
            <pc:sldMk cId="1429094725" sldId="273"/>
            <ac:picMk id="3" creationId="{7A711755-DF54-4512-BE19-CE48351F7FCE}"/>
          </ac:picMkLst>
        </pc:picChg>
        <pc:cxnChg chg="del mod">
          <ac:chgData name="Craig Thomas" userId="00ea655f176af39b" providerId="LiveId" clId="{5D44D034-F538-42B5-B0CB-A3DE91532A51}" dt="2018-11-16T16:35:46.096" v="110" actId="478"/>
          <ac:cxnSpMkLst>
            <pc:docMk/>
            <pc:sldMk cId="1429094725" sldId="273"/>
            <ac:cxnSpMk id="5" creationId="{00000000-0000-0000-0000-000000000000}"/>
          </ac:cxnSpMkLst>
        </pc:cxnChg>
        <pc:cxnChg chg="mod">
          <ac:chgData name="Craig Thomas" userId="00ea655f176af39b" providerId="LiveId" clId="{5D44D034-F538-42B5-B0CB-A3DE91532A51}" dt="2018-11-16T16:37:12.672" v="141" actId="1035"/>
          <ac:cxnSpMkLst>
            <pc:docMk/>
            <pc:sldMk cId="1429094725" sldId="273"/>
            <ac:cxnSpMk id="7" creationId="{0E67C590-910C-4240-BE63-B93AFA6D156D}"/>
          </ac:cxnSpMkLst>
        </pc:cxnChg>
      </pc:sldChg>
      <pc:sldChg chg="addSp delSp modSp delAnim modAnim">
        <pc:chgData name="Craig Thomas" userId="00ea655f176af39b" providerId="LiveId" clId="{5D44D034-F538-42B5-B0CB-A3DE91532A51}" dt="2018-11-30T21:47:14.726" v="9851" actId="14100"/>
        <pc:sldMkLst>
          <pc:docMk/>
          <pc:sldMk cId="3093790869" sldId="390"/>
        </pc:sldMkLst>
        <pc:spChg chg="del">
          <ac:chgData name="Craig Thomas" userId="00ea655f176af39b" providerId="LiveId" clId="{5D44D034-F538-42B5-B0CB-A3DE91532A51}" dt="2018-11-30T21:42:18.031" v="9070" actId="478"/>
          <ac:spMkLst>
            <pc:docMk/>
            <pc:sldMk cId="3093790869" sldId="390"/>
            <ac:spMk id="4" creationId="{DA1138C0-134D-48A7-908F-1CA3F3FE2C0D}"/>
          </ac:spMkLst>
        </pc:spChg>
        <pc:spChg chg="mod">
          <ac:chgData name="Craig Thomas" userId="00ea655f176af39b" providerId="LiveId" clId="{5D44D034-F538-42B5-B0CB-A3DE91532A51}" dt="2018-11-30T21:46:19.460" v="9662" actId="255"/>
          <ac:spMkLst>
            <pc:docMk/>
            <pc:sldMk cId="3093790869" sldId="390"/>
            <ac:spMk id="12" creationId="{423E9614-F49B-443D-BA4F-777652835010}"/>
          </ac:spMkLst>
        </pc:spChg>
        <pc:spChg chg="del">
          <ac:chgData name="Craig Thomas" userId="00ea655f176af39b" providerId="LiveId" clId="{5D44D034-F538-42B5-B0CB-A3DE91532A51}" dt="2018-11-30T21:43:26.318" v="9139" actId="478"/>
          <ac:spMkLst>
            <pc:docMk/>
            <pc:sldMk cId="3093790869" sldId="390"/>
            <ac:spMk id="13" creationId="{8861AF36-9379-4380-B575-473F7A703C2D}"/>
          </ac:spMkLst>
        </pc:spChg>
        <pc:spChg chg="del">
          <ac:chgData name="Craig Thomas" userId="00ea655f176af39b" providerId="LiveId" clId="{5D44D034-F538-42B5-B0CB-A3DE91532A51}" dt="2018-11-30T21:43:26.318" v="9139" actId="478"/>
          <ac:spMkLst>
            <pc:docMk/>
            <pc:sldMk cId="3093790869" sldId="390"/>
            <ac:spMk id="15" creationId="{B666F244-E5D2-473B-AF74-FDB13E6A7E4E}"/>
          </ac:spMkLst>
        </pc:spChg>
        <pc:spChg chg="del">
          <ac:chgData name="Craig Thomas" userId="00ea655f176af39b" providerId="LiveId" clId="{5D44D034-F538-42B5-B0CB-A3DE91532A51}" dt="2018-11-30T21:43:26.318" v="9139" actId="478"/>
          <ac:spMkLst>
            <pc:docMk/>
            <pc:sldMk cId="3093790869" sldId="390"/>
            <ac:spMk id="16" creationId="{9FD97D1A-322E-49B2-B28C-BCDE6A126439}"/>
          </ac:spMkLst>
        </pc:spChg>
        <pc:spChg chg="del">
          <ac:chgData name="Craig Thomas" userId="00ea655f176af39b" providerId="LiveId" clId="{5D44D034-F538-42B5-B0CB-A3DE91532A51}" dt="2018-11-30T21:43:26.318" v="9139" actId="478"/>
          <ac:spMkLst>
            <pc:docMk/>
            <pc:sldMk cId="3093790869" sldId="390"/>
            <ac:spMk id="17" creationId="{DCE8CD6B-5BA8-4653-883C-1076C1723DA7}"/>
          </ac:spMkLst>
        </pc:spChg>
        <pc:spChg chg="add mod">
          <ac:chgData name="Craig Thomas" userId="00ea655f176af39b" providerId="LiveId" clId="{5D44D034-F538-42B5-B0CB-A3DE91532A51}" dt="2018-11-30T21:44:13.040" v="9243" actId="6549"/>
          <ac:spMkLst>
            <pc:docMk/>
            <pc:sldMk cId="3093790869" sldId="390"/>
            <ac:spMk id="18" creationId="{46BB9373-C4D9-4D34-96D9-9837DD3CDC80}"/>
          </ac:spMkLst>
        </pc:spChg>
        <pc:spChg chg="add mod">
          <ac:chgData name="Craig Thomas" userId="00ea655f176af39b" providerId="LiveId" clId="{5D44D034-F538-42B5-B0CB-A3DE91532A51}" dt="2018-11-30T21:47:14.726" v="9851" actId="14100"/>
          <ac:spMkLst>
            <pc:docMk/>
            <pc:sldMk cId="3093790869" sldId="390"/>
            <ac:spMk id="19" creationId="{7EAA9D6A-AE5E-49C5-BD45-00AE34DB9043}"/>
          </ac:spMkLst>
        </pc:spChg>
        <pc:spChg chg="add mod">
          <ac:chgData name="Craig Thomas" userId="00ea655f176af39b" providerId="LiveId" clId="{5D44D034-F538-42B5-B0CB-A3DE91532A51}" dt="2018-11-30T21:47:14.726" v="9851" actId="14100"/>
          <ac:spMkLst>
            <pc:docMk/>
            <pc:sldMk cId="3093790869" sldId="390"/>
            <ac:spMk id="20" creationId="{5B2A50DC-A6F8-433A-AB6A-CCB90625C7A4}"/>
          </ac:spMkLst>
        </pc:spChg>
        <pc:spChg chg="add mod">
          <ac:chgData name="Craig Thomas" userId="00ea655f176af39b" providerId="LiveId" clId="{5D44D034-F538-42B5-B0CB-A3DE91532A51}" dt="2018-11-30T21:47:14.726" v="9851" actId="14100"/>
          <ac:spMkLst>
            <pc:docMk/>
            <pc:sldMk cId="3093790869" sldId="390"/>
            <ac:spMk id="21" creationId="{CF5588DE-94EC-4B21-BB0F-A5CD40B18912}"/>
          </ac:spMkLst>
        </pc:spChg>
        <pc:spChg chg="add mod">
          <ac:chgData name="Craig Thomas" userId="00ea655f176af39b" providerId="LiveId" clId="{5D44D034-F538-42B5-B0CB-A3DE91532A51}" dt="2018-11-30T21:47:14.726" v="9851" actId="14100"/>
          <ac:spMkLst>
            <pc:docMk/>
            <pc:sldMk cId="3093790869" sldId="390"/>
            <ac:spMk id="22" creationId="{0CC04C90-709D-4226-AE9D-18CD7C68002C}"/>
          </ac:spMkLst>
        </pc:spChg>
        <pc:spChg chg="mod">
          <ac:chgData name="Craig Thomas" userId="00ea655f176af39b" providerId="LiveId" clId="{5D44D034-F538-42B5-B0CB-A3DE91532A51}" dt="2018-11-30T21:47:03.511" v="9849" actId="1037"/>
          <ac:spMkLst>
            <pc:docMk/>
            <pc:sldMk cId="3093790869" sldId="390"/>
            <ac:spMk id="56324" creationId="{00000000-0000-0000-0000-000000000000}"/>
          </ac:spMkLst>
        </pc:spChg>
        <pc:picChg chg="del">
          <ac:chgData name="Craig Thomas" userId="00ea655f176af39b" providerId="LiveId" clId="{5D44D034-F538-42B5-B0CB-A3DE91532A51}" dt="2018-11-30T21:42:13.223" v="9069" actId="478"/>
          <ac:picMkLst>
            <pc:docMk/>
            <pc:sldMk cId="3093790869" sldId="390"/>
            <ac:picMk id="6" creationId="{30F66D51-CC67-42F1-AAFC-C14B6375F096}"/>
          </ac:picMkLst>
        </pc:picChg>
        <pc:picChg chg="add mod">
          <ac:chgData name="Craig Thomas" userId="00ea655f176af39b" providerId="LiveId" clId="{5D44D034-F538-42B5-B0CB-A3DE91532A51}" dt="2018-11-30T21:42:35.905" v="9077" actId="1037"/>
          <ac:picMkLst>
            <pc:docMk/>
            <pc:sldMk cId="3093790869" sldId="390"/>
            <ac:picMk id="3074" creationId="{61BD0E4B-E62C-4A35-8795-AFC8134B2F56}"/>
          </ac:picMkLst>
        </pc:picChg>
      </pc:sldChg>
      <pc:sldChg chg="addSp delSp modSp delAnim modAnim">
        <pc:chgData name="Craig Thomas" userId="00ea655f176af39b" providerId="LiveId" clId="{5D44D034-F538-42B5-B0CB-A3DE91532A51}" dt="2018-12-01T19:05:56.044" v="10198" actId="1035"/>
        <pc:sldMkLst>
          <pc:docMk/>
          <pc:sldMk cId="1375343145" sldId="487"/>
        </pc:sldMkLst>
        <pc:spChg chg="add mod ord">
          <ac:chgData name="Craig Thomas" userId="00ea655f176af39b" providerId="LiveId" clId="{5D44D034-F538-42B5-B0CB-A3DE91532A51}" dt="2018-12-01T19:05:56.044" v="10198" actId="1035"/>
          <ac:spMkLst>
            <pc:docMk/>
            <pc:sldMk cId="1375343145" sldId="487"/>
            <ac:spMk id="6" creationId="{F0BC6141-6E20-4B48-A5F1-BA643A9EF77D}"/>
          </ac:spMkLst>
        </pc:spChg>
        <pc:spChg chg="add mod">
          <ac:chgData name="Craig Thomas" userId="00ea655f176af39b" providerId="LiveId" clId="{5D44D034-F538-42B5-B0CB-A3DE91532A51}" dt="2018-11-30T15:40:36.959" v="2121" actId="1035"/>
          <ac:spMkLst>
            <pc:docMk/>
            <pc:sldMk cId="1375343145" sldId="487"/>
            <ac:spMk id="14" creationId="{BD3CFE99-8F55-43EA-8963-30C55489DA58}"/>
          </ac:spMkLst>
        </pc:spChg>
        <pc:spChg chg="mod">
          <ac:chgData name="Craig Thomas" userId="00ea655f176af39b" providerId="LiveId" clId="{5D44D034-F538-42B5-B0CB-A3DE91532A51}" dt="2018-11-30T15:30:28.191" v="1700" actId="114"/>
          <ac:spMkLst>
            <pc:docMk/>
            <pc:sldMk cId="1375343145" sldId="487"/>
            <ac:spMk id="20" creationId="{3C6631D2-DD1B-4065-A2B1-54872B2A77F1}"/>
          </ac:spMkLst>
        </pc:spChg>
        <pc:spChg chg="mod">
          <ac:chgData name="Craig Thomas" userId="00ea655f176af39b" providerId="LiveId" clId="{5D44D034-F538-42B5-B0CB-A3DE91532A51}" dt="2018-12-01T19:05:14.467" v="10110" actId="6549"/>
          <ac:spMkLst>
            <pc:docMk/>
            <pc:sldMk cId="1375343145" sldId="487"/>
            <ac:spMk id="21" creationId="{D7F5C178-3BD9-4CC0-BB10-ECB0A42ED9F3}"/>
          </ac:spMkLst>
        </pc:spChg>
        <pc:spChg chg="mod">
          <ac:chgData name="Craig Thomas" userId="00ea655f176af39b" providerId="LiveId" clId="{5D44D034-F538-42B5-B0CB-A3DE91532A51}" dt="2018-11-30T15:40:54.034" v="2123" actId="6549"/>
          <ac:spMkLst>
            <pc:docMk/>
            <pc:sldMk cId="1375343145" sldId="487"/>
            <ac:spMk id="30" creationId="{AC2A6711-DC40-486F-872F-5A1DA3329523}"/>
          </ac:spMkLst>
        </pc:spChg>
        <pc:spChg chg="mod">
          <ac:chgData name="Craig Thomas" userId="00ea655f176af39b" providerId="LiveId" clId="{5D44D034-F538-42B5-B0CB-A3DE91532A51}" dt="2018-11-30T15:24:09.288" v="1261" actId="1037"/>
          <ac:spMkLst>
            <pc:docMk/>
            <pc:sldMk cId="1375343145" sldId="487"/>
            <ac:spMk id="56324" creationId="{00000000-0000-0000-0000-000000000000}"/>
          </ac:spMkLst>
        </pc:spChg>
        <pc:spChg chg="mod">
          <ac:chgData name="Craig Thomas" userId="00ea655f176af39b" providerId="LiveId" clId="{5D44D034-F538-42B5-B0CB-A3DE91532A51}" dt="2018-12-01T19:00:23.469" v="9944" actId="1035"/>
          <ac:spMkLst>
            <pc:docMk/>
            <pc:sldMk cId="1375343145" sldId="487"/>
            <ac:spMk id="56329" creationId="{00000000-0000-0000-0000-000000000000}"/>
          </ac:spMkLst>
        </pc:spChg>
        <pc:spChg chg="mod">
          <ac:chgData name="Craig Thomas" userId="00ea655f176af39b" providerId="LiveId" clId="{5D44D034-F538-42B5-B0CB-A3DE91532A51}" dt="2018-11-30T15:28:41.562" v="1488" actId="207"/>
          <ac:spMkLst>
            <pc:docMk/>
            <pc:sldMk cId="1375343145" sldId="487"/>
            <ac:spMk id="56335" creationId="{00000000-0000-0000-0000-000000000000}"/>
          </ac:spMkLst>
        </pc:spChg>
        <pc:picChg chg="del">
          <ac:chgData name="Craig Thomas" userId="00ea655f176af39b" providerId="LiveId" clId="{5D44D034-F538-42B5-B0CB-A3DE91532A51}" dt="2018-11-30T15:23:30.939" v="1250" actId="478"/>
          <ac:picMkLst>
            <pc:docMk/>
            <pc:sldMk cId="1375343145" sldId="487"/>
            <ac:picMk id="4" creationId="{57E213FD-EABD-4CDF-977F-97097C02BD55}"/>
          </ac:picMkLst>
        </pc:picChg>
        <pc:picChg chg="add mod">
          <ac:chgData name="Craig Thomas" userId="00ea655f176af39b" providerId="LiveId" clId="{5D44D034-F538-42B5-B0CB-A3DE91532A51}" dt="2018-11-30T15:25:08.778" v="1357" actId="14100"/>
          <ac:picMkLst>
            <pc:docMk/>
            <pc:sldMk cId="1375343145" sldId="487"/>
            <ac:picMk id="12" creationId="{3C9EA7B9-FDB9-4347-BFBD-4FF4DD84BBE6}"/>
          </ac:picMkLst>
        </pc:picChg>
      </pc:sldChg>
      <pc:sldChg chg="addSp delSp modSp add delAnim modAnim">
        <pc:chgData name="Craig Thomas" userId="00ea655f176af39b" providerId="LiveId" clId="{5D44D034-F538-42B5-B0CB-A3DE91532A51}" dt="2018-12-02T12:26:25.387" v="10650" actId="20577"/>
        <pc:sldMkLst>
          <pc:docMk/>
          <pc:sldMk cId="2523280986" sldId="493"/>
        </pc:sldMkLst>
        <pc:spChg chg="del">
          <ac:chgData name="Craig Thomas" userId="00ea655f176af39b" providerId="LiveId" clId="{5D44D034-F538-42B5-B0CB-A3DE91532A51}" dt="2018-11-30T15:17:31.502" v="1073" actId="478"/>
          <ac:spMkLst>
            <pc:docMk/>
            <pc:sldMk cId="2523280986" sldId="493"/>
            <ac:spMk id="11" creationId="{6DABBAB4-9DA4-41DE-9A22-B85490F8DD6B}"/>
          </ac:spMkLst>
        </pc:spChg>
        <pc:spChg chg="add mod">
          <ac:chgData name="Craig Thomas" userId="00ea655f176af39b" providerId="LiveId" clId="{5D44D034-F538-42B5-B0CB-A3DE91532A51}" dt="2018-11-30T15:19:41.029" v="1212" actId="207"/>
          <ac:spMkLst>
            <pc:docMk/>
            <pc:sldMk cId="2523280986" sldId="493"/>
            <ac:spMk id="12" creationId="{DF1F4E4C-913D-4A8D-AD30-D045D5ECF7BD}"/>
          </ac:spMkLst>
        </pc:spChg>
        <pc:spChg chg="add mod">
          <ac:chgData name="Craig Thomas" userId="00ea655f176af39b" providerId="LiveId" clId="{5D44D034-F538-42B5-B0CB-A3DE91532A51}" dt="2018-11-30T15:20:22.212" v="1213" actId="207"/>
          <ac:spMkLst>
            <pc:docMk/>
            <pc:sldMk cId="2523280986" sldId="493"/>
            <ac:spMk id="13" creationId="{29F91841-C275-4AF1-AAAC-648094438374}"/>
          </ac:spMkLst>
        </pc:spChg>
        <pc:spChg chg="add mod">
          <ac:chgData name="Craig Thomas" userId="00ea655f176af39b" providerId="LiveId" clId="{5D44D034-F538-42B5-B0CB-A3DE91532A51}" dt="2018-11-30T15:20:26.855" v="1214" actId="207"/>
          <ac:spMkLst>
            <pc:docMk/>
            <pc:sldMk cId="2523280986" sldId="493"/>
            <ac:spMk id="14" creationId="{FDA818BF-205D-4992-B935-6FAB1017F947}"/>
          </ac:spMkLst>
        </pc:spChg>
        <pc:spChg chg="mod">
          <ac:chgData name="Craig Thomas" userId="00ea655f176af39b" providerId="LiveId" clId="{5D44D034-F538-42B5-B0CB-A3DE91532A51}" dt="2018-12-02T12:26:25.387" v="10650" actId="20577"/>
          <ac:spMkLst>
            <pc:docMk/>
            <pc:sldMk cId="2523280986" sldId="493"/>
            <ac:spMk id="19" creationId="{482D0756-7117-48F0-8ABB-32D83A535B55}"/>
          </ac:spMkLst>
        </pc:spChg>
        <pc:spChg chg="mod">
          <ac:chgData name="Craig Thomas" userId="00ea655f176af39b" providerId="LiveId" clId="{5D44D034-F538-42B5-B0CB-A3DE91532A51}" dt="2018-11-30T15:17:24.843" v="1072" actId="6549"/>
          <ac:spMkLst>
            <pc:docMk/>
            <pc:sldMk cId="2523280986" sldId="493"/>
            <ac:spMk id="20" creationId="{F409D098-1137-4469-8755-D98F8579B75A}"/>
          </ac:spMkLst>
        </pc:spChg>
        <pc:spChg chg="del">
          <ac:chgData name="Craig Thomas" userId="00ea655f176af39b" providerId="LiveId" clId="{5D44D034-F538-42B5-B0CB-A3DE91532A51}" dt="2018-11-30T15:17:31.502" v="1073" actId="478"/>
          <ac:spMkLst>
            <pc:docMk/>
            <pc:sldMk cId="2523280986" sldId="493"/>
            <ac:spMk id="21" creationId="{43680043-595C-4169-99EC-256D782482D9}"/>
          </ac:spMkLst>
        </pc:spChg>
      </pc:sldChg>
    </pc:docChg>
  </pc:docChgLst>
  <pc:docChgLst>
    <pc:chgData name="Craig Thomas" userId="00ea655f176af39b" providerId="LiveId" clId="{7BEA724F-AEB6-4093-819E-C4381C5D16AD}"/>
    <pc:docChg chg="undo custSel addSld delSld modSld sldOrd">
      <pc:chgData name="Craig Thomas" userId="00ea655f176af39b" providerId="LiveId" clId="{7BEA724F-AEB6-4093-819E-C4381C5D16AD}" dt="2018-12-09T13:06:10.542" v="4725"/>
      <pc:docMkLst>
        <pc:docMk/>
      </pc:docMkLst>
      <pc:sldChg chg="addSp delSp modSp modAnim">
        <pc:chgData name="Craig Thomas" userId="00ea655f176af39b" providerId="LiveId" clId="{7BEA724F-AEB6-4093-819E-C4381C5D16AD}" dt="2018-12-06T19:54:08.645" v="2774"/>
        <pc:sldMkLst>
          <pc:docMk/>
          <pc:sldMk cId="1429094725" sldId="273"/>
        </pc:sldMkLst>
        <pc:spChg chg="mod">
          <ac:chgData name="Craig Thomas" userId="00ea655f176af39b" providerId="LiveId" clId="{7BEA724F-AEB6-4093-819E-C4381C5D16AD}" dt="2018-12-06T19:53:15.595" v="2762" actId="14100"/>
          <ac:spMkLst>
            <pc:docMk/>
            <pc:sldMk cId="1429094725" sldId="273"/>
            <ac:spMk id="6" creationId="{00000000-0000-0000-0000-000000000000}"/>
          </ac:spMkLst>
        </pc:spChg>
        <pc:spChg chg="mod">
          <ac:chgData name="Craig Thomas" userId="00ea655f176af39b" providerId="LiveId" clId="{7BEA724F-AEB6-4093-819E-C4381C5D16AD}" dt="2018-12-06T19:52:59.286" v="2756" actId="1035"/>
          <ac:spMkLst>
            <pc:docMk/>
            <pc:sldMk cId="1429094725" sldId="273"/>
            <ac:spMk id="9" creationId="{00000000-0000-0000-0000-000000000000}"/>
          </ac:spMkLst>
        </pc:spChg>
        <pc:picChg chg="mod">
          <ac:chgData name="Craig Thomas" userId="00ea655f176af39b" providerId="LiveId" clId="{7BEA724F-AEB6-4093-819E-C4381C5D16AD}" dt="2018-12-06T19:53:33.215" v="2773" actId="1036"/>
          <ac:picMkLst>
            <pc:docMk/>
            <pc:sldMk cId="1429094725" sldId="273"/>
            <ac:picMk id="2" creationId="{54523AD9-B089-4197-9A51-EE6554E2B2EF}"/>
          </ac:picMkLst>
        </pc:picChg>
        <pc:picChg chg="del">
          <ac:chgData name="Craig Thomas" userId="00ea655f176af39b" providerId="LiveId" clId="{7BEA724F-AEB6-4093-819E-C4381C5D16AD}" dt="2018-12-04T15:15:59.666" v="90" actId="478"/>
          <ac:picMkLst>
            <pc:docMk/>
            <pc:sldMk cId="1429094725" sldId="273"/>
            <ac:picMk id="3" creationId="{7A711755-DF54-4512-BE19-CE48351F7FCE}"/>
          </ac:picMkLst>
        </pc:picChg>
        <pc:picChg chg="add del mod">
          <ac:chgData name="Craig Thomas" userId="00ea655f176af39b" providerId="LiveId" clId="{7BEA724F-AEB6-4093-819E-C4381C5D16AD}" dt="2018-12-06T19:52:25.430" v="2705" actId="478"/>
          <ac:picMkLst>
            <pc:docMk/>
            <pc:sldMk cId="1429094725" sldId="273"/>
            <ac:picMk id="2050" creationId="{3DBE9D70-EC59-47A6-AFDB-B59059033C57}"/>
          </ac:picMkLst>
        </pc:picChg>
        <pc:picChg chg="add del mod">
          <ac:chgData name="Craig Thomas" userId="00ea655f176af39b" providerId="LiveId" clId="{7BEA724F-AEB6-4093-819E-C4381C5D16AD}" dt="2018-12-06T19:52:24.484" v="2704" actId="478"/>
          <ac:picMkLst>
            <pc:docMk/>
            <pc:sldMk cId="1429094725" sldId="273"/>
            <ac:picMk id="2052" creationId="{5E2207E8-38CC-4229-8112-5D183714FFE2}"/>
          </ac:picMkLst>
        </pc:picChg>
        <pc:picChg chg="add del mod">
          <ac:chgData name="Craig Thomas" userId="00ea655f176af39b" providerId="LiveId" clId="{7BEA724F-AEB6-4093-819E-C4381C5D16AD}" dt="2018-12-06T19:52:23.735" v="2703" actId="478"/>
          <ac:picMkLst>
            <pc:docMk/>
            <pc:sldMk cId="1429094725" sldId="273"/>
            <ac:picMk id="2054" creationId="{8E59E9C3-3D0D-4A2E-ABA7-EE9A71853283}"/>
          </ac:picMkLst>
        </pc:picChg>
        <pc:picChg chg="add del mod">
          <ac:chgData name="Craig Thomas" userId="00ea655f176af39b" providerId="LiveId" clId="{7BEA724F-AEB6-4093-819E-C4381C5D16AD}" dt="2018-12-04T16:09:04.473" v="114" actId="478"/>
          <ac:picMkLst>
            <pc:docMk/>
            <pc:sldMk cId="1429094725" sldId="273"/>
            <ac:picMk id="2056" creationId="{561CF78C-CE60-4E94-8B46-C0C9CDB35104}"/>
          </ac:picMkLst>
        </pc:picChg>
        <pc:picChg chg="add del mod">
          <ac:chgData name="Craig Thomas" userId="00ea655f176af39b" providerId="LiveId" clId="{7BEA724F-AEB6-4093-819E-C4381C5D16AD}" dt="2018-12-06T19:52:22.612" v="2702" actId="478"/>
          <ac:picMkLst>
            <pc:docMk/>
            <pc:sldMk cId="1429094725" sldId="273"/>
            <ac:picMk id="2058" creationId="{1E7B6E81-0B73-470B-A9C2-05DABCFD3465}"/>
          </ac:picMkLst>
        </pc:picChg>
        <pc:picChg chg="add del mod">
          <ac:chgData name="Craig Thomas" userId="00ea655f176af39b" providerId="LiveId" clId="{7BEA724F-AEB6-4093-819E-C4381C5D16AD}" dt="2018-12-06T19:52:20.998" v="2701" actId="478"/>
          <ac:picMkLst>
            <pc:docMk/>
            <pc:sldMk cId="1429094725" sldId="273"/>
            <ac:picMk id="2060" creationId="{52BCCC44-429C-4D82-882B-7D1707EE118F}"/>
          </ac:picMkLst>
        </pc:picChg>
        <pc:picChg chg="add del mod">
          <ac:chgData name="Craig Thomas" userId="00ea655f176af39b" providerId="LiveId" clId="{7BEA724F-AEB6-4093-819E-C4381C5D16AD}" dt="2018-12-06T19:52:20.156" v="2700" actId="478"/>
          <ac:picMkLst>
            <pc:docMk/>
            <pc:sldMk cId="1429094725" sldId="273"/>
            <ac:picMk id="2062" creationId="{E06F1ACF-BDD0-4DD6-B6AF-7804B2A7555E}"/>
          </ac:picMkLst>
        </pc:picChg>
        <pc:cxnChg chg="mod">
          <ac:chgData name="Craig Thomas" userId="00ea655f176af39b" providerId="LiveId" clId="{7BEA724F-AEB6-4093-819E-C4381C5D16AD}" dt="2018-12-06T19:53:08.241" v="2761" actId="1036"/>
          <ac:cxnSpMkLst>
            <pc:docMk/>
            <pc:sldMk cId="1429094725" sldId="273"/>
            <ac:cxnSpMk id="7" creationId="{0E67C590-910C-4240-BE63-B93AFA6D156D}"/>
          </ac:cxnSpMkLst>
        </pc:cxnChg>
      </pc:sldChg>
      <pc:sldChg chg="addSp delSp modSp delAnim modAnim">
        <pc:chgData name="Craig Thomas" userId="00ea655f176af39b" providerId="LiveId" clId="{7BEA724F-AEB6-4093-819E-C4381C5D16AD}" dt="2018-12-07T00:24:34.596" v="4628" actId="20577"/>
        <pc:sldMkLst>
          <pc:docMk/>
          <pc:sldMk cId="3093790869" sldId="390"/>
        </pc:sldMkLst>
        <pc:spChg chg="mod">
          <ac:chgData name="Craig Thomas" userId="00ea655f176af39b" providerId="LiveId" clId="{7BEA724F-AEB6-4093-819E-C4381C5D16AD}" dt="2018-12-07T00:22:54.009" v="4595" actId="14100"/>
          <ac:spMkLst>
            <pc:docMk/>
            <pc:sldMk cId="3093790869" sldId="390"/>
            <ac:spMk id="12" creationId="{423E9614-F49B-443D-BA4F-777652835010}"/>
          </ac:spMkLst>
        </pc:spChg>
        <pc:spChg chg="mod">
          <ac:chgData name="Craig Thomas" userId="00ea655f176af39b" providerId="LiveId" clId="{7BEA724F-AEB6-4093-819E-C4381C5D16AD}" dt="2018-12-07T00:23:07.281" v="4603" actId="1037"/>
          <ac:spMkLst>
            <pc:docMk/>
            <pc:sldMk cId="3093790869" sldId="390"/>
            <ac:spMk id="18" creationId="{46BB9373-C4D9-4D34-96D9-9837DD3CDC80}"/>
          </ac:spMkLst>
        </pc:spChg>
        <pc:spChg chg="mod">
          <ac:chgData name="Craig Thomas" userId="00ea655f176af39b" providerId="LiveId" clId="{7BEA724F-AEB6-4093-819E-C4381C5D16AD}" dt="2018-12-07T00:23:07.281" v="4603" actId="1037"/>
          <ac:spMkLst>
            <pc:docMk/>
            <pc:sldMk cId="3093790869" sldId="390"/>
            <ac:spMk id="19" creationId="{7EAA9D6A-AE5E-49C5-BD45-00AE34DB9043}"/>
          </ac:spMkLst>
        </pc:spChg>
        <pc:spChg chg="mod">
          <ac:chgData name="Craig Thomas" userId="00ea655f176af39b" providerId="LiveId" clId="{7BEA724F-AEB6-4093-819E-C4381C5D16AD}" dt="2018-12-07T00:23:13.270" v="4609" actId="1035"/>
          <ac:spMkLst>
            <pc:docMk/>
            <pc:sldMk cId="3093790869" sldId="390"/>
            <ac:spMk id="20" creationId="{5B2A50DC-A6F8-433A-AB6A-CCB90625C7A4}"/>
          </ac:spMkLst>
        </pc:spChg>
        <pc:spChg chg="mod">
          <ac:chgData name="Craig Thomas" userId="00ea655f176af39b" providerId="LiveId" clId="{7BEA724F-AEB6-4093-819E-C4381C5D16AD}" dt="2018-12-07T00:23:17.358" v="4612" actId="1035"/>
          <ac:spMkLst>
            <pc:docMk/>
            <pc:sldMk cId="3093790869" sldId="390"/>
            <ac:spMk id="21" creationId="{CF5588DE-94EC-4B21-BB0F-A5CD40B18912}"/>
          </ac:spMkLst>
        </pc:spChg>
        <pc:spChg chg="mod">
          <ac:chgData name="Craig Thomas" userId="00ea655f176af39b" providerId="LiveId" clId="{7BEA724F-AEB6-4093-819E-C4381C5D16AD}" dt="2018-12-07T00:22:33.963" v="4593" actId="1035"/>
          <ac:spMkLst>
            <pc:docMk/>
            <pc:sldMk cId="3093790869" sldId="390"/>
            <ac:spMk id="22" creationId="{0CC04C90-709D-4226-AE9D-18CD7C68002C}"/>
          </ac:spMkLst>
        </pc:spChg>
        <pc:spChg chg="mod">
          <ac:chgData name="Craig Thomas" userId="00ea655f176af39b" providerId="LiveId" clId="{7BEA724F-AEB6-4093-819E-C4381C5D16AD}" dt="2018-12-07T00:24:34.596" v="4628" actId="20577"/>
          <ac:spMkLst>
            <pc:docMk/>
            <pc:sldMk cId="3093790869" sldId="390"/>
            <ac:spMk id="56324" creationId="{00000000-0000-0000-0000-000000000000}"/>
          </ac:spMkLst>
        </pc:spChg>
        <pc:picChg chg="add mod">
          <ac:chgData name="Craig Thomas" userId="00ea655f176af39b" providerId="LiveId" clId="{7BEA724F-AEB6-4093-819E-C4381C5D16AD}" dt="2018-12-07T00:20:51.051" v="4071" actId="14100"/>
          <ac:picMkLst>
            <pc:docMk/>
            <pc:sldMk cId="3093790869" sldId="390"/>
            <ac:picMk id="14" creationId="{962D95BC-0B7C-4400-A088-E97A797FF5B6}"/>
          </ac:picMkLst>
        </pc:picChg>
        <pc:picChg chg="del">
          <ac:chgData name="Craig Thomas" userId="00ea655f176af39b" providerId="LiveId" clId="{7BEA724F-AEB6-4093-819E-C4381C5D16AD}" dt="2018-12-07T00:11:26.193" v="3915" actId="478"/>
          <ac:picMkLst>
            <pc:docMk/>
            <pc:sldMk cId="3093790869" sldId="390"/>
            <ac:picMk id="3074" creationId="{61BD0E4B-E62C-4A35-8795-AFC8134B2F56}"/>
          </ac:picMkLst>
        </pc:picChg>
      </pc:sldChg>
      <pc:sldChg chg="addSp delSp modSp delAnim modAnim">
        <pc:chgData name="Craig Thomas" userId="00ea655f176af39b" providerId="LiveId" clId="{7BEA724F-AEB6-4093-819E-C4381C5D16AD}" dt="2018-12-08T17:19:07.056" v="4670" actId="20577"/>
        <pc:sldMkLst>
          <pc:docMk/>
          <pc:sldMk cId="1375343145" sldId="487"/>
        </pc:sldMkLst>
        <pc:spChg chg="del">
          <ac:chgData name="Craig Thomas" userId="00ea655f176af39b" providerId="LiveId" clId="{7BEA724F-AEB6-4093-819E-C4381C5D16AD}" dt="2018-12-06T21:04:37.211" v="2778" actId="478"/>
          <ac:spMkLst>
            <pc:docMk/>
            <pc:sldMk cId="1375343145" sldId="487"/>
            <ac:spMk id="6" creationId="{F0BC6141-6E20-4B48-A5F1-BA643A9EF77D}"/>
          </ac:spMkLst>
        </pc:spChg>
        <pc:spChg chg="del">
          <ac:chgData name="Craig Thomas" userId="00ea655f176af39b" providerId="LiveId" clId="{7BEA724F-AEB6-4093-819E-C4381C5D16AD}" dt="2018-12-06T21:08:49.773" v="2976" actId="478"/>
          <ac:spMkLst>
            <pc:docMk/>
            <pc:sldMk cId="1375343145" sldId="487"/>
            <ac:spMk id="14" creationId="{BD3CFE99-8F55-43EA-8963-30C55489DA58}"/>
          </ac:spMkLst>
        </pc:spChg>
        <pc:spChg chg="add mod">
          <ac:chgData name="Craig Thomas" userId="00ea655f176af39b" providerId="LiveId" clId="{7BEA724F-AEB6-4093-819E-C4381C5D16AD}" dt="2018-12-06T23:28:00.740" v="3663" actId="255"/>
          <ac:spMkLst>
            <pc:docMk/>
            <pc:sldMk cId="1375343145" sldId="487"/>
            <ac:spMk id="16" creationId="{9206A4AB-B032-4D79-9D33-166A65DA17EB}"/>
          </ac:spMkLst>
        </pc:spChg>
        <pc:spChg chg="add mod">
          <ac:chgData name="Craig Thomas" userId="00ea655f176af39b" providerId="LiveId" clId="{7BEA724F-AEB6-4093-819E-C4381C5D16AD}" dt="2018-12-06T23:28:00.740" v="3663" actId="255"/>
          <ac:spMkLst>
            <pc:docMk/>
            <pc:sldMk cId="1375343145" sldId="487"/>
            <ac:spMk id="17" creationId="{8D1C4C7A-6031-4914-8821-A6FCB96DDDAD}"/>
          </ac:spMkLst>
        </pc:spChg>
        <pc:spChg chg="add mod">
          <ac:chgData name="Craig Thomas" userId="00ea655f176af39b" providerId="LiveId" clId="{7BEA724F-AEB6-4093-819E-C4381C5D16AD}" dt="2018-12-06T23:28:00.740" v="3663" actId="255"/>
          <ac:spMkLst>
            <pc:docMk/>
            <pc:sldMk cId="1375343145" sldId="487"/>
            <ac:spMk id="18" creationId="{FC59F88B-4DAD-4558-B039-062C86F93270}"/>
          </ac:spMkLst>
        </pc:spChg>
        <pc:spChg chg="add mod">
          <ac:chgData name="Craig Thomas" userId="00ea655f176af39b" providerId="LiveId" clId="{7BEA724F-AEB6-4093-819E-C4381C5D16AD}" dt="2018-12-08T17:19:07.056" v="4670" actId="20577"/>
          <ac:spMkLst>
            <pc:docMk/>
            <pc:sldMk cId="1375343145" sldId="487"/>
            <ac:spMk id="19" creationId="{1334EEBA-90A7-4557-9E64-65F14C650E71}"/>
          </ac:spMkLst>
        </pc:spChg>
        <pc:spChg chg="del">
          <ac:chgData name="Craig Thomas" userId="00ea655f176af39b" providerId="LiveId" clId="{7BEA724F-AEB6-4093-819E-C4381C5D16AD}" dt="2018-12-06T21:08:49.773" v="2976" actId="478"/>
          <ac:spMkLst>
            <pc:docMk/>
            <pc:sldMk cId="1375343145" sldId="487"/>
            <ac:spMk id="20" creationId="{3C6631D2-DD1B-4065-A2B1-54872B2A77F1}"/>
          </ac:spMkLst>
        </pc:spChg>
        <pc:spChg chg="del">
          <ac:chgData name="Craig Thomas" userId="00ea655f176af39b" providerId="LiveId" clId="{7BEA724F-AEB6-4093-819E-C4381C5D16AD}" dt="2018-12-06T21:08:49.773" v="2976" actId="478"/>
          <ac:spMkLst>
            <pc:docMk/>
            <pc:sldMk cId="1375343145" sldId="487"/>
            <ac:spMk id="21" creationId="{D7F5C178-3BD9-4CC0-BB10-ECB0A42ED9F3}"/>
          </ac:spMkLst>
        </pc:spChg>
        <pc:spChg chg="add del mod">
          <ac:chgData name="Craig Thomas" userId="00ea655f176af39b" providerId="LiveId" clId="{7BEA724F-AEB6-4093-819E-C4381C5D16AD}" dt="2018-12-06T21:10:25.787" v="3115" actId="478"/>
          <ac:spMkLst>
            <pc:docMk/>
            <pc:sldMk cId="1375343145" sldId="487"/>
            <ac:spMk id="22" creationId="{22F63C59-3659-422E-82E6-BDB6A0CA0B2D}"/>
          </ac:spMkLst>
        </pc:spChg>
        <pc:spChg chg="del">
          <ac:chgData name="Craig Thomas" userId="00ea655f176af39b" providerId="LiveId" clId="{7BEA724F-AEB6-4093-819E-C4381C5D16AD}" dt="2018-12-06T21:08:49.773" v="2976" actId="478"/>
          <ac:spMkLst>
            <pc:docMk/>
            <pc:sldMk cId="1375343145" sldId="487"/>
            <ac:spMk id="30" creationId="{AC2A6711-DC40-486F-872F-5A1DA3329523}"/>
          </ac:spMkLst>
        </pc:spChg>
        <pc:spChg chg="mod">
          <ac:chgData name="Craig Thomas" userId="00ea655f176af39b" providerId="LiveId" clId="{7BEA724F-AEB6-4093-819E-C4381C5D16AD}" dt="2018-12-06T21:09:04.036" v="3038" actId="6549"/>
          <ac:spMkLst>
            <pc:docMk/>
            <pc:sldMk cId="1375343145" sldId="487"/>
            <ac:spMk id="56324" creationId="{00000000-0000-0000-0000-000000000000}"/>
          </ac:spMkLst>
        </pc:spChg>
        <pc:spChg chg="mod">
          <ac:chgData name="Craig Thomas" userId="00ea655f176af39b" providerId="LiveId" clId="{7BEA724F-AEB6-4093-819E-C4381C5D16AD}" dt="2018-12-06T21:05:19.431" v="2856" actId="1036"/>
          <ac:spMkLst>
            <pc:docMk/>
            <pc:sldMk cId="1375343145" sldId="487"/>
            <ac:spMk id="56329" creationId="{00000000-0000-0000-0000-000000000000}"/>
          </ac:spMkLst>
        </pc:spChg>
        <pc:spChg chg="mod">
          <ac:chgData name="Craig Thomas" userId="00ea655f176af39b" providerId="LiveId" clId="{7BEA724F-AEB6-4093-819E-C4381C5D16AD}" dt="2018-12-06T23:28:00.740" v="3663" actId="255"/>
          <ac:spMkLst>
            <pc:docMk/>
            <pc:sldMk cId="1375343145" sldId="487"/>
            <ac:spMk id="56335" creationId="{00000000-0000-0000-0000-000000000000}"/>
          </ac:spMkLst>
        </pc:spChg>
        <pc:picChg chg="del">
          <ac:chgData name="Craig Thomas" userId="00ea655f176af39b" providerId="LiveId" clId="{7BEA724F-AEB6-4093-819E-C4381C5D16AD}" dt="2018-12-06T21:05:22.165" v="2857" actId="478"/>
          <ac:picMkLst>
            <pc:docMk/>
            <pc:sldMk cId="1375343145" sldId="487"/>
            <ac:picMk id="12" creationId="{3C9EA7B9-FDB9-4347-BFBD-4FF4DD84BBE6}"/>
          </ac:picMkLst>
        </pc:picChg>
        <pc:picChg chg="add mod">
          <ac:chgData name="Craig Thomas" userId="00ea655f176af39b" providerId="LiveId" clId="{7BEA724F-AEB6-4093-819E-C4381C5D16AD}" dt="2018-12-06T21:05:55.222" v="2861" actId="14100"/>
          <ac:picMkLst>
            <pc:docMk/>
            <pc:sldMk cId="1375343145" sldId="487"/>
            <ac:picMk id="15" creationId="{01434893-07A3-4934-AEB5-9B5E1429CB4E}"/>
          </ac:picMkLst>
        </pc:picChg>
      </pc:sldChg>
      <pc:sldChg chg="addSp delSp modSp delAnim modAnim">
        <pc:chgData name="Craig Thomas" userId="00ea655f176af39b" providerId="LiveId" clId="{7BEA724F-AEB6-4093-819E-C4381C5D16AD}" dt="2018-12-08T16:28:46.060" v="4647" actId="20577"/>
        <pc:sldMkLst>
          <pc:docMk/>
          <pc:sldMk cId="2523280986" sldId="493"/>
        </pc:sldMkLst>
        <pc:spChg chg="del">
          <ac:chgData name="Craig Thomas" userId="00ea655f176af39b" providerId="LiveId" clId="{7BEA724F-AEB6-4093-819E-C4381C5D16AD}" dt="2018-12-06T16:13:38.909" v="320" actId="478"/>
          <ac:spMkLst>
            <pc:docMk/>
            <pc:sldMk cId="2523280986" sldId="493"/>
            <ac:spMk id="12" creationId="{DF1F4E4C-913D-4A8D-AD30-D045D5ECF7BD}"/>
          </ac:spMkLst>
        </pc:spChg>
        <pc:spChg chg="del">
          <ac:chgData name="Craig Thomas" userId="00ea655f176af39b" providerId="LiveId" clId="{7BEA724F-AEB6-4093-819E-C4381C5D16AD}" dt="2018-12-06T16:13:41.878" v="321" actId="478"/>
          <ac:spMkLst>
            <pc:docMk/>
            <pc:sldMk cId="2523280986" sldId="493"/>
            <ac:spMk id="13" creationId="{29F91841-C275-4AF1-AAAC-648094438374}"/>
          </ac:spMkLst>
        </pc:spChg>
        <pc:spChg chg="del">
          <ac:chgData name="Craig Thomas" userId="00ea655f176af39b" providerId="LiveId" clId="{7BEA724F-AEB6-4093-819E-C4381C5D16AD}" dt="2018-12-06T16:13:44.562" v="322" actId="478"/>
          <ac:spMkLst>
            <pc:docMk/>
            <pc:sldMk cId="2523280986" sldId="493"/>
            <ac:spMk id="14" creationId="{FDA818BF-205D-4992-B935-6FAB1017F947}"/>
          </ac:spMkLst>
        </pc:spChg>
        <pc:spChg chg="add mod">
          <ac:chgData name="Craig Thomas" userId="00ea655f176af39b" providerId="LiveId" clId="{7BEA724F-AEB6-4093-819E-C4381C5D16AD}" dt="2018-12-06T16:15:04.831" v="420" actId="207"/>
          <ac:spMkLst>
            <pc:docMk/>
            <pc:sldMk cId="2523280986" sldId="493"/>
            <ac:spMk id="15" creationId="{911BD777-27C7-4EC1-9067-A45B61A5E1A5}"/>
          </ac:spMkLst>
        </pc:spChg>
        <pc:spChg chg="add mod">
          <ac:chgData name="Craig Thomas" userId="00ea655f176af39b" providerId="LiveId" clId="{7BEA724F-AEB6-4093-819E-C4381C5D16AD}" dt="2018-12-08T16:28:46.060" v="4647" actId="20577"/>
          <ac:spMkLst>
            <pc:docMk/>
            <pc:sldMk cId="2523280986" sldId="493"/>
            <ac:spMk id="16" creationId="{A5633028-EDC6-4342-9604-6A21F6BE969F}"/>
          </ac:spMkLst>
        </pc:spChg>
        <pc:spChg chg="add mod">
          <ac:chgData name="Craig Thomas" userId="00ea655f176af39b" providerId="LiveId" clId="{7BEA724F-AEB6-4093-819E-C4381C5D16AD}" dt="2018-12-06T16:17:22.166" v="729" actId="6549"/>
          <ac:spMkLst>
            <pc:docMk/>
            <pc:sldMk cId="2523280986" sldId="493"/>
            <ac:spMk id="17" creationId="{FF11CAAB-CEED-4F16-8201-A8EBB01AF40A}"/>
          </ac:spMkLst>
        </pc:spChg>
        <pc:spChg chg="mod">
          <ac:chgData name="Craig Thomas" userId="00ea655f176af39b" providerId="LiveId" clId="{7BEA724F-AEB6-4093-819E-C4381C5D16AD}" dt="2018-12-06T16:13:05.675" v="202" actId="6549"/>
          <ac:spMkLst>
            <pc:docMk/>
            <pc:sldMk cId="2523280986" sldId="493"/>
            <ac:spMk id="19" creationId="{482D0756-7117-48F0-8ABB-32D83A535B55}"/>
          </ac:spMkLst>
        </pc:spChg>
        <pc:spChg chg="mod">
          <ac:chgData name="Craig Thomas" userId="00ea655f176af39b" providerId="LiveId" clId="{7BEA724F-AEB6-4093-819E-C4381C5D16AD}" dt="2018-12-06T16:17:45.691" v="734" actId="6549"/>
          <ac:spMkLst>
            <pc:docMk/>
            <pc:sldMk cId="2523280986" sldId="493"/>
            <ac:spMk id="20" creationId="{F409D098-1137-4469-8755-D98F8579B75A}"/>
          </ac:spMkLst>
        </pc:spChg>
        <pc:picChg chg="add mod">
          <ac:chgData name="Craig Thomas" userId="00ea655f176af39b" providerId="LiveId" clId="{7BEA724F-AEB6-4093-819E-C4381C5D16AD}" dt="2018-12-06T16:12:00.706" v="125" actId="14100"/>
          <ac:picMkLst>
            <pc:docMk/>
            <pc:sldMk cId="2523280986" sldId="493"/>
            <ac:picMk id="4" creationId="{978461A4-C008-45B6-87EF-F7B0D99021F2}"/>
          </ac:picMkLst>
        </pc:picChg>
        <pc:picChg chg="del">
          <ac:chgData name="Craig Thomas" userId="00ea655f176af39b" providerId="LiveId" clId="{7BEA724F-AEB6-4093-819E-C4381C5D16AD}" dt="2018-12-06T16:11:44.957" v="122" actId="478"/>
          <ac:picMkLst>
            <pc:docMk/>
            <pc:sldMk cId="2523280986" sldId="493"/>
            <ac:picMk id="6" creationId="{B7BE6231-C342-4B20-8F42-658471EFF605}"/>
          </ac:picMkLst>
        </pc:picChg>
      </pc:sldChg>
      <pc:sldChg chg="addSp delSp modSp add delAnim modAnim">
        <pc:chgData name="Craig Thomas" userId="00ea655f176af39b" providerId="LiveId" clId="{7BEA724F-AEB6-4093-819E-C4381C5D16AD}" dt="2018-12-08T16:36:43.465" v="4661" actId="1038"/>
        <pc:sldMkLst>
          <pc:docMk/>
          <pc:sldMk cId="589023533" sldId="507"/>
        </pc:sldMkLst>
        <pc:spChg chg="add mod">
          <ac:chgData name="Craig Thomas" userId="00ea655f176af39b" providerId="LiveId" clId="{7BEA724F-AEB6-4093-819E-C4381C5D16AD}" dt="2018-12-08T16:35:52.767" v="4658" actId="14100"/>
          <ac:spMkLst>
            <pc:docMk/>
            <pc:sldMk cId="589023533" sldId="507"/>
            <ac:spMk id="12" creationId="{D24436E5-4D21-482C-9176-43750EFB0807}"/>
          </ac:spMkLst>
        </pc:spChg>
        <pc:spChg chg="add del mod">
          <ac:chgData name="Craig Thomas" userId="00ea655f176af39b" providerId="LiveId" clId="{7BEA724F-AEB6-4093-819E-C4381C5D16AD}" dt="2018-12-08T16:35:07.216" v="4651" actId="1036"/>
          <ac:spMkLst>
            <pc:docMk/>
            <pc:sldMk cId="589023533" sldId="507"/>
            <ac:spMk id="13" creationId="{7509CF0F-A42A-4873-A6C3-0FC876F242FD}"/>
          </ac:spMkLst>
        </pc:spChg>
        <pc:spChg chg="add del mod">
          <ac:chgData name="Craig Thomas" userId="00ea655f176af39b" providerId="LiveId" clId="{7BEA724F-AEB6-4093-819E-C4381C5D16AD}" dt="2018-12-08T16:35:14.170" v="4653" actId="1036"/>
          <ac:spMkLst>
            <pc:docMk/>
            <pc:sldMk cId="589023533" sldId="507"/>
            <ac:spMk id="14" creationId="{89133EC0-9FC1-4D1D-9FB2-4A6D7F913AB5}"/>
          </ac:spMkLst>
        </pc:spChg>
        <pc:spChg chg="del">
          <ac:chgData name="Craig Thomas" userId="00ea655f176af39b" providerId="LiveId" clId="{7BEA724F-AEB6-4093-819E-C4381C5D16AD}" dt="2018-12-06T16:19:30.572" v="809" actId="478"/>
          <ac:spMkLst>
            <pc:docMk/>
            <pc:sldMk cId="589023533" sldId="507"/>
            <ac:spMk id="15" creationId="{911BD777-27C7-4EC1-9067-A45B61A5E1A5}"/>
          </ac:spMkLst>
        </pc:spChg>
        <pc:spChg chg="del">
          <ac:chgData name="Craig Thomas" userId="00ea655f176af39b" providerId="LiveId" clId="{7BEA724F-AEB6-4093-819E-C4381C5D16AD}" dt="2018-12-06T16:19:30.572" v="809" actId="478"/>
          <ac:spMkLst>
            <pc:docMk/>
            <pc:sldMk cId="589023533" sldId="507"/>
            <ac:spMk id="16" creationId="{A5633028-EDC6-4342-9604-6A21F6BE969F}"/>
          </ac:spMkLst>
        </pc:spChg>
        <pc:spChg chg="del">
          <ac:chgData name="Craig Thomas" userId="00ea655f176af39b" providerId="LiveId" clId="{7BEA724F-AEB6-4093-819E-C4381C5D16AD}" dt="2018-12-06T16:19:30.572" v="809" actId="478"/>
          <ac:spMkLst>
            <pc:docMk/>
            <pc:sldMk cId="589023533" sldId="507"/>
            <ac:spMk id="17" creationId="{FF11CAAB-CEED-4F16-8201-A8EBB01AF40A}"/>
          </ac:spMkLst>
        </pc:spChg>
        <pc:spChg chg="add del mod">
          <ac:chgData name="Craig Thomas" userId="00ea655f176af39b" providerId="LiveId" clId="{7BEA724F-AEB6-4093-819E-C4381C5D16AD}" dt="2018-12-08T16:35:19.638" v="4655" actId="1036"/>
          <ac:spMkLst>
            <pc:docMk/>
            <pc:sldMk cId="589023533" sldId="507"/>
            <ac:spMk id="18" creationId="{98AB6463-A92B-4B65-8EFA-DB59BE0F1382}"/>
          </ac:spMkLst>
        </pc:spChg>
        <pc:spChg chg="mod">
          <ac:chgData name="Craig Thomas" userId="00ea655f176af39b" providerId="LiveId" clId="{7BEA724F-AEB6-4093-819E-C4381C5D16AD}" dt="2018-12-06T16:19:24.618" v="808" actId="6549"/>
          <ac:spMkLst>
            <pc:docMk/>
            <pc:sldMk cId="589023533" sldId="507"/>
            <ac:spMk id="19" creationId="{482D0756-7117-48F0-8ABB-32D83A535B55}"/>
          </ac:spMkLst>
        </pc:spChg>
        <pc:spChg chg="del">
          <ac:chgData name="Craig Thomas" userId="00ea655f176af39b" providerId="LiveId" clId="{7BEA724F-AEB6-4093-819E-C4381C5D16AD}" dt="2018-12-06T16:19:30.572" v="809" actId="478"/>
          <ac:spMkLst>
            <pc:docMk/>
            <pc:sldMk cId="589023533" sldId="507"/>
            <ac:spMk id="20" creationId="{F409D098-1137-4469-8755-D98F8579B75A}"/>
          </ac:spMkLst>
        </pc:spChg>
        <pc:spChg chg="add del mod">
          <ac:chgData name="Craig Thomas" userId="00ea655f176af39b" providerId="LiveId" clId="{7BEA724F-AEB6-4093-819E-C4381C5D16AD}" dt="2018-12-08T16:35:25.025" v="4657" actId="1036"/>
          <ac:spMkLst>
            <pc:docMk/>
            <pc:sldMk cId="589023533" sldId="507"/>
            <ac:spMk id="21" creationId="{C36E4DC4-0207-4ADD-BD7A-4CC92DE3E744}"/>
          </ac:spMkLst>
        </pc:spChg>
        <pc:spChg chg="add del mod">
          <ac:chgData name="Craig Thomas" userId="00ea655f176af39b" providerId="LiveId" clId="{7BEA724F-AEB6-4093-819E-C4381C5D16AD}" dt="2018-12-06T16:23:03.647" v="932" actId="478"/>
          <ac:spMkLst>
            <pc:docMk/>
            <pc:sldMk cId="589023533" sldId="507"/>
            <ac:spMk id="22" creationId="{5493B8DC-F7D9-453C-9BD7-450ADE218814}"/>
          </ac:spMkLst>
        </pc:spChg>
        <pc:spChg chg="add mod">
          <ac:chgData name="Craig Thomas" userId="00ea655f176af39b" providerId="LiveId" clId="{7BEA724F-AEB6-4093-819E-C4381C5D16AD}" dt="2018-12-08T16:36:43.465" v="4661" actId="1038"/>
          <ac:spMkLst>
            <pc:docMk/>
            <pc:sldMk cId="589023533" sldId="507"/>
            <ac:spMk id="23" creationId="{1BB87D73-069F-4D20-90F0-BF523B03E298}"/>
          </ac:spMkLst>
        </pc:spChg>
        <pc:spChg chg="add mod">
          <ac:chgData name="Craig Thomas" userId="00ea655f176af39b" providerId="LiveId" clId="{7BEA724F-AEB6-4093-819E-C4381C5D16AD}" dt="2018-12-08T16:36:43.465" v="4661" actId="1038"/>
          <ac:spMkLst>
            <pc:docMk/>
            <pc:sldMk cId="589023533" sldId="507"/>
            <ac:spMk id="24" creationId="{8644EBE5-EF6C-4F9F-917F-6A1FE9A3006E}"/>
          </ac:spMkLst>
        </pc:spChg>
        <pc:spChg chg="add mod">
          <ac:chgData name="Craig Thomas" userId="00ea655f176af39b" providerId="LiveId" clId="{7BEA724F-AEB6-4093-819E-C4381C5D16AD}" dt="2018-12-08T16:36:43.465" v="4661" actId="1038"/>
          <ac:spMkLst>
            <pc:docMk/>
            <pc:sldMk cId="589023533" sldId="507"/>
            <ac:spMk id="25" creationId="{16A85C62-B21B-4D84-8952-C1D359544426}"/>
          </ac:spMkLst>
        </pc:spChg>
        <pc:spChg chg="add mod">
          <ac:chgData name="Craig Thomas" userId="00ea655f176af39b" providerId="LiveId" clId="{7BEA724F-AEB6-4093-819E-C4381C5D16AD}" dt="2018-12-08T16:36:43.465" v="4661" actId="1038"/>
          <ac:spMkLst>
            <pc:docMk/>
            <pc:sldMk cId="589023533" sldId="507"/>
            <ac:spMk id="26" creationId="{3565AC4D-682E-49C4-B414-604B728A60C3}"/>
          </ac:spMkLst>
        </pc:spChg>
        <pc:spChg chg="add del mod">
          <ac:chgData name="Craig Thomas" userId="00ea655f176af39b" providerId="LiveId" clId="{7BEA724F-AEB6-4093-819E-C4381C5D16AD}" dt="2018-12-08T16:34:42.800" v="4648" actId="478"/>
          <ac:spMkLst>
            <pc:docMk/>
            <pc:sldMk cId="589023533" sldId="507"/>
            <ac:spMk id="27" creationId="{D98FFBEC-0B8D-41FF-A5D3-293278ACC296}"/>
          </ac:spMkLst>
        </pc:spChg>
      </pc:sldChg>
      <pc:sldChg chg="addSp delSp modSp add delAnim modAnim">
        <pc:chgData name="Craig Thomas" userId="00ea655f176af39b" providerId="LiveId" clId="{7BEA724F-AEB6-4093-819E-C4381C5D16AD}" dt="2018-12-07T00:41:19.986" v="4646" actId="20577"/>
        <pc:sldMkLst>
          <pc:docMk/>
          <pc:sldMk cId="2743112422" sldId="508"/>
        </pc:sldMkLst>
        <pc:spChg chg="del">
          <ac:chgData name="Craig Thomas" userId="00ea655f176af39b" providerId="LiveId" clId="{7BEA724F-AEB6-4093-819E-C4381C5D16AD}" dt="2018-12-06T16:32:22.135" v="1285" actId="478"/>
          <ac:spMkLst>
            <pc:docMk/>
            <pc:sldMk cId="2743112422" sldId="508"/>
            <ac:spMk id="12" creationId="{D24436E5-4D21-482C-9176-43750EFB0807}"/>
          </ac:spMkLst>
        </pc:spChg>
        <pc:spChg chg="del">
          <ac:chgData name="Craig Thomas" userId="00ea655f176af39b" providerId="LiveId" clId="{7BEA724F-AEB6-4093-819E-C4381C5D16AD}" dt="2018-12-06T16:32:22.135" v="1285" actId="478"/>
          <ac:spMkLst>
            <pc:docMk/>
            <pc:sldMk cId="2743112422" sldId="508"/>
            <ac:spMk id="13" creationId="{7509CF0F-A42A-4873-A6C3-0FC876F242FD}"/>
          </ac:spMkLst>
        </pc:spChg>
        <pc:spChg chg="del">
          <ac:chgData name="Craig Thomas" userId="00ea655f176af39b" providerId="LiveId" clId="{7BEA724F-AEB6-4093-819E-C4381C5D16AD}" dt="2018-12-06T16:32:22.135" v="1285" actId="478"/>
          <ac:spMkLst>
            <pc:docMk/>
            <pc:sldMk cId="2743112422" sldId="508"/>
            <ac:spMk id="14" creationId="{89133EC0-9FC1-4D1D-9FB2-4A6D7F913AB5}"/>
          </ac:spMkLst>
        </pc:spChg>
        <pc:spChg chg="del">
          <ac:chgData name="Craig Thomas" userId="00ea655f176af39b" providerId="LiveId" clId="{7BEA724F-AEB6-4093-819E-C4381C5D16AD}" dt="2018-12-06T16:32:22.135" v="1285" actId="478"/>
          <ac:spMkLst>
            <pc:docMk/>
            <pc:sldMk cId="2743112422" sldId="508"/>
            <ac:spMk id="18" creationId="{98AB6463-A92B-4B65-8EFA-DB59BE0F1382}"/>
          </ac:spMkLst>
        </pc:spChg>
        <pc:spChg chg="del">
          <ac:chgData name="Craig Thomas" userId="00ea655f176af39b" providerId="LiveId" clId="{7BEA724F-AEB6-4093-819E-C4381C5D16AD}" dt="2018-12-06T16:32:22.135" v="1285" actId="478"/>
          <ac:spMkLst>
            <pc:docMk/>
            <pc:sldMk cId="2743112422" sldId="508"/>
            <ac:spMk id="19" creationId="{482D0756-7117-48F0-8ABB-32D83A535B55}"/>
          </ac:spMkLst>
        </pc:spChg>
        <pc:spChg chg="add mod">
          <ac:chgData name="Craig Thomas" userId="00ea655f176af39b" providerId="LiveId" clId="{7BEA724F-AEB6-4093-819E-C4381C5D16AD}" dt="2018-12-06T16:36:00.338" v="2011" actId="1035"/>
          <ac:spMkLst>
            <pc:docMk/>
            <pc:sldMk cId="2743112422" sldId="508"/>
            <ac:spMk id="20" creationId="{49C2F20D-152A-434A-ADFA-8557C7CF42E3}"/>
          </ac:spMkLst>
        </pc:spChg>
        <pc:spChg chg="del">
          <ac:chgData name="Craig Thomas" userId="00ea655f176af39b" providerId="LiveId" clId="{7BEA724F-AEB6-4093-819E-C4381C5D16AD}" dt="2018-12-06T16:32:22.135" v="1285" actId="478"/>
          <ac:spMkLst>
            <pc:docMk/>
            <pc:sldMk cId="2743112422" sldId="508"/>
            <ac:spMk id="21" creationId="{C36E4DC4-0207-4ADD-BD7A-4CC92DE3E744}"/>
          </ac:spMkLst>
        </pc:spChg>
        <pc:spChg chg="add mod">
          <ac:chgData name="Craig Thomas" userId="00ea655f176af39b" providerId="LiveId" clId="{7BEA724F-AEB6-4093-819E-C4381C5D16AD}" dt="2018-12-06T16:36:00.338" v="2011" actId="1035"/>
          <ac:spMkLst>
            <pc:docMk/>
            <pc:sldMk cId="2743112422" sldId="508"/>
            <ac:spMk id="22" creationId="{905E5ED3-52A2-4EC4-BB67-9398ADC47B6D}"/>
          </ac:spMkLst>
        </pc:spChg>
        <pc:spChg chg="del">
          <ac:chgData name="Craig Thomas" userId="00ea655f176af39b" providerId="LiveId" clId="{7BEA724F-AEB6-4093-819E-C4381C5D16AD}" dt="2018-12-06T16:32:22.135" v="1285" actId="478"/>
          <ac:spMkLst>
            <pc:docMk/>
            <pc:sldMk cId="2743112422" sldId="508"/>
            <ac:spMk id="23" creationId="{1BB87D73-069F-4D20-90F0-BF523B03E298}"/>
          </ac:spMkLst>
        </pc:spChg>
        <pc:spChg chg="del">
          <ac:chgData name="Craig Thomas" userId="00ea655f176af39b" providerId="LiveId" clId="{7BEA724F-AEB6-4093-819E-C4381C5D16AD}" dt="2018-12-06T16:32:22.135" v="1285" actId="478"/>
          <ac:spMkLst>
            <pc:docMk/>
            <pc:sldMk cId="2743112422" sldId="508"/>
            <ac:spMk id="24" creationId="{8644EBE5-EF6C-4F9F-917F-6A1FE9A3006E}"/>
          </ac:spMkLst>
        </pc:spChg>
        <pc:spChg chg="del">
          <ac:chgData name="Craig Thomas" userId="00ea655f176af39b" providerId="LiveId" clId="{7BEA724F-AEB6-4093-819E-C4381C5D16AD}" dt="2018-12-06T16:32:22.135" v="1285" actId="478"/>
          <ac:spMkLst>
            <pc:docMk/>
            <pc:sldMk cId="2743112422" sldId="508"/>
            <ac:spMk id="25" creationId="{16A85C62-B21B-4D84-8952-C1D359544426}"/>
          </ac:spMkLst>
        </pc:spChg>
        <pc:spChg chg="del">
          <ac:chgData name="Craig Thomas" userId="00ea655f176af39b" providerId="LiveId" clId="{7BEA724F-AEB6-4093-819E-C4381C5D16AD}" dt="2018-12-06T16:32:22.135" v="1285" actId="478"/>
          <ac:spMkLst>
            <pc:docMk/>
            <pc:sldMk cId="2743112422" sldId="508"/>
            <ac:spMk id="26" creationId="{3565AC4D-682E-49C4-B414-604B728A60C3}"/>
          </ac:spMkLst>
        </pc:spChg>
        <pc:spChg chg="mod">
          <ac:chgData name="Craig Thomas" userId="00ea655f176af39b" providerId="LiveId" clId="{7BEA724F-AEB6-4093-819E-C4381C5D16AD}" dt="2018-12-06T16:32:34.799" v="1342" actId="14100"/>
          <ac:spMkLst>
            <pc:docMk/>
            <pc:sldMk cId="2743112422" sldId="508"/>
            <ac:spMk id="27" creationId="{D98FFBEC-0B8D-41FF-A5D3-293278ACC296}"/>
          </ac:spMkLst>
        </pc:spChg>
        <pc:spChg chg="add mod">
          <ac:chgData name="Craig Thomas" userId="00ea655f176af39b" providerId="LiveId" clId="{7BEA724F-AEB6-4093-819E-C4381C5D16AD}" dt="2018-12-07T00:41:19.986" v="4646" actId="20577"/>
          <ac:spMkLst>
            <pc:docMk/>
            <pc:sldMk cId="2743112422" sldId="508"/>
            <ac:spMk id="28" creationId="{C14D3BA7-9EDB-4E6A-A3D5-4F1166F2B60F}"/>
          </ac:spMkLst>
        </pc:spChg>
      </pc:sldChg>
      <pc:sldChg chg="addSp delSp modSp add delAnim modAnim">
        <pc:chgData name="Craig Thomas" userId="00ea655f176af39b" providerId="LiveId" clId="{7BEA724F-AEB6-4093-819E-C4381C5D16AD}" dt="2018-12-06T19:51:02.894" v="2685" actId="6549"/>
        <pc:sldMkLst>
          <pc:docMk/>
          <pc:sldMk cId="871538879" sldId="509"/>
        </pc:sldMkLst>
        <pc:spChg chg="add mod">
          <ac:chgData name="Craig Thomas" userId="00ea655f176af39b" providerId="LiveId" clId="{7BEA724F-AEB6-4093-819E-C4381C5D16AD}" dt="2018-12-06T19:49:34.871" v="2348" actId="1036"/>
          <ac:spMkLst>
            <pc:docMk/>
            <pc:sldMk cId="871538879" sldId="509"/>
            <ac:spMk id="11" creationId="{E571C9DF-CCD6-4EF8-8909-2DEC47360B6F}"/>
          </ac:spMkLst>
        </pc:spChg>
        <pc:spChg chg="add mod">
          <ac:chgData name="Craig Thomas" userId="00ea655f176af39b" providerId="LiveId" clId="{7BEA724F-AEB6-4093-819E-C4381C5D16AD}" dt="2018-12-06T19:50:16.943" v="2514" actId="6549"/>
          <ac:spMkLst>
            <pc:docMk/>
            <pc:sldMk cId="871538879" sldId="509"/>
            <ac:spMk id="12" creationId="{AF55157B-B912-45E5-B9EF-CA527DCCAAED}"/>
          </ac:spMkLst>
        </pc:spChg>
        <pc:spChg chg="add mod">
          <ac:chgData name="Craig Thomas" userId="00ea655f176af39b" providerId="LiveId" clId="{7BEA724F-AEB6-4093-819E-C4381C5D16AD}" dt="2018-12-06T19:51:02.894" v="2685" actId="6549"/>
          <ac:spMkLst>
            <pc:docMk/>
            <pc:sldMk cId="871538879" sldId="509"/>
            <ac:spMk id="13" creationId="{A16997D0-9C53-4F66-B3D6-361EBA899511}"/>
          </ac:spMkLst>
        </pc:spChg>
        <pc:spChg chg="del">
          <ac:chgData name="Craig Thomas" userId="00ea655f176af39b" providerId="LiveId" clId="{7BEA724F-AEB6-4093-819E-C4381C5D16AD}" dt="2018-12-06T19:48:45.119" v="2235" actId="478"/>
          <ac:spMkLst>
            <pc:docMk/>
            <pc:sldMk cId="871538879" sldId="509"/>
            <ac:spMk id="20" creationId="{49C2F20D-152A-434A-ADFA-8557C7CF42E3}"/>
          </ac:spMkLst>
        </pc:spChg>
        <pc:spChg chg="del">
          <ac:chgData name="Craig Thomas" userId="00ea655f176af39b" providerId="LiveId" clId="{7BEA724F-AEB6-4093-819E-C4381C5D16AD}" dt="2018-12-06T19:48:48.953" v="2236" actId="478"/>
          <ac:spMkLst>
            <pc:docMk/>
            <pc:sldMk cId="871538879" sldId="509"/>
            <ac:spMk id="22" creationId="{905E5ED3-52A2-4EC4-BB67-9398ADC47B6D}"/>
          </ac:spMkLst>
        </pc:spChg>
        <pc:spChg chg="mod">
          <ac:chgData name="Craig Thomas" userId="00ea655f176af39b" providerId="LiveId" clId="{7BEA724F-AEB6-4093-819E-C4381C5D16AD}" dt="2018-12-06T19:48:36.396" v="2234" actId="6549"/>
          <ac:spMkLst>
            <pc:docMk/>
            <pc:sldMk cId="871538879" sldId="509"/>
            <ac:spMk id="27" creationId="{D98FFBEC-0B8D-41FF-A5D3-293278ACC296}"/>
          </ac:spMkLst>
        </pc:spChg>
        <pc:spChg chg="del">
          <ac:chgData name="Craig Thomas" userId="00ea655f176af39b" providerId="LiveId" clId="{7BEA724F-AEB6-4093-819E-C4381C5D16AD}" dt="2018-12-06T19:48:48.953" v="2236" actId="478"/>
          <ac:spMkLst>
            <pc:docMk/>
            <pc:sldMk cId="871538879" sldId="509"/>
            <ac:spMk id="28" creationId="{C14D3BA7-9EDB-4E6A-A3D5-4F1166F2B60F}"/>
          </ac:spMkLst>
        </pc:spChg>
      </pc:sldChg>
      <pc:sldChg chg="addSp delSp modSp add delAnim modAnim">
        <pc:chgData name="Craig Thomas" userId="00ea655f176af39b" providerId="LiveId" clId="{7BEA724F-AEB6-4093-819E-C4381C5D16AD}" dt="2018-12-08T17:20:09.627" v="4681" actId="6549"/>
        <pc:sldMkLst>
          <pc:docMk/>
          <pc:sldMk cId="2353120001" sldId="512"/>
        </pc:sldMkLst>
        <pc:spChg chg="mod">
          <ac:chgData name="Craig Thomas" userId="00ea655f176af39b" providerId="LiveId" clId="{7BEA724F-AEB6-4093-819E-C4381C5D16AD}" dt="2018-12-07T00:08:15.761" v="3902" actId="1035"/>
          <ac:spMkLst>
            <pc:docMk/>
            <pc:sldMk cId="2353120001" sldId="512"/>
            <ac:spMk id="16" creationId="{9206A4AB-B032-4D79-9D33-166A65DA17EB}"/>
          </ac:spMkLst>
        </pc:spChg>
        <pc:spChg chg="mod">
          <ac:chgData name="Craig Thomas" userId="00ea655f176af39b" providerId="LiveId" clId="{7BEA724F-AEB6-4093-819E-C4381C5D16AD}" dt="2018-12-07T00:08:15.761" v="3902" actId="1035"/>
          <ac:spMkLst>
            <pc:docMk/>
            <pc:sldMk cId="2353120001" sldId="512"/>
            <ac:spMk id="17" creationId="{8D1C4C7A-6031-4914-8821-A6FCB96DDDAD}"/>
          </ac:spMkLst>
        </pc:spChg>
        <pc:spChg chg="mod">
          <ac:chgData name="Craig Thomas" userId="00ea655f176af39b" providerId="LiveId" clId="{7BEA724F-AEB6-4093-819E-C4381C5D16AD}" dt="2018-12-07T00:08:15.761" v="3902" actId="1035"/>
          <ac:spMkLst>
            <pc:docMk/>
            <pc:sldMk cId="2353120001" sldId="512"/>
            <ac:spMk id="18" creationId="{FC59F88B-4DAD-4558-B039-062C86F93270}"/>
          </ac:spMkLst>
        </pc:spChg>
        <pc:spChg chg="mod">
          <ac:chgData name="Craig Thomas" userId="00ea655f176af39b" providerId="LiveId" clId="{7BEA724F-AEB6-4093-819E-C4381C5D16AD}" dt="2018-12-07T00:08:32.498" v="3904" actId="20577"/>
          <ac:spMkLst>
            <pc:docMk/>
            <pc:sldMk cId="2353120001" sldId="512"/>
            <ac:spMk id="19" creationId="{1334EEBA-90A7-4557-9E64-65F14C650E71}"/>
          </ac:spMkLst>
        </pc:spChg>
        <pc:spChg chg="mod">
          <ac:chgData name="Craig Thomas" userId="00ea655f176af39b" providerId="LiveId" clId="{7BEA724F-AEB6-4093-819E-C4381C5D16AD}" dt="2018-12-08T17:20:09.627" v="4681" actId="6549"/>
          <ac:spMkLst>
            <pc:docMk/>
            <pc:sldMk cId="2353120001" sldId="512"/>
            <ac:spMk id="56335" creationId="{00000000-0000-0000-0000-000000000000}"/>
          </ac:spMkLst>
        </pc:spChg>
        <pc:picChg chg="add mod">
          <ac:chgData name="Craig Thomas" userId="00ea655f176af39b" providerId="LiveId" clId="{7BEA724F-AEB6-4093-819E-C4381C5D16AD}" dt="2018-12-06T22:50:41.419" v="3424" actId="1035"/>
          <ac:picMkLst>
            <pc:docMk/>
            <pc:sldMk cId="2353120001" sldId="512"/>
            <ac:picMk id="13" creationId="{0E6F75A6-1438-4EC4-9DA4-C9B9BEBA9306}"/>
          </ac:picMkLst>
        </pc:picChg>
        <pc:picChg chg="del">
          <ac:chgData name="Craig Thomas" userId="00ea655f176af39b" providerId="LiveId" clId="{7BEA724F-AEB6-4093-819E-C4381C5D16AD}" dt="2018-12-06T22:50:17.839" v="3412" actId="478"/>
          <ac:picMkLst>
            <pc:docMk/>
            <pc:sldMk cId="2353120001" sldId="512"/>
            <ac:picMk id="15" creationId="{01434893-07A3-4934-AEB5-9B5E1429CB4E}"/>
          </ac:picMkLst>
        </pc:picChg>
      </pc:sldChg>
      <pc:sldChg chg="addSp delSp modSp add setBg delAnim modAnim">
        <pc:chgData name="Craig Thomas" userId="00ea655f176af39b" providerId="LiveId" clId="{7BEA724F-AEB6-4093-819E-C4381C5D16AD}" dt="2018-12-09T13:06:10.542" v="4725"/>
        <pc:sldMkLst>
          <pc:docMk/>
          <pc:sldMk cId="1013803216" sldId="513"/>
        </pc:sldMkLst>
        <pc:spChg chg="del">
          <ac:chgData name="Craig Thomas" userId="00ea655f176af39b" providerId="LiveId" clId="{7BEA724F-AEB6-4093-819E-C4381C5D16AD}" dt="2018-12-09T12:09:52.870" v="4692" actId="478"/>
          <ac:spMkLst>
            <pc:docMk/>
            <pc:sldMk cId="1013803216" sldId="513"/>
            <ac:spMk id="2" creationId="{00000000-0000-0000-0000-000000000000}"/>
          </ac:spMkLst>
        </pc:spChg>
        <pc:spChg chg="add mod">
          <ac:chgData name="Craig Thomas" userId="00ea655f176af39b" providerId="LiveId" clId="{7BEA724F-AEB6-4093-819E-C4381C5D16AD}" dt="2018-12-09T13:05:50.988" v="4724" actId="164"/>
          <ac:spMkLst>
            <pc:docMk/>
            <pc:sldMk cId="1013803216" sldId="513"/>
            <ac:spMk id="2" creationId="{45A11F0A-22C6-436A-845A-591A618A3DFA}"/>
          </ac:spMkLst>
        </pc:spChg>
        <pc:spChg chg="del">
          <ac:chgData name="Craig Thomas" userId="00ea655f176af39b" providerId="LiveId" clId="{7BEA724F-AEB6-4093-819E-C4381C5D16AD}" dt="2018-12-09T12:09:35.963" v="4686" actId="478"/>
          <ac:spMkLst>
            <pc:docMk/>
            <pc:sldMk cId="1013803216" sldId="513"/>
            <ac:spMk id="3" creationId="{8BE86863-16FF-4455-8052-39B42922A73C}"/>
          </ac:spMkLst>
        </pc:spChg>
        <pc:spChg chg="del">
          <ac:chgData name="Craig Thomas" userId="00ea655f176af39b" providerId="LiveId" clId="{7BEA724F-AEB6-4093-819E-C4381C5D16AD}" dt="2018-12-09T12:08:45.358" v="4683" actId="478"/>
          <ac:spMkLst>
            <pc:docMk/>
            <pc:sldMk cId="1013803216" sldId="513"/>
            <ac:spMk id="12" creationId="{423E9614-F49B-443D-BA4F-777652835010}"/>
          </ac:spMkLst>
        </pc:spChg>
        <pc:spChg chg="del">
          <ac:chgData name="Craig Thomas" userId="00ea655f176af39b" providerId="LiveId" clId="{7BEA724F-AEB6-4093-819E-C4381C5D16AD}" dt="2018-12-09T12:08:45.358" v="4683" actId="478"/>
          <ac:spMkLst>
            <pc:docMk/>
            <pc:sldMk cId="1013803216" sldId="513"/>
            <ac:spMk id="18" creationId="{46BB9373-C4D9-4D34-96D9-9837DD3CDC80}"/>
          </ac:spMkLst>
        </pc:spChg>
        <pc:spChg chg="del">
          <ac:chgData name="Craig Thomas" userId="00ea655f176af39b" providerId="LiveId" clId="{7BEA724F-AEB6-4093-819E-C4381C5D16AD}" dt="2018-12-09T12:08:45.358" v="4683" actId="478"/>
          <ac:spMkLst>
            <pc:docMk/>
            <pc:sldMk cId="1013803216" sldId="513"/>
            <ac:spMk id="19" creationId="{7EAA9D6A-AE5E-49C5-BD45-00AE34DB9043}"/>
          </ac:spMkLst>
        </pc:spChg>
        <pc:spChg chg="del">
          <ac:chgData name="Craig Thomas" userId="00ea655f176af39b" providerId="LiveId" clId="{7BEA724F-AEB6-4093-819E-C4381C5D16AD}" dt="2018-12-09T12:08:45.358" v="4683" actId="478"/>
          <ac:spMkLst>
            <pc:docMk/>
            <pc:sldMk cId="1013803216" sldId="513"/>
            <ac:spMk id="20" creationId="{5B2A50DC-A6F8-433A-AB6A-CCB90625C7A4}"/>
          </ac:spMkLst>
        </pc:spChg>
        <pc:spChg chg="del">
          <ac:chgData name="Craig Thomas" userId="00ea655f176af39b" providerId="LiveId" clId="{7BEA724F-AEB6-4093-819E-C4381C5D16AD}" dt="2018-12-09T12:08:45.358" v="4683" actId="478"/>
          <ac:spMkLst>
            <pc:docMk/>
            <pc:sldMk cId="1013803216" sldId="513"/>
            <ac:spMk id="21" creationId="{CF5588DE-94EC-4B21-BB0F-A5CD40B18912}"/>
          </ac:spMkLst>
        </pc:spChg>
        <pc:spChg chg="del">
          <ac:chgData name="Craig Thomas" userId="00ea655f176af39b" providerId="LiveId" clId="{7BEA724F-AEB6-4093-819E-C4381C5D16AD}" dt="2018-12-09T12:08:45.358" v="4683" actId="478"/>
          <ac:spMkLst>
            <pc:docMk/>
            <pc:sldMk cId="1013803216" sldId="513"/>
            <ac:spMk id="22" creationId="{0CC04C90-709D-4226-AE9D-18CD7C68002C}"/>
          </ac:spMkLst>
        </pc:spChg>
        <pc:spChg chg="del">
          <ac:chgData name="Craig Thomas" userId="00ea655f176af39b" providerId="LiveId" clId="{7BEA724F-AEB6-4093-819E-C4381C5D16AD}" dt="2018-12-09T12:08:45.358" v="4683" actId="478"/>
          <ac:spMkLst>
            <pc:docMk/>
            <pc:sldMk cId="1013803216" sldId="513"/>
            <ac:spMk id="56324" creationId="{00000000-0000-0000-0000-000000000000}"/>
          </ac:spMkLst>
        </pc:spChg>
        <pc:spChg chg="del">
          <ac:chgData name="Craig Thomas" userId="00ea655f176af39b" providerId="LiveId" clId="{7BEA724F-AEB6-4093-819E-C4381C5D16AD}" dt="2018-12-09T12:08:45.358" v="4683" actId="478"/>
          <ac:spMkLst>
            <pc:docMk/>
            <pc:sldMk cId="1013803216" sldId="513"/>
            <ac:spMk id="56329" creationId="{00000000-0000-0000-0000-000000000000}"/>
          </ac:spMkLst>
        </pc:spChg>
        <pc:grpChg chg="add mod">
          <ac:chgData name="Craig Thomas" userId="00ea655f176af39b" providerId="LiveId" clId="{7BEA724F-AEB6-4093-819E-C4381C5D16AD}" dt="2018-12-09T13:05:50.988" v="4724" actId="164"/>
          <ac:grpSpMkLst>
            <pc:docMk/>
            <pc:sldMk cId="1013803216" sldId="513"/>
            <ac:grpSpMk id="3" creationId="{98FAE137-667C-442A-A320-F589D49DD2E2}"/>
          </ac:grpSpMkLst>
        </pc:grpChg>
        <pc:picChg chg="mod">
          <ac:chgData name="Craig Thomas" userId="00ea655f176af39b" providerId="LiveId" clId="{7BEA724F-AEB6-4093-819E-C4381C5D16AD}" dt="2018-12-09T13:05:50.988" v="4724" actId="164"/>
          <ac:picMkLst>
            <pc:docMk/>
            <pc:sldMk cId="1013803216" sldId="513"/>
            <ac:picMk id="14" creationId="{962D95BC-0B7C-4400-A088-E97A797FF5B6}"/>
          </ac:picMkLst>
        </pc:picChg>
        <pc:cxnChg chg="del">
          <ac:chgData name="Craig Thomas" userId="00ea655f176af39b" providerId="LiveId" clId="{7BEA724F-AEB6-4093-819E-C4381C5D16AD}" dt="2018-12-09T12:08:45.358" v="4683" actId="478"/>
          <ac:cxnSpMkLst>
            <pc:docMk/>
            <pc:sldMk cId="1013803216" sldId="513"/>
            <ac:cxnSpMk id="5" creationId="{611DC2B8-6858-4C7B-8330-CCB64F7EA68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9928983-C108-4DE4-AE6B-8BF098B31C36}" type="slidenum">
              <a:rPr lang="en-US"/>
              <a:pPr/>
              <a:t>‹#›</a:t>
            </a:fld>
            <a:endParaRPr lang="en-US"/>
          </a:p>
        </p:txBody>
      </p:sp>
    </p:spTree>
    <p:extLst>
      <p:ext uri="{BB962C8B-B14F-4D97-AF65-F5344CB8AC3E}">
        <p14:creationId xmlns:p14="http://schemas.microsoft.com/office/powerpoint/2010/main" val="1575551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a:t>
            </a:fld>
            <a:endParaRPr lang="en-US" dirty="0"/>
          </a:p>
        </p:txBody>
      </p:sp>
    </p:spTree>
    <p:extLst>
      <p:ext uri="{BB962C8B-B14F-4D97-AF65-F5344CB8AC3E}">
        <p14:creationId xmlns:p14="http://schemas.microsoft.com/office/powerpoint/2010/main" val="292590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507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881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1631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5</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3443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795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399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75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040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a:p>
        </p:txBody>
      </p:sp>
      <p:sp>
        <p:nvSpPr>
          <p:cNvPr id="28679" name="Rectangle 7"/>
          <p:cNvSpPr>
            <a:spLocks noGrp="1" noChangeArrowheads="1"/>
          </p:cNvSpPr>
          <p:nvPr>
            <p:ph type="ftr" sz="quarter" idx="3"/>
          </p:nvPr>
        </p:nvSpPr>
        <p:spPr/>
        <p:txBody>
          <a:bodyPr/>
          <a:lstStyle>
            <a:lvl1pPr>
              <a:defRPr/>
            </a:lvl1pPr>
          </a:lstStyle>
          <a:p>
            <a:endParaRPr lang="en-US"/>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a:p>
        </p:txBody>
      </p:sp>
    </p:spTree>
    <p:extLst>
      <p:ext uri="{BB962C8B-B14F-4D97-AF65-F5344CB8AC3E}">
        <p14:creationId xmlns:p14="http://schemas.microsoft.com/office/powerpoint/2010/main" val="73131304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a:p>
        </p:txBody>
      </p:sp>
    </p:spTree>
    <p:extLst>
      <p:ext uri="{BB962C8B-B14F-4D97-AF65-F5344CB8AC3E}">
        <p14:creationId xmlns:p14="http://schemas.microsoft.com/office/powerpoint/2010/main" val="40558536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a:p>
        </p:txBody>
      </p:sp>
    </p:spTree>
    <p:extLst>
      <p:ext uri="{BB962C8B-B14F-4D97-AF65-F5344CB8AC3E}">
        <p14:creationId xmlns:p14="http://schemas.microsoft.com/office/powerpoint/2010/main" val="11621936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a:p>
        </p:txBody>
      </p:sp>
    </p:spTree>
    <p:extLst>
      <p:ext uri="{BB962C8B-B14F-4D97-AF65-F5344CB8AC3E}">
        <p14:creationId xmlns:p14="http://schemas.microsoft.com/office/powerpoint/2010/main" val="30736662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a:p>
        </p:txBody>
      </p:sp>
    </p:spTree>
    <p:extLst>
      <p:ext uri="{BB962C8B-B14F-4D97-AF65-F5344CB8AC3E}">
        <p14:creationId xmlns:p14="http://schemas.microsoft.com/office/powerpoint/2010/main" val="1277202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a:p>
        </p:txBody>
      </p:sp>
    </p:spTree>
    <p:extLst>
      <p:ext uri="{BB962C8B-B14F-4D97-AF65-F5344CB8AC3E}">
        <p14:creationId xmlns:p14="http://schemas.microsoft.com/office/powerpoint/2010/main" val="20519970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a:p>
        </p:txBody>
      </p:sp>
    </p:spTree>
    <p:extLst>
      <p:ext uri="{BB962C8B-B14F-4D97-AF65-F5344CB8AC3E}">
        <p14:creationId xmlns:p14="http://schemas.microsoft.com/office/powerpoint/2010/main" val="15151670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a:p>
        </p:txBody>
      </p:sp>
    </p:spTree>
    <p:extLst>
      <p:ext uri="{BB962C8B-B14F-4D97-AF65-F5344CB8AC3E}">
        <p14:creationId xmlns:p14="http://schemas.microsoft.com/office/powerpoint/2010/main" val="9423017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a:p>
        </p:txBody>
      </p:sp>
    </p:spTree>
    <p:extLst>
      <p:ext uri="{BB962C8B-B14F-4D97-AF65-F5344CB8AC3E}">
        <p14:creationId xmlns:p14="http://schemas.microsoft.com/office/powerpoint/2010/main" val="300694237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a:p>
        </p:txBody>
      </p:sp>
    </p:spTree>
    <p:extLst>
      <p:ext uri="{BB962C8B-B14F-4D97-AF65-F5344CB8AC3E}">
        <p14:creationId xmlns:p14="http://schemas.microsoft.com/office/powerpoint/2010/main" val="23448659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a:p>
        </p:txBody>
      </p:sp>
    </p:spTree>
    <p:extLst>
      <p:ext uri="{BB962C8B-B14F-4D97-AF65-F5344CB8AC3E}">
        <p14:creationId xmlns:p14="http://schemas.microsoft.com/office/powerpoint/2010/main" val="175658690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79227">
              <a:schemeClr val="bg1"/>
            </a:gs>
            <a:gs pos="69000">
              <a:schemeClr val="bg1"/>
            </a:gs>
            <a:gs pos="24000">
              <a:schemeClr val="bg1"/>
            </a:gs>
            <a:gs pos="0">
              <a:srgbClr val="800000"/>
            </a:gs>
            <a:gs pos="91000">
              <a:schemeClr val="bg1"/>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4">
            <a:lumMod val="1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FAE137-667C-442A-A320-F589D49DD2E2}"/>
              </a:ext>
            </a:extLst>
          </p:cNvPr>
          <p:cNvGrpSpPr/>
          <p:nvPr/>
        </p:nvGrpSpPr>
        <p:grpSpPr>
          <a:xfrm>
            <a:off x="457200" y="-1"/>
            <a:ext cx="8229600" cy="6816045"/>
            <a:chOff x="457200" y="-1"/>
            <a:chExt cx="8229600" cy="6816045"/>
          </a:xfrm>
        </p:grpSpPr>
        <p:pic>
          <p:nvPicPr>
            <p:cNvPr id="14" name="Picture 2" descr="asherah-pole">
              <a:extLst>
                <a:ext uri="{FF2B5EF4-FFF2-40B4-BE49-F238E27FC236}">
                  <a16:creationId xmlns:a16="http://schemas.microsoft.com/office/drawing/2014/main" id="{962D95BC-0B7C-4400-A088-E97A797FF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
              <a:ext cx="8229600" cy="68160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A11F0A-22C6-436A-845A-591A618A3DFA}"/>
                </a:ext>
              </a:extLst>
            </p:cNvPr>
            <p:cNvSpPr/>
            <p:nvPr/>
          </p:nvSpPr>
          <p:spPr>
            <a:xfrm>
              <a:off x="533400" y="41956"/>
              <a:ext cx="3810000" cy="2677656"/>
            </a:xfrm>
            <a:prstGeom prst="rect">
              <a:avLst/>
            </a:prstGeom>
          </p:spPr>
          <p:txBody>
            <a:bodyPr wrap="square">
              <a:spAutoFit/>
            </a:bodyPr>
            <a:lstStyle/>
            <a:p>
              <a:pPr algn="just"/>
              <a:r>
                <a:rPr lang="en-US" sz="2400" dirty="0">
                  <a:solidFill>
                    <a:schemeClr val="tx2">
                      <a:lumMod val="10000"/>
                    </a:schemeClr>
                  </a:solidFill>
                  <a:latin typeface="Berlin Sans FB" panose="020E0602020502020306" pitchFamily="34" charset="0"/>
                </a:rPr>
                <a:t>“And Elijah came to all the people, and said, ‘How long will you falter between two opinions?  If the Lord is God, follow Him; but if Baal, follow him.’”</a:t>
              </a:r>
            </a:p>
            <a:p>
              <a:pPr algn="r"/>
              <a:r>
                <a:rPr lang="en-US" sz="2400" dirty="0">
                  <a:solidFill>
                    <a:schemeClr val="tx2">
                      <a:lumMod val="10000"/>
                    </a:schemeClr>
                  </a:solidFill>
                  <a:latin typeface="Berlin Sans FB" panose="020E0602020502020306" pitchFamily="34" charset="0"/>
                </a:rPr>
                <a:t>1 Kings 18:21</a:t>
              </a:r>
            </a:p>
          </p:txBody>
        </p:sp>
      </p:grpSp>
    </p:spTree>
    <p:extLst>
      <p:ext uri="{BB962C8B-B14F-4D97-AF65-F5344CB8AC3E}">
        <p14:creationId xmlns:p14="http://schemas.microsoft.com/office/powerpoint/2010/main" val="10138032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76400"/>
            <a:ext cx="49621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Idolatry plagued ancient Israel.</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F409D098-1137-4469-8755-D98F8579B75A}"/>
              </a:ext>
            </a:extLst>
          </p:cNvPr>
          <p:cNvSpPr txBox="1">
            <a:spLocks noChangeArrowheads="1"/>
          </p:cNvSpPr>
          <p:nvPr/>
        </p:nvSpPr>
        <p:spPr bwMode="auto">
          <a:xfrm>
            <a:off x="152400" y="3048000"/>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God punished Israel for their idolatry.</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4" name="Picture 3">
            <a:extLst>
              <a:ext uri="{FF2B5EF4-FFF2-40B4-BE49-F238E27FC236}">
                <a16:creationId xmlns:a16="http://schemas.microsoft.com/office/drawing/2014/main" id="{978461A4-C008-45B6-87EF-F7B0D99021F2}"/>
              </a:ext>
            </a:extLst>
          </p:cNvPr>
          <p:cNvPicPr>
            <a:picLocks noChangeAspect="1"/>
          </p:cNvPicPr>
          <p:nvPr/>
        </p:nvPicPr>
        <p:blipFill>
          <a:blip r:embed="rId3"/>
          <a:stretch>
            <a:fillRect/>
          </a:stretch>
        </p:blipFill>
        <p:spPr>
          <a:xfrm>
            <a:off x="5029200" y="1"/>
            <a:ext cx="4114800" cy="3069998"/>
          </a:xfrm>
          <a:prstGeom prst="rect">
            <a:avLst/>
          </a:prstGeom>
        </p:spPr>
      </p:pic>
      <p:sp>
        <p:nvSpPr>
          <p:cNvPr id="15" name="Text Box 15">
            <a:extLst>
              <a:ext uri="{FF2B5EF4-FFF2-40B4-BE49-F238E27FC236}">
                <a16:creationId xmlns:a16="http://schemas.microsoft.com/office/drawing/2014/main" id="{911BD777-27C7-4EC1-9067-A45B61A5E1A5}"/>
              </a:ext>
            </a:extLst>
          </p:cNvPr>
          <p:cNvSpPr txBox="1">
            <a:spLocks noChangeArrowheads="1"/>
          </p:cNvSpPr>
          <p:nvPr/>
        </p:nvSpPr>
        <p:spPr bwMode="auto">
          <a:xfrm>
            <a:off x="152400" y="3834825"/>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They knew better!  </a:t>
            </a:r>
            <a:r>
              <a:rPr lang="en-US" sz="3200" dirty="0">
                <a:solidFill>
                  <a:srgbClr val="FFCC66"/>
                </a:solidFill>
                <a:effectLst>
                  <a:outerShdw blurRad="38100" dist="38100" dir="2700000" algn="tl">
                    <a:srgbClr val="000000"/>
                  </a:outerShdw>
                </a:effectLst>
                <a:latin typeface="Berlin Sans FB" panose="020E0602020502020306" pitchFamily="34" charset="0"/>
              </a:rPr>
              <a:t>Ex. 20:1-5a</a:t>
            </a:r>
          </a:p>
        </p:txBody>
      </p:sp>
      <p:sp>
        <p:nvSpPr>
          <p:cNvPr id="16" name="Text Box 15">
            <a:extLst>
              <a:ext uri="{FF2B5EF4-FFF2-40B4-BE49-F238E27FC236}">
                <a16:creationId xmlns:a16="http://schemas.microsoft.com/office/drawing/2014/main" id="{A5633028-EDC6-4342-9604-6A21F6BE969F}"/>
              </a:ext>
            </a:extLst>
          </p:cNvPr>
          <p:cNvSpPr txBox="1">
            <a:spLocks noChangeArrowheads="1"/>
          </p:cNvSpPr>
          <p:nvPr/>
        </p:nvSpPr>
        <p:spPr bwMode="auto">
          <a:xfrm>
            <a:off x="152400" y="467302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It is difficult for us today to appreciate the </a:t>
            </a:r>
            <a:r>
              <a:rPr lang="en-US" sz="3200" dirty="0" err="1">
                <a:effectLst>
                  <a:outerShdw blurRad="38100" dist="38100" dir="2700000" algn="tl">
                    <a:srgbClr val="000000"/>
                  </a:outerShdw>
                </a:effectLst>
                <a:latin typeface="Berlin Sans FB" panose="020E0602020502020306" pitchFamily="34" charset="0"/>
              </a:rPr>
              <a:t>attrac-tion</a:t>
            </a:r>
            <a:r>
              <a:rPr lang="en-US" sz="3200" dirty="0">
                <a:effectLst>
                  <a:outerShdw blurRad="38100" dist="38100" dir="2700000" algn="tl">
                    <a:srgbClr val="000000"/>
                  </a:outerShdw>
                </a:effectLst>
                <a:latin typeface="Berlin Sans FB" panose="020E0602020502020306" pitchFamily="34" charset="0"/>
              </a:rPr>
              <a:t> of idolatry to the ancients.</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7" name="Text Box 15">
            <a:extLst>
              <a:ext uri="{FF2B5EF4-FFF2-40B4-BE49-F238E27FC236}">
                <a16:creationId xmlns:a16="http://schemas.microsoft.com/office/drawing/2014/main" id="{FF11CAAB-CEED-4F16-8201-A8EBB01AF40A}"/>
              </a:ext>
            </a:extLst>
          </p:cNvPr>
          <p:cNvSpPr txBox="1">
            <a:spLocks noChangeArrowheads="1"/>
          </p:cNvSpPr>
          <p:nvPr/>
        </p:nvSpPr>
        <p:spPr bwMode="auto">
          <a:xfrm>
            <a:off x="152400" y="5892225"/>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To us idolatry is totally illogical.</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252328098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20"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3</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76400"/>
            <a:ext cx="49621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What was the appeal of ancient idolatry?</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4" name="Picture 3">
            <a:extLst>
              <a:ext uri="{FF2B5EF4-FFF2-40B4-BE49-F238E27FC236}">
                <a16:creationId xmlns:a16="http://schemas.microsoft.com/office/drawing/2014/main" id="{978461A4-C008-45B6-87EF-F7B0D99021F2}"/>
              </a:ext>
            </a:extLst>
          </p:cNvPr>
          <p:cNvPicPr>
            <a:picLocks noChangeAspect="1"/>
          </p:cNvPicPr>
          <p:nvPr/>
        </p:nvPicPr>
        <p:blipFill>
          <a:blip r:embed="rId3"/>
          <a:stretch>
            <a:fillRect/>
          </a:stretch>
        </p:blipFill>
        <p:spPr>
          <a:xfrm>
            <a:off x="5029200" y="1"/>
            <a:ext cx="4114800" cy="3069998"/>
          </a:xfrm>
          <a:prstGeom prst="rect">
            <a:avLst/>
          </a:prstGeom>
        </p:spPr>
      </p:pic>
      <p:sp>
        <p:nvSpPr>
          <p:cNvPr id="12" name="Text Box 15">
            <a:extLst>
              <a:ext uri="{FF2B5EF4-FFF2-40B4-BE49-F238E27FC236}">
                <a16:creationId xmlns:a16="http://schemas.microsoft.com/office/drawing/2014/main" id="{D24436E5-4D21-482C-9176-43750EFB0807}"/>
              </a:ext>
            </a:extLst>
          </p:cNvPr>
          <p:cNvSpPr txBox="1">
            <a:spLocks noChangeArrowheads="1"/>
          </p:cNvSpPr>
          <p:nvPr/>
        </p:nvSpPr>
        <p:spPr bwMode="auto">
          <a:xfrm>
            <a:off x="581922" y="3048000"/>
            <a:ext cx="2768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u"/>
            </a:pPr>
            <a:r>
              <a:rPr lang="en-US" sz="3200" dirty="0">
                <a:solidFill>
                  <a:srgbClr val="FFFF00"/>
                </a:solidFill>
                <a:effectLst>
                  <a:outerShdw blurRad="38100" dist="38100" dir="2700000" algn="tl">
                    <a:srgbClr val="000000"/>
                  </a:outerShdw>
                </a:effectLst>
                <a:latin typeface="Berlin Sans FB" panose="020E0602020502020306" pitchFamily="34" charset="0"/>
              </a:rPr>
              <a:t>Guaranteed</a:t>
            </a:r>
            <a:endParaRPr lang="en-US" sz="3200" dirty="0">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7509CF0F-A42A-4873-A6C3-0FC876F242FD}"/>
              </a:ext>
            </a:extLst>
          </p:cNvPr>
          <p:cNvSpPr txBox="1">
            <a:spLocks noChangeArrowheads="1"/>
          </p:cNvSpPr>
          <p:nvPr/>
        </p:nvSpPr>
        <p:spPr bwMode="auto">
          <a:xfrm>
            <a:off x="591065" y="3706970"/>
            <a:ext cx="27617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v"/>
            </a:pPr>
            <a:r>
              <a:rPr lang="en-US" sz="3200" dirty="0">
                <a:solidFill>
                  <a:srgbClr val="FFFF00"/>
                </a:solidFill>
                <a:effectLst>
                  <a:outerShdw blurRad="38100" dist="38100" dir="2700000" algn="tl">
                    <a:srgbClr val="000000"/>
                  </a:outerShdw>
                </a:effectLst>
                <a:latin typeface="Berlin Sans FB" panose="020E0602020502020306" pitchFamily="34" charset="0"/>
              </a:rPr>
              <a:t>Selfish</a:t>
            </a:r>
            <a:endParaRPr lang="en-US" sz="3200" dirty="0">
              <a:effectLst>
                <a:outerShdw blurRad="38100" dist="38100" dir="2700000" algn="tl">
                  <a:srgbClr val="000000"/>
                </a:outerShdw>
              </a:effectLst>
              <a:latin typeface="Berlin Sans FB" panose="020E0602020502020306" pitchFamily="34" charset="0"/>
            </a:endParaRPr>
          </a:p>
        </p:txBody>
      </p:sp>
      <p:sp>
        <p:nvSpPr>
          <p:cNvPr id="14" name="Text Box 15">
            <a:extLst>
              <a:ext uri="{FF2B5EF4-FFF2-40B4-BE49-F238E27FC236}">
                <a16:creationId xmlns:a16="http://schemas.microsoft.com/office/drawing/2014/main" id="{89133EC0-9FC1-4D1D-9FB2-4A6D7F913AB5}"/>
              </a:ext>
            </a:extLst>
          </p:cNvPr>
          <p:cNvSpPr txBox="1">
            <a:spLocks noChangeArrowheads="1"/>
          </p:cNvSpPr>
          <p:nvPr/>
        </p:nvSpPr>
        <p:spPr bwMode="auto">
          <a:xfrm>
            <a:off x="581922" y="4427495"/>
            <a:ext cx="26890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w"/>
            </a:pPr>
            <a:r>
              <a:rPr lang="en-US" sz="3200" dirty="0">
                <a:solidFill>
                  <a:srgbClr val="FFFF00"/>
                </a:solidFill>
                <a:effectLst>
                  <a:outerShdw blurRad="38100" dist="38100" dir="2700000" algn="tl">
                    <a:srgbClr val="000000"/>
                  </a:outerShdw>
                </a:effectLst>
                <a:latin typeface="Berlin Sans FB" panose="020E0602020502020306" pitchFamily="34" charset="0"/>
              </a:rPr>
              <a:t>Easy</a:t>
            </a:r>
            <a:endParaRPr lang="en-US" sz="3200" dirty="0">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98AB6463-A92B-4B65-8EFA-DB59BE0F1382}"/>
              </a:ext>
            </a:extLst>
          </p:cNvPr>
          <p:cNvSpPr txBox="1">
            <a:spLocks noChangeArrowheads="1"/>
          </p:cNvSpPr>
          <p:nvPr/>
        </p:nvSpPr>
        <p:spPr bwMode="auto">
          <a:xfrm>
            <a:off x="579700" y="5130225"/>
            <a:ext cx="26890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
            </a:pPr>
            <a:r>
              <a:rPr lang="en-US" sz="3200" dirty="0">
                <a:solidFill>
                  <a:srgbClr val="FFFF00"/>
                </a:solidFill>
                <a:effectLst>
                  <a:outerShdw blurRad="38100" dist="38100" dir="2700000" algn="tl">
                    <a:srgbClr val="000000"/>
                  </a:outerShdw>
                </a:effectLst>
                <a:latin typeface="Berlin Sans FB" panose="020E0602020502020306" pitchFamily="34" charset="0"/>
              </a:rPr>
              <a:t>Convenient</a:t>
            </a:r>
            <a:endParaRPr lang="en-US" sz="3200" dirty="0">
              <a:effectLst>
                <a:outerShdw blurRad="38100" dist="38100" dir="2700000" algn="tl">
                  <a:srgbClr val="000000"/>
                </a:outerShdw>
              </a:effectLst>
              <a:latin typeface="Berlin Sans FB" panose="020E0602020502020306" pitchFamily="34" charset="0"/>
            </a:endParaRPr>
          </a:p>
        </p:txBody>
      </p:sp>
      <p:sp>
        <p:nvSpPr>
          <p:cNvPr id="21" name="Text Box 15">
            <a:extLst>
              <a:ext uri="{FF2B5EF4-FFF2-40B4-BE49-F238E27FC236}">
                <a16:creationId xmlns:a16="http://schemas.microsoft.com/office/drawing/2014/main" id="{C36E4DC4-0207-4ADD-BD7A-4CC92DE3E744}"/>
              </a:ext>
            </a:extLst>
          </p:cNvPr>
          <p:cNvSpPr txBox="1">
            <a:spLocks noChangeArrowheads="1"/>
          </p:cNvSpPr>
          <p:nvPr/>
        </p:nvSpPr>
        <p:spPr bwMode="auto">
          <a:xfrm>
            <a:off x="588843" y="5816025"/>
            <a:ext cx="27617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y"/>
            </a:pPr>
            <a:r>
              <a:rPr lang="en-US" sz="3200" dirty="0">
                <a:solidFill>
                  <a:srgbClr val="FFFF00"/>
                </a:solidFill>
                <a:effectLst>
                  <a:outerShdw blurRad="38100" dist="38100" dir="2700000" algn="tl">
                    <a:srgbClr val="000000"/>
                  </a:outerShdw>
                </a:effectLst>
                <a:latin typeface="Berlin Sans FB" panose="020E0602020502020306" pitchFamily="34" charset="0"/>
              </a:rPr>
              <a:t>Normal</a:t>
            </a:r>
            <a:endParaRPr lang="en-US" sz="3200" dirty="0">
              <a:effectLst>
                <a:outerShdw blurRad="38100" dist="38100" dir="2700000" algn="tl">
                  <a:srgbClr val="000000"/>
                </a:outerShdw>
              </a:effectLst>
              <a:latin typeface="Berlin Sans FB" panose="020E0602020502020306" pitchFamily="34" charset="0"/>
            </a:endParaRPr>
          </a:p>
        </p:txBody>
      </p:sp>
      <p:sp>
        <p:nvSpPr>
          <p:cNvPr id="23" name="Text Box 15">
            <a:extLst>
              <a:ext uri="{FF2B5EF4-FFF2-40B4-BE49-F238E27FC236}">
                <a16:creationId xmlns:a16="http://schemas.microsoft.com/office/drawing/2014/main" id="{1BB87D73-069F-4D20-90F0-BF523B03E298}"/>
              </a:ext>
            </a:extLst>
          </p:cNvPr>
          <p:cNvSpPr txBox="1">
            <a:spLocks noChangeArrowheads="1"/>
          </p:cNvSpPr>
          <p:nvPr/>
        </p:nvSpPr>
        <p:spPr bwMode="auto">
          <a:xfrm>
            <a:off x="3791465" y="3048000"/>
            <a:ext cx="27617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z"/>
            </a:pPr>
            <a:r>
              <a:rPr lang="en-US" sz="3200" dirty="0">
                <a:solidFill>
                  <a:srgbClr val="FFFF00"/>
                </a:solidFill>
                <a:effectLst>
                  <a:outerShdw blurRad="38100" dist="38100" dir="2700000" algn="tl">
                    <a:srgbClr val="000000"/>
                  </a:outerShdw>
                </a:effectLst>
                <a:latin typeface="Berlin Sans FB" panose="020E0602020502020306" pitchFamily="34" charset="0"/>
              </a:rPr>
              <a:t>Logical</a:t>
            </a:r>
            <a:endParaRPr lang="en-US" sz="3200" dirty="0">
              <a:effectLst>
                <a:outerShdw blurRad="38100" dist="38100" dir="2700000" algn="tl">
                  <a:srgbClr val="000000"/>
                </a:outerShdw>
              </a:effectLst>
              <a:latin typeface="Berlin Sans FB" panose="020E0602020502020306" pitchFamily="34" charset="0"/>
            </a:endParaRPr>
          </a:p>
        </p:txBody>
      </p:sp>
      <p:sp>
        <p:nvSpPr>
          <p:cNvPr id="24" name="Text Box 15">
            <a:extLst>
              <a:ext uri="{FF2B5EF4-FFF2-40B4-BE49-F238E27FC236}">
                <a16:creationId xmlns:a16="http://schemas.microsoft.com/office/drawing/2014/main" id="{8644EBE5-EF6C-4F9F-917F-6A1FE9A3006E}"/>
              </a:ext>
            </a:extLst>
          </p:cNvPr>
          <p:cNvSpPr txBox="1">
            <a:spLocks noChangeArrowheads="1"/>
          </p:cNvSpPr>
          <p:nvPr/>
        </p:nvSpPr>
        <p:spPr bwMode="auto">
          <a:xfrm>
            <a:off x="3782322" y="3741695"/>
            <a:ext cx="26890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
            </a:pPr>
            <a:r>
              <a:rPr lang="en-US" sz="3200" dirty="0">
                <a:solidFill>
                  <a:srgbClr val="FFFF00"/>
                </a:solidFill>
                <a:effectLst>
                  <a:outerShdw blurRad="38100" dist="38100" dir="2700000" algn="tl">
                    <a:srgbClr val="000000"/>
                  </a:outerShdw>
                </a:effectLst>
                <a:latin typeface="Berlin Sans FB" panose="020E0602020502020306" pitchFamily="34" charset="0"/>
              </a:rPr>
              <a:t>Pleasing</a:t>
            </a:r>
            <a:endParaRPr lang="en-US" sz="3200" dirty="0">
              <a:effectLst>
                <a:outerShdw blurRad="38100" dist="38100" dir="2700000" algn="tl">
                  <a:srgbClr val="000000"/>
                </a:outerShdw>
              </a:effectLst>
              <a:latin typeface="Berlin Sans FB" panose="020E0602020502020306" pitchFamily="34" charset="0"/>
            </a:endParaRPr>
          </a:p>
        </p:txBody>
      </p:sp>
      <p:sp>
        <p:nvSpPr>
          <p:cNvPr id="25" name="Text Box 15">
            <a:extLst>
              <a:ext uri="{FF2B5EF4-FFF2-40B4-BE49-F238E27FC236}">
                <a16:creationId xmlns:a16="http://schemas.microsoft.com/office/drawing/2014/main" id="{16A85C62-B21B-4D84-8952-C1D359544426}"/>
              </a:ext>
            </a:extLst>
          </p:cNvPr>
          <p:cNvSpPr txBox="1">
            <a:spLocks noChangeArrowheads="1"/>
          </p:cNvSpPr>
          <p:nvPr/>
        </p:nvSpPr>
        <p:spPr bwMode="auto">
          <a:xfrm>
            <a:off x="3780100" y="4444425"/>
            <a:ext cx="26890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
            </a:pPr>
            <a:r>
              <a:rPr lang="en-US" sz="3200" dirty="0">
                <a:solidFill>
                  <a:srgbClr val="FFFF00"/>
                </a:solidFill>
                <a:effectLst>
                  <a:outerShdw blurRad="38100" dist="38100" dir="2700000" algn="tl">
                    <a:srgbClr val="000000"/>
                  </a:outerShdw>
                </a:effectLst>
                <a:latin typeface="Berlin Sans FB" panose="020E0602020502020306" pitchFamily="34" charset="0"/>
              </a:rPr>
              <a:t>Indulgent</a:t>
            </a:r>
            <a:endParaRPr lang="en-US" sz="3200" dirty="0">
              <a:effectLst>
                <a:outerShdw blurRad="38100" dist="38100" dir="2700000" algn="tl">
                  <a:srgbClr val="000000"/>
                </a:outerShdw>
              </a:effectLst>
              <a:latin typeface="Berlin Sans FB" panose="020E0602020502020306" pitchFamily="34" charset="0"/>
            </a:endParaRPr>
          </a:p>
        </p:txBody>
      </p:sp>
      <p:sp>
        <p:nvSpPr>
          <p:cNvPr id="26" name="Text Box 15">
            <a:extLst>
              <a:ext uri="{FF2B5EF4-FFF2-40B4-BE49-F238E27FC236}">
                <a16:creationId xmlns:a16="http://schemas.microsoft.com/office/drawing/2014/main" id="{3565AC4D-682E-49C4-B414-604B728A60C3}"/>
              </a:ext>
            </a:extLst>
          </p:cNvPr>
          <p:cNvSpPr txBox="1">
            <a:spLocks noChangeArrowheads="1"/>
          </p:cNvSpPr>
          <p:nvPr/>
        </p:nvSpPr>
        <p:spPr bwMode="auto">
          <a:xfrm>
            <a:off x="3789243" y="5130225"/>
            <a:ext cx="27617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
            </a:pPr>
            <a:r>
              <a:rPr lang="en-US" sz="3200" dirty="0">
                <a:solidFill>
                  <a:srgbClr val="FFFF00"/>
                </a:solidFill>
                <a:effectLst>
                  <a:outerShdw blurRad="38100" dist="38100" dir="2700000" algn="tl">
                    <a:srgbClr val="000000"/>
                  </a:outerShdw>
                </a:effectLst>
                <a:latin typeface="Berlin Sans FB" panose="020E0602020502020306" pitchFamily="34" charset="0"/>
              </a:rPr>
              <a:t>Sensual</a:t>
            </a:r>
            <a:endParaRPr lang="en-US" sz="3200" dirty="0">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58902353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ssolve">
                                      <p:cBhvr>
                                        <p:cTn id="46" dur="500"/>
                                        <p:tgtEl>
                                          <p:spTgt spid="24"/>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childTnLst>
                          </p:cTn>
                        </p:par>
                        <p:par>
                          <p:cTn id="51" fill="hold">
                            <p:stCondLst>
                              <p:cond delay="5500"/>
                            </p:stCondLst>
                            <p:childTnLst>
                              <p:par>
                                <p:cTn id="52" presetID="9"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dissolv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13" grpId="0"/>
      <p:bldP spid="14" grpId="0"/>
      <p:bldP spid="18" grpId="0"/>
      <p:bldP spid="21"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4</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a:extLst>
              <a:ext uri="{FF2B5EF4-FFF2-40B4-BE49-F238E27FC236}">
                <a16:creationId xmlns:a16="http://schemas.microsoft.com/office/drawing/2014/main" id="{978461A4-C008-45B6-87EF-F7B0D99021F2}"/>
              </a:ext>
            </a:extLst>
          </p:cNvPr>
          <p:cNvPicPr>
            <a:picLocks noChangeAspect="1"/>
          </p:cNvPicPr>
          <p:nvPr/>
        </p:nvPicPr>
        <p:blipFill>
          <a:blip r:embed="rId3"/>
          <a:stretch>
            <a:fillRect/>
          </a:stretch>
        </p:blipFill>
        <p:spPr>
          <a:xfrm>
            <a:off x="5029200" y="1"/>
            <a:ext cx="4114800" cy="3069998"/>
          </a:xfrm>
          <a:prstGeom prst="rect">
            <a:avLst/>
          </a:prstGeom>
        </p:spPr>
      </p:pic>
      <p:sp>
        <p:nvSpPr>
          <p:cNvPr id="27" name="Text Box 15">
            <a:extLst>
              <a:ext uri="{FF2B5EF4-FFF2-40B4-BE49-F238E27FC236}">
                <a16:creationId xmlns:a16="http://schemas.microsoft.com/office/drawing/2014/main" id="{D98FFBEC-0B8D-41FF-A5D3-293278ACC296}"/>
              </a:ext>
            </a:extLst>
          </p:cNvPr>
          <p:cNvSpPr txBox="1">
            <a:spLocks noChangeArrowheads="1"/>
          </p:cNvSpPr>
          <p:nvPr/>
        </p:nvSpPr>
        <p:spPr bwMode="auto">
          <a:xfrm>
            <a:off x="152400" y="1600200"/>
            <a:ext cx="495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Now, can you see the attraction of idolatry?</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49C2F20D-152A-434A-ADFA-8557C7CF42E3}"/>
              </a:ext>
            </a:extLst>
          </p:cNvPr>
          <p:cNvSpPr txBox="1">
            <a:spLocks noChangeArrowheads="1"/>
          </p:cNvSpPr>
          <p:nvPr/>
        </p:nvSpPr>
        <p:spPr bwMode="auto">
          <a:xfrm>
            <a:off x="581922" y="3124200"/>
            <a:ext cx="848587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“I want a spirituality that gets me lots, costs me little, is easy to see, easy to do, has few ethical or doctrinal boundaries, guarantees me success, feels good, and doesn’t offend those around me.”</a:t>
            </a:r>
            <a:endParaRPr lang="en-US" sz="2800" dirty="0">
              <a:effectLst>
                <a:outerShdw blurRad="38100" dist="38100" dir="2700000" algn="tl">
                  <a:srgbClr val="000000"/>
                </a:outerShdw>
              </a:effectLst>
              <a:latin typeface="Berlin Sans FB" panose="020E0602020502020306" pitchFamily="34" charset="0"/>
            </a:endParaRPr>
          </a:p>
        </p:txBody>
      </p:sp>
      <p:sp>
        <p:nvSpPr>
          <p:cNvPr id="22" name="Text Box 15">
            <a:extLst>
              <a:ext uri="{FF2B5EF4-FFF2-40B4-BE49-F238E27FC236}">
                <a16:creationId xmlns:a16="http://schemas.microsoft.com/office/drawing/2014/main" id="{905E5ED3-52A2-4EC4-BB67-9398ADC47B6D}"/>
              </a:ext>
            </a:extLst>
          </p:cNvPr>
          <p:cNvSpPr txBox="1">
            <a:spLocks noChangeArrowheads="1"/>
          </p:cNvSpPr>
          <p:nvPr/>
        </p:nvSpPr>
        <p:spPr bwMode="auto">
          <a:xfrm>
            <a:off x="609600" y="5118318"/>
            <a:ext cx="8485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That will preach and attract a lot of people!</a:t>
            </a:r>
            <a:endParaRPr lang="en-US" sz="2800" dirty="0">
              <a:effectLst>
                <a:outerShdw blurRad="38100" dist="38100" dir="2700000" algn="tl">
                  <a:srgbClr val="000000"/>
                </a:outerShdw>
              </a:effectLst>
              <a:latin typeface="Berlin Sans FB" panose="020E0602020502020306" pitchFamily="34" charset="0"/>
            </a:endParaRPr>
          </a:p>
        </p:txBody>
      </p:sp>
      <p:sp>
        <p:nvSpPr>
          <p:cNvPr id="28" name="Text Box 15">
            <a:extLst>
              <a:ext uri="{FF2B5EF4-FFF2-40B4-BE49-F238E27FC236}">
                <a16:creationId xmlns:a16="http://schemas.microsoft.com/office/drawing/2014/main" id="{C14D3BA7-9EDB-4E6A-A3D5-4F1166F2B60F}"/>
              </a:ext>
            </a:extLst>
          </p:cNvPr>
          <p:cNvSpPr txBox="1">
            <a:spLocks noChangeArrowheads="1"/>
          </p:cNvSpPr>
          <p:nvPr/>
        </p:nvSpPr>
        <p:spPr bwMode="auto">
          <a:xfrm>
            <a:off x="609600" y="5801380"/>
            <a:ext cx="84858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People today essentially want the same things the </a:t>
            </a:r>
            <a:r>
              <a:rPr lang="en-US" sz="2800">
                <a:solidFill>
                  <a:srgbClr val="FFFF00"/>
                </a:solidFill>
                <a:effectLst>
                  <a:outerShdw blurRad="38100" dist="38100" dir="2700000" algn="tl">
                    <a:srgbClr val="000000"/>
                  </a:outerShdw>
                </a:effectLst>
                <a:latin typeface="Berlin Sans FB" panose="020E0602020502020306" pitchFamily="34" charset="0"/>
              </a:rPr>
              <a:t>ancients wanted.</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27431124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27" grpId="0"/>
      <p:bldP spid="20" grpId="0"/>
      <p:bldP spid="2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5</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a:extLst>
              <a:ext uri="{FF2B5EF4-FFF2-40B4-BE49-F238E27FC236}">
                <a16:creationId xmlns:a16="http://schemas.microsoft.com/office/drawing/2014/main" id="{978461A4-C008-45B6-87EF-F7B0D99021F2}"/>
              </a:ext>
            </a:extLst>
          </p:cNvPr>
          <p:cNvPicPr>
            <a:picLocks noChangeAspect="1"/>
          </p:cNvPicPr>
          <p:nvPr/>
        </p:nvPicPr>
        <p:blipFill>
          <a:blip r:embed="rId3"/>
          <a:stretch>
            <a:fillRect/>
          </a:stretch>
        </p:blipFill>
        <p:spPr>
          <a:xfrm>
            <a:off x="5029200" y="1"/>
            <a:ext cx="4114800" cy="3069998"/>
          </a:xfrm>
          <a:prstGeom prst="rect">
            <a:avLst/>
          </a:prstGeom>
        </p:spPr>
      </p:pic>
      <p:sp>
        <p:nvSpPr>
          <p:cNvPr id="27" name="Text Box 15">
            <a:extLst>
              <a:ext uri="{FF2B5EF4-FFF2-40B4-BE49-F238E27FC236}">
                <a16:creationId xmlns:a16="http://schemas.microsoft.com/office/drawing/2014/main" id="{D98FFBEC-0B8D-41FF-A5D3-293278ACC296}"/>
              </a:ext>
            </a:extLst>
          </p:cNvPr>
          <p:cNvSpPr txBox="1">
            <a:spLocks noChangeArrowheads="1"/>
          </p:cNvSpPr>
          <p:nvPr/>
        </p:nvSpPr>
        <p:spPr bwMode="auto">
          <a:xfrm>
            <a:off x="152400" y="1600200"/>
            <a:ext cx="495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Idolatry is alive and well today!</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1" name="Text Box 15">
            <a:extLst>
              <a:ext uri="{FF2B5EF4-FFF2-40B4-BE49-F238E27FC236}">
                <a16:creationId xmlns:a16="http://schemas.microsoft.com/office/drawing/2014/main" id="{E571C9DF-CCD6-4EF8-8909-2DEC47360B6F}"/>
              </a:ext>
            </a:extLst>
          </p:cNvPr>
          <p:cNvSpPr txBox="1">
            <a:spLocks noChangeArrowheads="1"/>
          </p:cNvSpPr>
          <p:nvPr/>
        </p:nvSpPr>
        <p:spPr bwMode="auto">
          <a:xfrm>
            <a:off x="152400" y="3037582"/>
            <a:ext cx="899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Idolatry is doing its best to draw all of us away from God.</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AF55157B-B912-45E5-B9EF-CA527DCCAAED}"/>
              </a:ext>
            </a:extLst>
          </p:cNvPr>
          <p:cNvSpPr txBox="1">
            <a:spLocks noChangeArrowheads="1"/>
          </p:cNvSpPr>
          <p:nvPr/>
        </p:nvSpPr>
        <p:spPr bwMode="auto">
          <a:xfrm>
            <a:off x="152400" y="4409182"/>
            <a:ext cx="899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Idolatry has captured all the denominations and our liberal/institutional brethren.</a:t>
            </a:r>
            <a:endParaRPr lang="en-US" sz="32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A16997D0-9C53-4F66-B3D6-361EBA899511}"/>
              </a:ext>
            </a:extLst>
          </p:cNvPr>
          <p:cNvSpPr txBox="1">
            <a:spLocks noChangeArrowheads="1"/>
          </p:cNvSpPr>
          <p:nvPr/>
        </p:nvSpPr>
        <p:spPr bwMode="auto">
          <a:xfrm>
            <a:off x="152400" y="5704582"/>
            <a:ext cx="899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If not careful, it can capture us too!  </a:t>
            </a:r>
            <a:r>
              <a:rPr lang="en-US" sz="3200" dirty="0">
                <a:solidFill>
                  <a:srgbClr val="FFCC66"/>
                </a:solidFill>
                <a:effectLst>
                  <a:outerShdw blurRad="38100" dist="38100" dir="2700000" algn="tl">
                    <a:srgbClr val="000000"/>
                  </a:outerShdw>
                </a:effectLst>
                <a:latin typeface="Berlin Sans FB" panose="020E0602020502020306" pitchFamily="34" charset="0"/>
              </a:rPr>
              <a:t>2 Cor. 13:5</a:t>
            </a:r>
          </a:p>
        </p:txBody>
      </p:sp>
    </p:spTree>
    <p:extLst>
      <p:ext uri="{BB962C8B-B14F-4D97-AF65-F5344CB8AC3E}">
        <p14:creationId xmlns:p14="http://schemas.microsoft.com/office/powerpoint/2010/main" val="871538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27"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2" y="4343400"/>
            <a:ext cx="9144000" cy="2474965"/>
          </a:xfrm>
          <a:prstGeom prst="rect">
            <a:avLst/>
          </a:prstGeom>
          <a:solidFill>
            <a:srgbClr val="800000"/>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8800" b="1" dirty="0">
                <a:effectLst>
                  <a:glow rad="101600">
                    <a:schemeClr val="bg1">
                      <a:alpha val="60000"/>
                    </a:schemeClr>
                  </a:glow>
                </a:effectLst>
                <a:latin typeface="Nyala" panose="02000504070300020003" pitchFamily="2" charset="0"/>
              </a:rPr>
              <a:t>Modern Day Idols</a:t>
            </a:r>
            <a:endParaRPr lang="en-US" sz="8800" b="1" dirty="0">
              <a:solidFill>
                <a:srgbClr val="FFCC66"/>
              </a:solidFill>
              <a:effectLst>
                <a:glow rad="101600">
                  <a:schemeClr val="bg1">
                    <a:alpha val="60000"/>
                  </a:schemeClr>
                </a:glow>
              </a:effectLst>
              <a:latin typeface="Nyala" panose="02000504070300020003" pitchFamily="2" charset="0"/>
            </a:endParaRPr>
          </a:p>
        </p:txBody>
      </p:sp>
      <p:sp>
        <p:nvSpPr>
          <p:cNvPr id="9" name="Title 4"/>
          <p:cNvSpPr txBox="1">
            <a:spLocks/>
          </p:cNvSpPr>
          <p:nvPr/>
        </p:nvSpPr>
        <p:spPr>
          <a:xfrm>
            <a:off x="1866900" y="5791200"/>
            <a:ext cx="54102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i="1"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mbria" pitchFamily="18" charset="0"/>
              </a:rPr>
              <a:t>Exodus 20:1-4</a:t>
            </a:r>
          </a:p>
        </p:txBody>
      </p:sp>
      <p:sp>
        <p:nvSpPr>
          <p:cNvPr id="19" name="Slide Number Placeholder 18">
            <a:extLst>
              <a:ext uri="{FF2B5EF4-FFF2-40B4-BE49-F238E27FC236}">
                <a16:creationId xmlns:a16="http://schemas.microsoft.com/office/drawing/2014/main" id="{002BEDA6-2AC8-47D4-AEA9-C37EF9161D0C}"/>
              </a:ext>
            </a:extLst>
          </p:cNvPr>
          <p:cNvSpPr>
            <a:spLocks noGrp="1"/>
          </p:cNvSpPr>
          <p:nvPr>
            <p:ph type="sldNum" sz="quarter" idx="12"/>
          </p:nvPr>
        </p:nvSpPr>
        <p:spPr>
          <a:xfrm>
            <a:off x="8906256" y="6361176"/>
            <a:ext cx="228600" cy="457200"/>
          </a:xfrm>
        </p:spPr>
        <p:txBody>
          <a:bodyPr/>
          <a:lstStyle/>
          <a:p>
            <a:fld id="{FC550496-982E-41DF-B53F-DFD22C9CF57D}" type="slidenum">
              <a:rPr lang="en-US" b="1" smtClean="0">
                <a:latin typeface="Gill Sans MT" panose="020B0502020104020203" pitchFamily="34" charset="0"/>
              </a:rPr>
              <a:pPr/>
              <a:t>6</a:t>
            </a:fld>
            <a:endParaRPr lang="en-US" b="1" dirty="0">
              <a:latin typeface="Gill Sans MT" panose="020B0502020104020203" pitchFamily="34" charset="0"/>
            </a:endParaRPr>
          </a:p>
        </p:txBody>
      </p:sp>
      <p:cxnSp>
        <p:nvCxnSpPr>
          <p:cNvPr id="7" name="Straight Connector 6">
            <a:extLst>
              <a:ext uri="{FF2B5EF4-FFF2-40B4-BE49-F238E27FC236}">
                <a16:creationId xmlns:a16="http://schemas.microsoft.com/office/drawing/2014/main" id="{0E67C590-910C-4240-BE63-B93AFA6D156D}"/>
              </a:ext>
            </a:extLst>
          </p:cNvPr>
          <p:cNvCxnSpPr/>
          <p:nvPr/>
        </p:nvCxnSpPr>
        <p:spPr bwMode="auto">
          <a:xfrm>
            <a:off x="-13002" y="43434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a:extLst>
              <a:ext uri="{FF2B5EF4-FFF2-40B4-BE49-F238E27FC236}">
                <a16:creationId xmlns:a16="http://schemas.microsoft.com/office/drawing/2014/main" id="{54523AD9-B089-4197-9A51-EE6554E2B2EF}"/>
              </a:ext>
            </a:extLst>
          </p:cNvPr>
          <p:cNvPicPr>
            <a:picLocks noChangeAspect="1"/>
          </p:cNvPicPr>
          <p:nvPr/>
        </p:nvPicPr>
        <p:blipFill>
          <a:blip r:embed="rId2"/>
          <a:stretch>
            <a:fillRect/>
          </a:stretch>
        </p:blipFill>
        <p:spPr>
          <a:xfrm>
            <a:off x="2104135" y="62785"/>
            <a:ext cx="4970890" cy="4151365"/>
          </a:xfrm>
          <a:prstGeom prst="rect">
            <a:avLst/>
          </a:prstGeom>
        </p:spPr>
      </p:pic>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style.rotation</p:attrName>
                                        </p:attrNameLst>
                                      </p:cBhvr>
                                      <p:tavLst>
                                        <p:tav tm="0">
                                          <p:val>
                                            <p:fltVal val="720"/>
                                          </p:val>
                                        </p:tav>
                                        <p:tav tm="100000">
                                          <p:val>
                                            <p:fltVal val="0"/>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par>
                          <p:cTn id="21" fill="hold">
                            <p:stCondLst>
                              <p:cond delay="2500"/>
                            </p:stCondLst>
                            <p:childTnLst>
                              <p:par>
                                <p:cTn id="22" presetID="3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style.rotation</p:attrName>
                                        </p:attrNameLst>
                                      </p:cBhvr>
                                      <p:tavLst>
                                        <p:tav tm="0">
                                          <p:val>
                                            <p:fltVal val="720"/>
                                          </p:val>
                                        </p:tav>
                                        <p:tav tm="100000">
                                          <p:val>
                                            <p:fltVal val="0"/>
                                          </p:val>
                                        </p:tav>
                                      </p:tavLst>
                                    </p:anim>
                                    <p:anim calcmode="lin" valueType="num">
                                      <p:cBhvr>
                                        <p:cTn id="26" dur="2000" fill="hold"/>
                                        <p:tgtEl>
                                          <p:spTgt spid="2"/>
                                        </p:tgtEl>
                                        <p:attrNameLst>
                                          <p:attrName>ppt_h</p:attrName>
                                        </p:attrNameLst>
                                      </p:cBhvr>
                                      <p:tavLst>
                                        <p:tav tm="0">
                                          <p:val>
                                            <p:fltVal val="0"/>
                                          </p:val>
                                        </p:tav>
                                        <p:tav tm="100000">
                                          <p:val>
                                            <p:strVal val="#ppt_h"/>
                                          </p:val>
                                        </p:tav>
                                      </p:tavLst>
                                    </p:anim>
                                    <p:anim calcmode="lin" valueType="num">
                                      <p:cBhvr>
                                        <p:cTn id="27"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Modern Day Idols</a:t>
            </a:r>
          </a:p>
        </p:txBody>
      </p:sp>
      <p:sp>
        <p:nvSpPr>
          <p:cNvPr id="56329" name="Text Box 9"/>
          <p:cNvSpPr txBox="1">
            <a:spLocks noChangeArrowheads="1"/>
          </p:cNvSpPr>
          <p:nvPr/>
        </p:nvSpPr>
        <p:spPr bwMode="auto">
          <a:xfrm>
            <a:off x="76200" y="274780"/>
            <a:ext cx="5297473"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panose="020E0602020502020306" pitchFamily="34" charset="0"/>
              </a:rPr>
              <a:t>Modern Day Idols</a:t>
            </a:r>
            <a:endParaRPr lang="en-US" sz="5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742090"/>
            <a:ext cx="663854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u"/>
            </a:pPr>
            <a:r>
              <a:rPr lang="en-US" sz="3400" dirty="0">
                <a:effectLst>
                  <a:outerShdw blurRad="38100" dist="38100" dir="2700000" algn="tl">
                    <a:srgbClr val="000000"/>
                  </a:outerShdw>
                </a:effectLst>
                <a:latin typeface="Berlin Sans FB" panose="020E0602020502020306" pitchFamily="34" charset="0"/>
              </a:rPr>
              <a:t>Politics:  </a:t>
            </a:r>
            <a:r>
              <a:rPr lang="en-US" sz="3400" dirty="0">
                <a:solidFill>
                  <a:srgbClr val="FFCC66"/>
                </a:solidFill>
                <a:effectLst>
                  <a:outerShdw blurRad="38100" dist="38100" dir="2700000" algn="tl">
                    <a:srgbClr val="000000"/>
                  </a:outerShdw>
                </a:effectLst>
                <a:latin typeface="Berlin Sans FB" panose="020E0602020502020306" pitchFamily="34" charset="0"/>
              </a:rPr>
              <a:t>Psalm 2; Acts 28:30-31  </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7</a:t>
            </a:fld>
            <a:endParaRPr lang="en-US" sz="1800" b="1" dirty="0">
              <a:effectLst/>
              <a:latin typeface="Gill Sans MT" panose="020B0502020104020203" pitchFamily="34" charset="0"/>
            </a:endParaRPr>
          </a:p>
        </p:txBody>
      </p:sp>
      <p:pic>
        <p:nvPicPr>
          <p:cNvPr id="15" name="Picture 14" descr="Related image">
            <a:extLst>
              <a:ext uri="{FF2B5EF4-FFF2-40B4-BE49-F238E27FC236}">
                <a16:creationId xmlns:a16="http://schemas.microsoft.com/office/drawing/2014/main" id="{01434893-07A3-4934-AEB5-9B5E1429C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1113"/>
            <a:ext cx="2362200" cy="3149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5">
            <a:extLst>
              <a:ext uri="{FF2B5EF4-FFF2-40B4-BE49-F238E27FC236}">
                <a16:creationId xmlns:a16="http://schemas.microsoft.com/office/drawing/2014/main" id="{9206A4AB-B032-4D79-9D33-166A65DA17EB}"/>
              </a:ext>
            </a:extLst>
          </p:cNvPr>
          <p:cNvSpPr txBox="1">
            <a:spLocks noChangeArrowheads="1"/>
          </p:cNvSpPr>
          <p:nvPr/>
        </p:nvSpPr>
        <p:spPr bwMode="auto">
          <a:xfrm>
            <a:off x="152400" y="2590800"/>
            <a:ext cx="663854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Sports:  </a:t>
            </a:r>
            <a:r>
              <a:rPr lang="en-US" sz="3400" dirty="0">
                <a:solidFill>
                  <a:srgbClr val="FFCC66"/>
                </a:solidFill>
                <a:effectLst>
                  <a:outerShdw blurRad="38100" dist="38100" dir="2700000" algn="tl">
                    <a:srgbClr val="000000"/>
                  </a:outerShdw>
                </a:effectLst>
                <a:latin typeface="Berlin Sans FB" panose="020E0602020502020306" pitchFamily="34" charset="0"/>
              </a:rPr>
              <a:t>Jer. 32:35; 1 Cor. 9:24-27</a:t>
            </a:r>
          </a:p>
        </p:txBody>
      </p:sp>
      <p:sp>
        <p:nvSpPr>
          <p:cNvPr id="17" name="Text Box 15">
            <a:extLst>
              <a:ext uri="{FF2B5EF4-FFF2-40B4-BE49-F238E27FC236}">
                <a16:creationId xmlns:a16="http://schemas.microsoft.com/office/drawing/2014/main" id="{8D1C4C7A-6031-4914-8821-A6FCB96DDDAD}"/>
              </a:ext>
            </a:extLst>
          </p:cNvPr>
          <p:cNvSpPr txBox="1">
            <a:spLocks noChangeArrowheads="1"/>
          </p:cNvSpPr>
          <p:nvPr/>
        </p:nvSpPr>
        <p:spPr bwMode="auto">
          <a:xfrm>
            <a:off x="152400" y="3505200"/>
            <a:ext cx="663854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Sex:  </a:t>
            </a:r>
            <a:r>
              <a:rPr lang="en-US" sz="3400" dirty="0">
                <a:solidFill>
                  <a:srgbClr val="FFCC66"/>
                </a:solidFill>
                <a:effectLst>
                  <a:outerShdw blurRad="38100" dist="38100" dir="2700000" algn="tl">
                    <a:srgbClr val="000000"/>
                  </a:outerShdw>
                </a:effectLst>
                <a:latin typeface="Berlin Sans FB" panose="020E0602020502020306" pitchFamily="34" charset="0"/>
              </a:rPr>
              <a:t>1 Thess. 4:3-5</a:t>
            </a:r>
          </a:p>
        </p:txBody>
      </p:sp>
      <p:sp>
        <p:nvSpPr>
          <p:cNvPr id="18" name="Text Box 15">
            <a:extLst>
              <a:ext uri="{FF2B5EF4-FFF2-40B4-BE49-F238E27FC236}">
                <a16:creationId xmlns:a16="http://schemas.microsoft.com/office/drawing/2014/main" id="{FC59F88B-4DAD-4558-B039-062C86F93270}"/>
              </a:ext>
            </a:extLst>
          </p:cNvPr>
          <p:cNvSpPr txBox="1">
            <a:spLocks noChangeArrowheads="1"/>
          </p:cNvSpPr>
          <p:nvPr/>
        </p:nvSpPr>
        <p:spPr bwMode="auto">
          <a:xfrm>
            <a:off x="161544" y="4419600"/>
            <a:ext cx="88300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x"/>
            </a:pPr>
            <a:r>
              <a:rPr lang="en-US" sz="3400" dirty="0">
                <a:effectLst>
                  <a:outerShdw blurRad="38100" dist="38100" dir="2700000" algn="tl">
                    <a:srgbClr val="000000"/>
                  </a:outerShdw>
                </a:effectLst>
                <a:latin typeface="Berlin Sans FB" panose="020E0602020502020306" pitchFamily="34" charset="0"/>
              </a:rPr>
              <a:t>Recreation:  </a:t>
            </a:r>
            <a:r>
              <a:rPr lang="en-US" sz="3400" dirty="0">
                <a:solidFill>
                  <a:srgbClr val="FFCC66"/>
                </a:solidFill>
                <a:effectLst>
                  <a:outerShdw blurRad="38100" dist="38100" dir="2700000" algn="tl">
                    <a:srgbClr val="000000"/>
                  </a:outerShdw>
                </a:effectLst>
                <a:latin typeface="Berlin Sans FB" panose="020E0602020502020306" pitchFamily="34" charset="0"/>
              </a:rPr>
              <a:t>Ex. 20:3,5; Matt. 5:6; 6:33</a:t>
            </a:r>
          </a:p>
        </p:txBody>
      </p:sp>
      <p:sp>
        <p:nvSpPr>
          <p:cNvPr id="19" name="Text Box 15">
            <a:extLst>
              <a:ext uri="{FF2B5EF4-FFF2-40B4-BE49-F238E27FC236}">
                <a16:creationId xmlns:a16="http://schemas.microsoft.com/office/drawing/2014/main" id="{1334EEBA-90A7-4557-9E64-65F14C650E71}"/>
              </a:ext>
            </a:extLst>
          </p:cNvPr>
          <p:cNvSpPr txBox="1">
            <a:spLocks noChangeArrowheads="1"/>
          </p:cNvSpPr>
          <p:nvPr/>
        </p:nvSpPr>
        <p:spPr bwMode="auto">
          <a:xfrm>
            <a:off x="152400" y="5334000"/>
            <a:ext cx="8839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y"/>
            </a:pPr>
            <a:r>
              <a:rPr lang="en-US" sz="3400" dirty="0">
                <a:effectLst>
                  <a:outerShdw blurRad="38100" dist="38100" dir="2700000" algn="tl">
                    <a:srgbClr val="000000"/>
                  </a:outerShdw>
                </a:effectLst>
                <a:latin typeface="Berlin Sans FB" panose="020E0602020502020306" pitchFamily="34" charset="0"/>
              </a:rPr>
              <a:t>Education:  </a:t>
            </a:r>
            <a:r>
              <a:rPr lang="en-US" sz="3400" dirty="0">
                <a:solidFill>
                  <a:srgbClr val="FFCC66"/>
                </a:solidFill>
                <a:effectLst>
                  <a:outerShdw blurRad="38100" dist="38100" dir="2700000" algn="tl">
                    <a:srgbClr val="000000"/>
                  </a:outerShdw>
                </a:effectLst>
                <a:latin typeface="Berlin Sans FB" panose="020E0602020502020306" pitchFamily="34" charset="0"/>
              </a:rPr>
              <a:t>Gen. 10:25; Psa. 19; Rom. 1:20; 2 Pet. 3:3-4; 1 Pet. 3:15  </a:t>
            </a:r>
          </a:p>
        </p:txBody>
      </p:sp>
    </p:spTree>
    <p:extLst>
      <p:ext uri="{BB962C8B-B14F-4D97-AF65-F5344CB8AC3E}">
        <p14:creationId xmlns:p14="http://schemas.microsoft.com/office/powerpoint/2010/main" val="13753431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Modern Day Idols</a:t>
            </a:r>
          </a:p>
        </p:txBody>
      </p:sp>
      <p:sp>
        <p:nvSpPr>
          <p:cNvPr id="56329" name="Text Box 9"/>
          <p:cNvSpPr txBox="1">
            <a:spLocks noChangeArrowheads="1"/>
          </p:cNvSpPr>
          <p:nvPr/>
        </p:nvSpPr>
        <p:spPr bwMode="auto">
          <a:xfrm>
            <a:off x="76200" y="274780"/>
            <a:ext cx="5297473"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panose="020E0602020502020306" pitchFamily="34" charset="0"/>
              </a:rPr>
              <a:t>Modern Day Idols</a:t>
            </a:r>
            <a:endParaRPr lang="en-US" sz="5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663854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z"/>
            </a:pPr>
            <a:r>
              <a:rPr lang="en-US" sz="3400" dirty="0">
                <a:effectLst>
                  <a:outerShdw blurRad="38100" dist="38100" dir="2700000" algn="tl">
                    <a:srgbClr val="000000"/>
                  </a:outerShdw>
                </a:effectLst>
                <a:latin typeface="Berlin Sans FB" panose="020E0602020502020306" pitchFamily="34" charset="0"/>
              </a:rPr>
              <a:t>Money:  </a:t>
            </a:r>
            <a:r>
              <a:rPr lang="en-US" sz="3400" dirty="0">
                <a:solidFill>
                  <a:srgbClr val="FFCC66"/>
                </a:solidFill>
                <a:effectLst>
                  <a:outerShdw blurRad="38100" dist="38100" dir="2700000" algn="tl">
                    <a:srgbClr val="000000"/>
                  </a:outerShdw>
                </a:effectLst>
                <a:latin typeface="Berlin Sans FB" panose="020E0602020502020306" pitchFamily="34" charset="0"/>
              </a:rPr>
              <a:t>Eccl. 5:10; 1 Tim. 6:10; Lk. 18:24-25; 1 Tim. 6:17-19; Lk. 12: 15-21; Col. 3:5; Lk. </a:t>
            </a:r>
            <a:r>
              <a:rPr lang="en-US" sz="3400">
                <a:solidFill>
                  <a:srgbClr val="FFCC66"/>
                </a:solidFill>
                <a:effectLst>
                  <a:outerShdw blurRad="38100" dist="38100" dir="2700000" algn="tl">
                    <a:srgbClr val="000000"/>
                  </a:outerShdw>
                </a:effectLst>
                <a:latin typeface="Berlin Sans FB" panose="020E0602020502020306" pitchFamily="34" charset="0"/>
              </a:rPr>
              <a:t>12:21 </a:t>
            </a:r>
            <a:endParaRPr lang="en-US" sz="3400" dirty="0">
              <a:solidFill>
                <a:srgbClr val="FFCC66"/>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8</a:t>
            </a:fld>
            <a:endParaRPr lang="en-US" sz="1800" b="1" dirty="0">
              <a:effectLst/>
              <a:latin typeface="Gill Sans MT" panose="020B0502020104020203" pitchFamily="34" charset="0"/>
            </a:endParaRPr>
          </a:p>
        </p:txBody>
      </p:sp>
      <p:sp>
        <p:nvSpPr>
          <p:cNvPr id="16" name="Text Box 15">
            <a:extLst>
              <a:ext uri="{FF2B5EF4-FFF2-40B4-BE49-F238E27FC236}">
                <a16:creationId xmlns:a16="http://schemas.microsoft.com/office/drawing/2014/main" id="{9206A4AB-B032-4D79-9D33-166A65DA17EB}"/>
              </a:ext>
            </a:extLst>
          </p:cNvPr>
          <p:cNvSpPr txBox="1">
            <a:spLocks noChangeArrowheads="1"/>
          </p:cNvSpPr>
          <p:nvPr/>
        </p:nvSpPr>
        <p:spPr bwMode="auto">
          <a:xfrm>
            <a:off x="152400" y="3229781"/>
            <a:ext cx="8991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Job/career:  </a:t>
            </a:r>
            <a:r>
              <a:rPr lang="en-US" sz="3400" dirty="0">
                <a:solidFill>
                  <a:srgbClr val="FFCC66"/>
                </a:solidFill>
                <a:effectLst>
                  <a:outerShdw blurRad="38100" dist="38100" dir="2700000" algn="tl">
                    <a:srgbClr val="000000"/>
                  </a:outerShdw>
                </a:effectLst>
                <a:latin typeface="Berlin Sans FB" panose="020E0602020502020306" pitchFamily="34" charset="0"/>
              </a:rPr>
              <a:t>1 Tim. 5:8; Col. 3:22-24; Eph. 4:28</a:t>
            </a:r>
          </a:p>
        </p:txBody>
      </p:sp>
      <p:sp>
        <p:nvSpPr>
          <p:cNvPr id="17" name="Text Box 15">
            <a:extLst>
              <a:ext uri="{FF2B5EF4-FFF2-40B4-BE49-F238E27FC236}">
                <a16:creationId xmlns:a16="http://schemas.microsoft.com/office/drawing/2014/main" id="{8D1C4C7A-6031-4914-8821-A6FCB96DDDAD}"/>
              </a:ext>
            </a:extLst>
          </p:cNvPr>
          <p:cNvSpPr txBox="1">
            <a:spLocks noChangeArrowheads="1"/>
          </p:cNvSpPr>
          <p:nvPr/>
        </p:nvSpPr>
        <p:spPr bwMode="auto">
          <a:xfrm>
            <a:off x="152400" y="3896710"/>
            <a:ext cx="8839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Religion:  </a:t>
            </a:r>
            <a:r>
              <a:rPr lang="en-US" sz="3400" dirty="0">
                <a:solidFill>
                  <a:srgbClr val="FFCC66"/>
                </a:solidFill>
                <a:effectLst>
                  <a:outerShdw blurRad="38100" dist="38100" dir="2700000" algn="tl">
                    <a:srgbClr val="000000"/>
                  </a:outerShdw>
                </a:effectLst>
                <a:latin typeface="Berlin Sans FB" panose="020E0602020502020306" pitchFamily="34" charset="0"/>
              </a:rPr>
              <a:t>Ex. 32:4; Matt. 15:9; Gal. 1:6-9; Matt. 7:21-23</a:t>
            </a:r>
          </a:p>
        </p:txBody>
      </p:sp>
      <p:sp>
        <p:nvSpPr>
          <p:cNvPr id="18" name="Text Box 15">
            <a:extLst>
              <a:ext uri="{FF2B5EF4-FFF2-40B4-BE49-F238E27FC236}">
                <a16:creationId xmlns:a16="http://schemas.microsoft.com/office/drawing/2014/main" id="{FC59F88B-4DAD-4558-B039-062C86F93270}"/>
              </a:ext>
            </a:extLst>
          </p:cNvPr>
          <p:cNvSpPr txBox="1">
            <a:spLocks noChangeArrowheads="1"/>
          </p:cNvSpPr>
          <p:nvPr/>
        </p:nvSpPr>
        <p:spPr bwMode="auto">
          <a:xfrm>
            <a:off x="161544" y="4881357"/>
            <a:ext cx="88300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Family:  </a:t>
            </a:r>
            <a:r>
              <a:rPr lang="en-US" sz="3400" dirty="0">
                <a:solidFill>
                  <a:srgbClr val="FFCC66"/>
                </a:solidFill>
                <a:effectLst>
                  <a:outerShdw blurRad="38100" dist="38100" dir="2700000" algn="tl">
                    <a:srgbClr val="000000"/>
                  </a:outerShdw>
                </a:effectLst>
                <a:latin typeface="Berlin Sans FB" panose="020E0602020502020306" pitchFamily="34" charset="0"/>
              </a:rPr>
              <a:t>Matt. 10:34-37</a:t>
            </a:r>
          </a:p>
        </p:txBody>
      </p:sp>
      <p:sp>
        <p:nvSpPr>
          <p:cNvPr id="19" name="Text Box 15">
            <a:extLst>
              <a:ext uri="{FF2B5EF4-FFF2-40B4-BE49-F238E27FC236}">
                <a16:creationId xmlns:a16="http://schemas.microsoft.com/office/drawing/2014/main" id="{1334EEBA-90A7-4557-9E64-65F14C650E71}"/>
              </a:ext>
            </a:extLst>
          </p:cNvPr>
          <p:cNvSpPr txBox="1">
            <a:spLocks noChangeArrowheads="1"/>
          </p:cNvSpPr>
          <p:nvPr/>
        </p:nvSpPr>
        <p:spPr bwMode="auto">
          <a:xfrm>
            <a:off x="152400" y="5501137"/>
            <a:ext cx="8839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Self:  </a:t>
            </a:r>
            <a:r>
              <a:rPr lang="en-US" sz="3400" dirty="0">
                <a:solidFill>
                  <a:srgbClr val="FFCC66"/>
                </a:solidFill>
                <a:effectLst>
                  <a:outerShdw blurRad="38100" dist="38100" dir="2700000" algn="tl">
                    <a:srgbClr val="000000"/>
                  </a:outerShdw>
                </a:effectLst>
                <a:latin typeface="Berlin Sans FB" panose="020E0602020502020306" pitchFamily="34" charset="0"/>
              </a:rPr>
              <a:t>Matt. 10:38-39; Rom. 12:1-2; Matt. 5:6; 6:33; Lk. 9:23</a:t>
            </a:r>
          </a:p>
        </p:txBody>
      </p:sp>
      <p:pic>
        <p:nvPicPr>
          <p:cNvPr id="13" name="Picture 10" descr="Related image">
            <a:extLst>
              <a:ext uri="{FF2B5EF4-FFF2-40B4-BE49-F238E27FC236}">
                <a16:creationId xmlns:a16="http://schemas.microsoft.com/office/drawing/2014/main" id="{0E6F75A6-1438-4EC4-9DA4-C9B9BEBA9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020"/>
            <a:ext cx="2438400" cy="323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200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90800" y="6492875"/>
            <a:ext cx="39624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Modern Day Idols</a:t>
            </a: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Conclusion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9</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15">
            <a:extLst>
              <a:ext uri="{FF2B5EF4-FFF2-40B4-BE49-F238E27FC236}">
                <a16:creationId xmlns:a16="http://schemas.microsoft.com/office/drawing/2014/main" id="{423E9614-F49B-443D-BA4F-777652835010}"/>
              </a:ext>
            </a:extLst>
          </p:cNvPr>
          <p:cNvSpPr txBox="1">
            <a:spLocks noChangeArrowheads="1"/>
          </p:cNvSpPr>
          <p:nvPr/>
        </p:nvSpPr>
        <p:spPr bwMode="auto">
          <a:xfrm>
            <a:off x="64624" y="1646872"/>
            <a:ext cx="54979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Do you have idols in your life?</a:t>
            </a:r>
            <a:endParaRPr lang="en-US" sz="30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46BB9373-C4D9-4D34-96D9-9837DD3CDC80}"/>
              </a:ext>
            </a:extLst>
          </p:cNvPr>
          <p:cNvSpPr txBox="1">
            <a:spLocks noChangeArrowheads="1"/>
          </p:cNvSpPr>
          <p:nvPr/>
        </p:nvSpPr>
        <p:spPr bwMode="auto">
          <a:xfrm>
            <a:off x="466343" y="2286000"/>
            <a:ext cx="59621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More common than you think!</a:t>
            </a:r>
            <a:endParaRPr lang="en-US" sz="2800" i="1" dirty="0">
              <a:effectLst>
                <a:outerShdw blurRad="38100" dist="38100" dir="2700000" algn="tl">
                  <a:srgbClr val="000000"/>
                </a:outerShdw>
              </a:effectLst>
              <a:latin typeface="Berlin Sans FB" panose="020E0602020502020306" pitchFamily="34" charset="0"/>
            </a:endParaRPr>
          </a:p>
        </p:txBody>
      </p:sp>
      <p:sp>
        <p:nvSpPr>
          <p:cNvPr id="19" name="Text Box 15">
            <a:extLst>
              <a:ext uri="{FF2B5EF4-FFF2-40B4-BE49-F238E27FC236}">
                <a16:creationId xmlns:a16="http://schemas.microsoft.com/office/drawing/2014/main" id="{7EAA9D6A-AE5E-49C5-BD45-00AE34DB9043}"/>
              </a:ext>
            </a:extLst>
          </p:cNvPr>
          <p:cNvSpPr txBox="1">
            <a:spLocks noChangeArrowheads="1"/>
          </p:cNvSpPr>
          <p:nvPr/>
        </p:nvSpPr>
        <p:spPr bwMode="auto">
          <a:xfrm>
            <a:off x="457200" y="2830143"/>
            <a:ext cx="802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ä"/>
            </a:pPr>
            <a:r>
              <a:rPr lang="en-US" sz="2800" dirty="0">
                <a:solidFill>
                  <a:srgbClr val="FFFF00"/>
                </a:solidFill>
                <a:effectLst>
                  <a:outerShdw blurRad="38100" dist="38100" dir="2700000" algn="tl">
                    <a:srgbClr val="000000"/>
                  </a:outerShdw>
                </a:effectLst>
                <a:latin typeface="Berlin Sans FB" panose="020E0602020502020306" pitchFamily="34" charset="0"/>
              </a:rPr>
              <a:t>So easy to let them slip into our life!</a:t>
            </a:r>
            <a:endParaRPr lang="en-US" sz="2800" dirty="0">
              <a:effectLst>
                <a:outerShdw blurRad="38100" dist="38100" dir="2700000" algn="tl">
                  <a:srgbClr val="000000"/>
                </a:outerShdw>
              </a:effectLst>
              <a:latin typeface="Berlin Sans FB" panose="020E0602020502020306" pitchFamily="34" charset="0"/>
            </a:endParaRPr>
          </a:p>
        </p:txBody>
      </p:sp>
      <p:sp>
        <p:nvSpPr>
          <p:cNvPr id="20" name="Text Box 15">
            <a:extLst>
              <a:ext uri="{FF2B5EF4-FFF2-40B4-BE49-F238E27FC236}">
                <a16:creationId xmlns:a16="http://schemas.microsoft.com/office/drawing/2014/main" id="{5B2A50DC-A6F8-433A-AB6A-CCB90625C7A4}"/>
              </a:ext>
            </a:extLst>
          </p:cNvPr>
          <p:cNvSpPr txBox="1">
            <a:spLocks noChangeArrowheads="1"/>
          </p:cNvSpPr>
          <p:nvPr/>
        </p:nvSpPr>
        <p:spPr bwMode="auto">
          <a:xfrm>
            <a:off x="76200" y="3505200"/>
            <a:ext cx="899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Let’s imitate the good king Josiah:  </a:t>
            </a:r>
            <a:r>
              <a:rPr lang="en-US" sz="3000" dirty="0">
                <a:solidFill>
                  <a:srgbClr val="FFCC66"/>
                </a:solidFill>
                <a:effectLst>
                  <a:outerShdw blurRad="38100" dist="38100" dir="2700000" algn="tl">
                    <a:srgbClr val="000000"/>
                  </a:outerShdw>
                </a:effectLst>
                <a:latin typeface="Berlin Sans FB" panose="020E0602020502020306" pitchFamily="34" charset="0"/>
              </a:rPr>
              <a:t>2 Kgs. 23:24-25</a:t>
            </a:r>
          </a:p>
        </p:txBody>
      </p:sp>
      <p:sp>
        <p:nvSpPr>
          <p:cNvPr id="21" name="Text Box 15">
            <a:extLst>
              <a:ext uri="{FF2B5EF4-FFF2-40B4-BE49-F238E27FC236}">
                <a16:creationId xmlns:a16="http://schemas.microsoft.com/office/drawing/2014/main" id="{CF5588DE-94EC-4B21-BB0F-A5CD40B18912}"/>
              </a:ext>
            </a:extLst>
          </p:cNvPr>
          <p:cNvSpPr txBox="1">
            <a:spLocks noChangeArrowheads="1"/>
          </p:cNvSpPr>
          <p:nvPr/>
        </p:nvSpPr>
        <p:spPr bwMode="auto">
          <a:xfrm>
            <a:off x="76200" y="4343400"/>
            <a:ext cx="899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In the end idols are worthless, empty and separate us from God.</a:t>
            </a:r>
            <a:endParaRPr lang="en-US" sz="30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22" name="Text Box 15">
            <a:extLst>
              <a:ext uri="{FF2B5EF4-FFF2-40B4-BE49-F238E27FC236}">
                <a16:creationId xmlns:a16="http://schemas.microsoft.com/office/drawing/2014/main" id="{0CC04C90-709D-4226-AE9D-18CD7C68002C}"/>
              </a:ext>
            </a:extLst>
          </p:cNvPr>
          <p:cNvSpPr txBox="1">
            <a:spLocks noChangeArrowheads="1"/>
          </p:cNvSpPr>
          <p:nvPr/>
        </p:nvSpPr>
        <p:spPr bwMode="auto">
          <a:xfrm>
            <a:off x="76200" y="5562600"/>
            <a:ext cx="8991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If you have any idols in your life; throw them out NOW!</a:t>
            </a:r>
            <a:endParaRPr lang="en-US" sz="3000"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14" name="Picture 2" descr="asherah-pole">
            <a:extLst>
              <a:ext uri="{FF2B5EF4-FFF2-40B4-BE49-F238E27FC236}">
                <a16:creationId xmlns:a16="http://schemas.microsoft.com/office/drawing/2014/main" id="{962D95BC-0B7C-4400-A088-E97A797FF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895" y="-56346"/>
            <a:ext cx="3431868" cy="284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908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2" grpId="0"/>
      <p:bldP spid="18" grpId="0"/>
      <p:bldP spid="19" grpId="0"/>
      <p:bldP spid="20" grpId="0"/>
      <p:bldP spid="21" grpId="0"/>
      <p:bldP spid="22"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9474</TotalTime>
  <Words>475</Words>
  <Application>Microsoft Office PowerPoint</Application>
  <PresentationFormat>On-screen Show (4:3)</PresentationFormat>
  <Paragraphs>70</Paragraphs>
  <Slides>10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Berlin Sans FB</vt:lpstr>
      <vt:lpstr>Berlin Sans FB Demi</vt:lpstr>
      <vt:lpstr>Cambria</vt:lpstr>
      <vt:lpstr>Gill Sans MT</vt:lpstr>
      <vt:lpstr>Nyala</vt:lpstr>
      <vt:lpstr>Tahoma</vt:lpstr>
      <vt:lpstr>Times New Roman</vt:lpstr>
      <vt:lpstr>Wingdings</vt:lpstr>
      <vt:lpstr>Wingdings 2</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Name?</dc:title>
  <dc:creator>Craig Thomas</dc:creator>
  <dc:description>Deckerville:  10/17/04
Flint gospel meeting:  5/1/05 (Bible class); Westside:  01/04/2015 PM; 12/03/2018 AM</dc:description>
  <cp:lastModifiedBy>Craig Thomas</cp:lastModifiedBy>
  <cp:revision>276</cp:revision>
  <dcterms:created xsi:type="dcterms:W3CDTF">2003-10-05T01:10:12Z</dcterms:created>
  <dcterms:modified xsi:type="dcterms:W3CDTF">2018-12-09T13:06:13Z</dcterms:modified>
</cp:coreProperties>
</file>