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11"/>
  </p:notesMasterIdLst>
  <p:sldIdLst>
    <p:sldId id="386" r:id="rId2"/>
    <p:sldId id="493" r:id="rId3"/>
    <p:sldId id="273" r:id="rId4"/>
    <p:sldId id="512" r:id="rId5"/>
    <p:sldId id="514" r:id="rId6"/>
    <p:sldId id="515" r:id="rId7"/>
    <p:sldId id="516" r:id="rId8"/>
    <p:sldId id="517" r:id="rId9"/>
    <p:sldId id="39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990000"/>
    <a:srgbClr val="990033"/>
    <a:srgbClr val="003366"/>
    <a:srgbClr val="800000"/>
    <a:srgbClr val="CC0000"/>
    <a:srgbClr val="FF9900"/>
    <a:srgbClr val="FFCC99"/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95B327-68B1-4BC6-ADCC-BF602113E4E2}" v="3975" dt="2018-12-16T13:08:07.4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4" autoAdjust="0"/>
  </p:normalViewPr>
  <p:slideViewPr>
    <p:cSldViewPr showGuides="1">
      <p:cViewPr varScale="1">
        <p:scale>
          <a:sx n="104" d="100"/>
          <a:sy n="104" d="100"/>
        </p:scale>
        <p:origin x="85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ig Thomas" userId="00ea655f176af39b" providerId="LiveId" clId="{FB95B327-68B1-4BC6-ADCC-BF602113E4E2}"/>
    <pc:docChg chg="undo custSel addSld delSld modSld sldOrd">
      <pc:chgData name="Craig Thomas" userId="00ea655f176af39b" providerId="LiveId" clId="{FB95B327-68B1-4BC6-ADCC-BF602113E4E2}" dt="2018-12-16T13:08:35.898" v="4794" actId="2696"/>
      <pc:docMkLst>
        <pc:docMk/>
      </pc:docMkLst>
      <pc:sldChg chg="addSp delSp modSp delAnim modAnim">
        <pc:chgData name="Craig Thomas" userId="00ea655f176af39b" providerId="LiveId" clId="{FB95B327-68B1-4BC6-ADCC-BF602113E4E2}" dt="2018-12-15T15:35:19.987" v="4723" actId="14100"/>
        <pc:sldMkLst>
          <pc:docMk/>
          <pc:sldMk cId="1429094725" sldId="273"/>
        </pc:sldMkLst>
        <pc:spChg chg="mod">
          <ac:chgData name="Craig Thomas" userId="00ea655f176af39b" providerId="LiveId" clId="{FB95B327-68B1-4BC6-ADCC-BF602113E4E2}" dt="2018-12-15T15:35:02.650" v="4708" actId="6549"/>
          <ac:spMkLst>
            <pc:docMk/>
            <pc:sldMk cId="1429094725" sldId="273"/>
            <ac:spMk id="6" creationId="{00000000-0000-0000-0000-000000000000}"/>
          </ac:spMkLst>
        </pc:spChg>
        <pc:spChg chg="mod">
          <ac:chgData name="Craig Thomas" userId="00ea655f176af39b" providerId="LiveId" clId="{FB95B327-68B1-4BC6-ADCC-BF602113E4E2}" dt="2018-12-15T15:35:19.987" v="4723" actId="14100"/>
          <ac:spMkLst>
            <pc:docMk/>
            <pc:sldMk cId="1429094725" sldId="273"/>
            <ac:spMk id="9" creationId="{00000000-0000-0000-0000-000000000000}"/>
          </ac:spMkLst>
        </pc:spChg>
        <pc:picChg chg="del">
          <ac:chgData name="Craig Thomas" userId="00ea655f176af39b" providerId="LiveId" clId="{FB95B327-68B1-4BC6-ADCC-BF602113E4E2}" dt="2018-12-10T20:21:36.896" v="100" actId="478"/>
          <ac:picMkLst>
            <pc:docMk/>
            <pc:sldMk cId="1429094725" sldId="273"/>
            <ac:picMk id="2" creationId="{54523AD9-B089-4197-9A51-EE6554E2B2EF}"/>
          </ac:picMkLst>
        </pc:picChg>
        <pc:picChg chg="add mod">
          <ac:chgData name="Craig Thomas" userId="00ea655f176af39b" providerId="LiveId" clId="{FB95B327-68B1-4BC6-ADCC-BF602113E4E2}" dt="2018-12-10T20:21:58.165" v="112" actId="1038"/>
          <ac:picMkLst>
            <pc:docMk/>
            <pc:sldMk cId="1429094725" sldId="273"/>
            <ac:picMk id="1026" creationId="{6CE8AD81-0CE1-42E1-97A0-62620AABD50C}"/>
          </ac:picMkLst>
        </pc:picChg>
      </pc:sldChg>
      <pc:sldChg chg="addSp delSp modSp delAnim modAnim">
        <pc:chgData name="Craig Thomas" userId="00ea655f176af39b" providerId="LiveId" clId="{FB95B327-68B1-4BC6-ADCC-BF602113E4E2}" dt="2018-12-16T13:08:07.402" v="4792"/>
        <pc:sldMkLst>
          <pc:docMk/>
          <pc:sldMk cId="3093790869" sldId="390"/>
        </pc:sldMkLst>
        <pc:spChg chg="mod">
          <ac:chgData name="Craig Thomas" userId="00ea655f176af39b" providerId="LiveId" clId="{FB95B327-68B1-4BC6-ADCC-BF602113E4E2}" dt="2018-12-16T13:07:12.032" v="4778" actId="1035"/>
          <ac:spMkLst>
            <pc:docMk/>
            <pc:sldMk cId="3093790869" sldId="390"/>
            <ac:spMk id="12" creationId="{423E9614-F49B-443D-BA4F-777652835010}"/>
          </ac:spMkLst>
        </pc:spChg>
        <pc:spChg chg="add mod">
          <ac:chgData name="Craig Thomas" userId="00ea655f176af39b" providerId="LiveId" clId="{FB95B327-68B1-4BC6-ADCC-BF602113E4E2}" dt="2018-12-16T13:07:04.204" v="4773" actId="1036"/>
          <ac:spMkLst>
            <pc:docMk/>
            <pc:sldMk cId="3093790869" sldId="390"/>
            <ac:spMk id="14" creationId="{3F7A134A-AB0C-4EAE-A14A-A69295799D65}"/>
          </ac:spMkLst>
        </pc:spChg>
        <pc:spChg chg="del">
          <ac:chgData name="Craig Thomas" userId="00ea655f176af39b" providerId="LiveId" clId="{FB95B327-68B1-4BC6-ADCC-BF602113E4E2}" dt="2018-12-13T21:54:57.509" v="3674" actId="478"/>
          <ac:spMkLst>
            <pc:docMk/>
            <pc:sldMk cId="3093790869" sldId="390"/>
            <ac:spMk id="18" creationId="{46BB9373-C4D9-4D34-96D9-9837DD3CDC80}"/>
          </ac:spMkLst>
        </pc:spChg>
        <pc:spChg chg="del">
          <ac:chgData name="Craig Thomas" userId="00ea655f176af39b" providerId="LiveId" clId="{FB95B327-68B1-4BC6-ADCC-BF602113E4E2}" dt="2018-12-13T21:54:57.509" v="3674" actId="478"/>
          <ac:spMkLst>
            <pc:docMk/>
            <pc:sldMk cId="3093790869" sldId="390"/>
            <ac:spMk id="19" creationId="{7EAA9D6A-AE5E-49C5-BD45-00AE34DB9043}"/>
          </ac:spMkLst>
        </pc:spChg>
        <pc:spChg chg="mod">
          <ac:chgData name="Craig Thomas" userId="00ea655f176af39b" providerId="LiveId" clId="{FB95B327-68B1-4BC6-ADCC-BF602113E4E2}" dt="2018-12-16T13:07:20.465" v="4780" actId="1036"/>
          <ac:spMkLst>
            <pc:docMk/>
            <pc:sldMk cId="3093790869" sldId="390"/>
            <ac:spMk id="20" creationId="{5B2A50DC-A6F8-433A-AB6A-CCB90625C7A4}"/>
          </ac:spMkLst>
        </pc:spChg>
        <pc:spChg chg="mod">
          <ac:chgData name="Craig Thomas" userId="00ea655f176af39b" providerId="LiveId" clId="{FB95B327-68B1-4BC6-ADCC-BF602113E4E2}" dt="2018-12-16T13:07:20.465" v="4780" actId="1036"/>
          <ac:spMkLst>
            <pc:docMk/>
            <pc:sldMk cId="3093790869" sldId="390"/>
            <ac:spMk id="21" creationId="{CF5588DE-94EC-4B21-BB0F-A5CD40B18912}"/>
          </ac:spMkLst>
        </pc:spChg>
        <pc:spChg chg="mod">
          <ac:chgData name="Craig Thomas" userId="00ea655f176af39b" providerId="LiveId" clId="{FB95B327-68B1-4BC6-ADCC-BF602113E4E2}" dt="2018-12-16T13:07:31.476" v="4787" actId="1035"/>
          <ac:spMkLst>
            <pc:docMk/>
            <pc:sldMk cId="3093790869" sldId="390"/>
            <ac:spMk id="22" creationId="{0CC04C90-709D-4226-AE9D-18CD7C68002C}"/>
          </ac:spMkLst>
        </pc:spChg>
        <pc:spChg chg="mod">
          <ac:chgData name="Craig Thomas" userId="00ea655f176af39b" providerId="LiveId" clId="{FB95B327-68B1-4BC6-ADCC-BF602113E4E2}" dt="2018-12-10T20:25:18.174" v="122"/>
          <ac:spMkLst>
            <pc:docMk/>
            <pc:sldMk cId="3093790869" sldId="390"/>
            <ac:spMk id="56324" creationId="{00000000-0000-0000-0000-000000000000}"/>
          </ac:spMkLst>
        </pc:spChg>
        <pc:picChg chg="add del mod">
          <ac:chgData name="Craig Thomas" userId="00ea655f176af39b" providerId="LiveId" clId="{FB95B327-68B1-4BC6-ADCC-BF602113E4E2}" dt="2018-12-16T13:05:36.146" v="4758" actId="478"/>
          <ac:picMkLst>
            <pc:docMk/>
            <pc:sldMk cId="3093790869" sldId="390"/>
            <ac:picMk id="13" creationId="{6EB83ECC-79E2-48BD-8493-1C7A4DDC59A3}"/>
          </ac:picMkLst>
        </pc:picChg>
        <pc:picChg chg="del">
          <ac:chgData name="Craig Thomas" userId="00ea655f176af39b" providerId="LiveId" clId="{FB95B327-68B1-4BC6-ADCC-BF602113E4E2}" dt="2018-12-10T20:28:15.393" v="131" actId="478"/>
          <ac:picMkLst>
            <pc:docMk/>
            <pc:sldMk cId="3093790869" sldId="390"/>
            <ac:picMk id="14" creationId="{962D95BC-0B7C-4400-A088-E97A797FF5B6}"/>
          </ac:picMkLst>
        </pc:picChg>
        <pc:picChg chg="add mod">
          <ac:chgData name="Craig Thomas" userId="00ea655f176af39b" providerId="LiveId" clId="{FB95B327-68B1-4BC6-ADCC-BF602113E4E2}" dt="2018-12-16T13:07:49.497" v="4790" actId="1038"/>
          <ac:picMkLst>
            <pc:docMk/>
            <pc:sldMk cId="3093790869" sldId="390"/>
            <ac:picMk id="15" creationId="{A26A9B5B-5D6F-4896-9451-6CC1D81BFC43}"/>
          </ac:picMkLst>
        </pc:picChg>
        <pc:picChg chg="add del mod">
          <ac:chgData name="Craig Thomas" userId="00ea655f176af39b" providerId="LiveId" clId="{FB95B327-68B1-4BC6-ADCC-BF602113E4E2}" dt="2018-12-16T13:07:37.340" v="4788" actId="478"/>
          <ac:picMkLst>
            <pc:docMk/>
            <pc:sldMk cId="3093790869" sldId="390"/>
            <ac:picMk id="3074" creationId="{FBF4C415-A06E-4EC5-ACCC-39A532B97343}"/>
          </ac:picMkLst>
        </pc:picChg>
      </pc:sldChg>
      <pc:sldChg chg="addSp delSp modSp del ord delAnim modAnim">
        <pc:chgData name="Craig Thomas" userId="00ea655f176af39b" providerId="LiveId" clId="{FB95B327-68B1-4BC6-ADCC-BF602113E4E2}" dt="2018-12-16T13:08:34.678" v="4793" actId="2696"/>
        <pc:sldMkLst>
          <pc:docMk/>
          <pc:sldMk cId="1375343145" sldId="487"/>
        </pc:sldMkLst>
        <pc:spChg chg="mod">
          <ac:chgData name="Craig Thomas" userId="00ea655f176af39b" providerId="LiveId" clId="{FB95B327-68B1-4BC6-ADCC-BF602113E4E2}" dt="2018-12-10T20:25:32.817" v="124" actId="1037"/>
          <ac:spMkLst>
            <pc:docMk/>
            <pc:sldMk cId="1375343145" sldId="487"/>
            <ac:spMk id="56324" creationId="{00000000-0000-0000-0000-000000000000}"/>
          </ac:spMkLst>
        </pc:spChg>
        <pc:spChg chg="mod">
          <ac:chgData name="Craig Thomas" userId="00ea655f176af39b" providerId="LiveId" clId="{FB95B327-68B1-4BC6-ADCC-BF602113E4E2}" dt="2018-12-10T20:25:18.174" v="122"/>
          <ac:spMkLst>
            <pc:docMk/>
            <pc:sldMk cId="1375343145" sldId="487"/>
            <ac:spMk id="56329" creationId="{00000000-0000-0000-0000-000000000000}"/>
          </ac:spMkLst>
        </pc:spChg>
        <pc:picChg chg="del">
          <ac:chgData name="Craig Thomas" userId="00ea655f176af39b" providerId="LiveId" clId="{FB95B327-68B1-4BC6-ADCC-BF602113E4E2}" dt="2018-12-10T20:23:53.606" v="114" actId="478"/>
          <ac:picMkLst>
            <pc:docMk/>
            <pc:sldMk cId="1375343145" sldId="487"/>
            <ac:picMk id="15" creationId="{01434893-07A3-4934-AEB5-9B5E1429CB4E}"/>
          </ac:picMkLst>
        </pc:picChg>
        <pc:picChg chg="add mod">
          <ac:chgData name="Craig Thomas" userId="00ea655f176af39b" providerId="LiveId" clId="{FB95B327-68B1-4BC6-ADCC-BF602113E4E2}" dt="2018-12-10T20:24:17.480" v="119" actId="1035"/>
          <ac:picMkLst>
            <pc:docMk/>
            <pc:sldMk cId="1375343145" sldId="487"/>
            <ac:picMk id="2050" creationId="{E16EFD3A-9851-426B-8039-E34ACF44D651}"/>
          </ac:picMkLst>
        </pc:picChg>
        <pc:picChg chg="add">
          <ac:chgData name="Craig Thomas" userId="00ea655f176af39b" providerId="LiveId" clId="{FB95B327-68B1-4BC6-ADCC-BF602113E4E2}" dt="2018-12-10T20:26:35.412" v="125"/>
          <ac:picMkLst>
            <pc:docMk/>
            <pc:sldMk cId="1375343145" sldId="487"/>
            <ac:picMk id="2052" creationId="{C6240775-EDD9-4F2E-A239-312CBA9B5F21}"/>
          </ac:picMkLst>
        </pc:picChg>
        <pc:picChg chg="add">
          <ac:chgData name="Craig Thomas" userId="00ea655f176af39b" providerId="LiveId" clId="{FB95B327-68B1-4BC6-ADCC-BF602113E4E2}" dt="2018-12-10T20:26:57.925" v="126"/>
          <ac:picMkLst>
            <pc:docMk/>
            <pc:sldMk cId="1375343145" sldId="487"/>
            <ac:picMk id="2054" creationId="{B71EBFAE-66E5-4A15-B32F-00B521BB042F}"/>
          </ac:picMkLst>
        </pc:picChg>
        <pc:picChg chg="add mod">
          <ac:chgData name="Craig Thomas" userId="00ea655f176af39b" providerId="LiveId" clId="{FB95B327-68B1-4BC6-ADCC-BF602113E4E2}" dt="2018-12-10T20:27:24.426" v="128" actId="1076"/>
          <ac:picMkLst>
            <pc:docMk/>
            <pc:sldMk cId="1375343145" sldId="487"/>
            <ac:picMk id="2056" creationId="{CF56A89C-B72E-4491-B4BE-53A756B48754}"/>
          </ac:picMkLst>
        </pc:picChg>
        <pc:picChg chg="add mod">
          <ac:chgData name="Craig Thomas" userId="00ea655f176af39b" providerId="LiveId" clId="{FB95B327-68B1-4BC6-ADCC-BF602113E4E2}" dt="2018-12-16T13:05:55.035" v="4761" actId="1076"/>
          <ac:picMkLst>
            <pc:docMk/>
            <pc:sldMk cId="1375343145" sldId="487"/>
            <ac:picMk id="2058" creationId="{F701BAB4-FAB0-4F2D-A881-C92514C3F99E}"/>
          </ac:picMkLst>
        </pc:picChg>
        <pc:picChg chg="add mod ord">
          <ac:chgData name="Craig Thomas" userId="00ea655f176af39b" providerId="LiveId" clId="{FB95B327-68B1-4BC6-ADCC-BF602113E4E2}" dt="2018-12-16T13:05:42" v="4759" actId="1076"/>
          <ac:picMkLst>
            <pc:docMk/>
            <pc:sldMk cId="1375343145" sldId="487"/>
            <ac:picMk id="2060" creationId="{31666663-F07F-44F2-AAE6-A04BF77CBF1C}"/>
          </ac:picMkLst>
        </pc:picChg>
        <pc:picChg chg="add mod">
          <ac:chgData name="Craig Thomas" userId="00ea655f176af39b" providerId="LiveId" clId="{FB95B327-68B1-4BC6-ADCC-BF602113E4E2}" dt="2018-12-13T15:35:45.534" v="808" actId="1076"/>
          <ac:picMkLst>
            <pc:docMk/>
            <pc:sldMk cId="1375343145" sldId="487"/>
            <ac:picMk id="2062" creationId="{F740CE35-D2D6-4427-98F6-7C355790587E}"/>
          </ac:picMkLst>
        </pc:picChg>
        <pc:picChg chg="add mod">
          <ac:chgData name="Craig Thomas" userId="00ea655f176af39b" providerId="LiveId" clId="{FB95B327-68B1-4BC6-ADCC-BF602113E4E2}" dt="2018-12-13T15:35:34.670" v="806" actId="1076"/>
          <ac:picMkLst>
            <pc:docMk/>
            <pc:sldMk cId="1375343145" sldId="487"/>
            <ac:picMk id="2064" creationId="{F7804A45-3DC2-4909-BE4C-EB5976FCF996}"/>
          </ac:picMkLst>
        </pc:picChg>
        <pc:picChg chg="add mod">
          <ac:chgData name="Craig Thomas" userId="00ea655f176af39b" providerId="LiveId" clId="{FB95B327-68B1-4BC6-ADCC-BF602113E4E2}" dt="2018-12-16T13:05:45.409" v="4760" actId="1076"/>
          <ac:picMkLst>
            <pc:docMk/>
            <pc:sldMk cId="1375343145" sldId="487"/>
            <ac:picMk id="2066" creationId="{006E09DB-3014-4909-A141-17542D71990D}"/>
          </ac:picMkLst>
        </pc:picChg>
        <pc:picChg chg="add mod">
          <ac:chgData name="Craig Thomas" userId="00ea655f176af39b" providerId="LiveId" clId="{FB95B327-68B1-4BC6-ADCC-BF602113E4E2}" dt="2018-12-13T16:04:30.331" v="1237" actId="1076"/>
          <ac:picMkLst>
            <pc:docMk/>
            <pc:sldMk cId="1375343145" sldId="487"/>
            <ac:picMk id="2068" creationId="{C0E91873-0790-4260-A7C6-49682C7F943E}"/>
          </ac:picMkLst>
        </pc:picChg>
      </pc:sldChg>
      <pc:sldChg chg="addSp delSp modSp delAnim modAnim">
        <pc:chgData name="Craig Thomas" userId="00ea655f176af39b" providerId="LiveId" clId="{FB95B327-68B1-4BC6-ADCC-BF602113E4E2}" dt="2018-12-13T22:16:47.251" v="4495" actId="20577"/>
        <pc:sldMkLst>
          <pc:docMk/>
          <pc:sldMk cId="2523280986" sldId="493"/>
        </pc:sldMkLst>
        <pc:spChg chg="add mod">
          <ac:chgData name="Craig Thomas" userId="00ea655f176af39b" providerId="LiveId" clId="{FB95B327-68B1-4BC6-ADCC-BF602113E4E2}" dt="2018-12-13T15:33:36.213" v="793" actId="1036"/>
          <ac:spMkLst>
            <pc:docMk/>
            <pc:sldMk cId="2523280986" sldId="493"/>
            <ac:spMk id="12" creationId="{DCC5CD11-A186-4659-98F0-10734E780F85}"/>
          </ac:spMkLst>
        </pc:spChg>
        <pc:spChg chg="add mod">
          <ac:chgData name="Craig Thomas" userId="00ea655f176af39b" providerId="LiveId" clId="{FB95B327-68B1-4BC6-ADCC-BF602113E4E2}" dt="2018-12-13T15:33:36.213" v="793" actId="1036"/>
          <ac:spMkLst>
            <pc:docMk/>
            <pc:sldMk cId="2523280986" sldId="493"/>
            <ac:spMk id="13" creationId="{FF61024C-D442-4C94-9F87-4E4562FED3A2}"/>
          </ac:spMkLst>
        </pc:spChg>
        <pc:spChg chg="add mod">
          <ac:chgData name="Craig Thomas" userId="00ea655f176af39b" providerId="LiveId" clId="{FB95B327-68B1-4BC6-ADCC-BF602113E4E2}" dt="2018-12-13T15:33:36.213" v="793" actId="1036"/>
          <ac:spMkLst>
            <pc:docMk/>
            <pc:sldMk cId="2523280986" sldId="493"/>
            <ac:spMk id="14" creationId="{61FED26A-B124-4851-84D5-023335D440D3}"/>
          </ac:spMkLst>
        </pc:spChg>
        <pc:spChg chg="del">
          <ac:chgData name="Craig Thomas" userId="00ea655f176af39b" providerId="LiveId" clId="{FB95B327-68B1-4BC6-ADCC-BF602113E4E2}" dt="2018-12-13T15:21:04.727" v="379" actId="478"/>
          <ac:spMkLst>
            <pc:docMk/>
            <pc:sldMk cId="2523280986" sldId="493"/>
            <ac:spMk id="15" creationId="{911BD777-27C7-4EC1-9067-A45B61A5E1A5}"/>
          </ac:spMkLst>
        </pc:spChg>
        <pc:spChg chg="del">
          <ac:chgData name="Craig Thomas" userId="00ea655f176af39b" providerId="LiveId" clId="{FB95B327-68B1-4BC6-ADCC-BF602113E4E2}" dt="2018-12-13T15:21:04.727" v="379" actId="478"/>
          <ac:spMkLst>
            <pc:docMk/>
            <pc:sldMk cId="2523280986" sldId="493"/>
            <ac:spMk id="16" creationId="{A5633028-EDC6-4342-9604-6A21F6BE969F}"/>
          </ac:spMkLst>
        </pc:spChg>
        <pc:spChg chg="del">
          <ac:chgData name="Craig Thomas" userId="00ea655f176af39b" providerId="LiveId" clId="{FB95B327-68B1-4BC6-ADCC-BF602113E4E2}" dt="2018-12-13T15:21:04.727" v="379" actId="478"/>
          <ac:spMkLst>
            <pc:docMk/>
            <pc:sldMk cId="2523280986" sldId="493"/>
            <ac:spMk id="17" creationId="{FF11CAAB-CEED-4F16-8201-A8EBB01AF40A}"/>
          </ac:spMkLst>
        </pc:spChg>
        <pc:spChg chg="add mod">
          <ac:chgData name="Craig Thomas" userId="00ea655f176af39b" providerId="LiveId" clId="{FB95B327-68B1-4BC6-ADCC-BF602113E4E2}" dt="2018-12-13T15:33:36.213" v="793" actId="1036"/>
          <ac:spMkLst>
            <pc:docMk/>
            <pc:sldMk cId="2523280986" sldId="493"/>
            <ac:spMk id="18" creationId="{6B392A24-BAE2-4662-AF74-91FA0FEB564B}"/>
          </ac:spMkLst>
        </pc:spChg>
        <pc:spChg chg="mod">
          <ac:chgData name="Craig Thomas" userId="00ea655f176af39b" providerId="LiveId" clId="{FB95B327-68B1-4BC6-ADCC-BF602113E4E2}" dt="2018-12-13T15:30:21.411" v="731" actId="404"/>
          <ac:spMkLst>
            <pc:docMk/>
            <pc:sldMk cId="2523280986" sldId="493"/>
            <ac:spMk id="19" creationId="{482D0756-7117-48F0-8ABB-32D83A535B55}"/>
          </ac:spMkLst>
        </pc:spChg>
        <pc:spChg chg="mod">
          <ac:chgData name="Craig Thomas" userId="00ea655f176af39b" providerId="LiveId" clId="{FB95B327-68B1-4BC6-ADCC-BF602113E4E2}" dt="2018-12-13T22:16:47.251" v="4495" actId="20577"/>
          <ac:spMkLst>
            <pc:docMk/>
            <pc:sldMk cId="2523280986" sldId="493"/>
            <ac:spMk id="20" creationId="{F409D098-1137-4469-8755-D98F8579B75A}"/>
          </ac:spMkLst>
        </pc:spChg>
        <pc:spChg chg="add mod">
          <ac:chgData name="Craig Thomas" userId="00ea655f176af39b" providerId="LiveId" clId="{FB95B327-68B1-4BC6-ADCC-BF602113E4E2}" dt="2018-12-13T15:33:36.213" v="793" actId="1036"/>
          <ac:spMkLst>
            <pc:docMk/>
            <pc:sldMk cId="2523280986" sldId="493"/>
            <ac:spMk id="21" creationId="{E62E26BF-C8A7-42FA-AED6-5E38DEB4DE70}"/>
          </ac:spMkLst>
        </pc:spChg>
        <pc:spChg chg="add del mod">
          <ac:chgData name="Craig Thomas" userId="00ea655f176af39b" providerId="LiveId" clId="{FB95B327-68B1-4BC6-ADCC-BF602113E4E2}" dt="2018-12-13T15:22:05.192" v="436" actId="478"/>
          <ac:spMkLst>
            <pc:docMk/>
            <pc:sldMk cId="2523280986" sldId="493"/>
            <ac:spMk id="22" creationId="{A9AF28F0-4F3E-48BE-8995-59D19756E456}"/>
          </ac:spMkLst>
        </pc:spChg>
        <pc:spChg chg="add del mod">
          <ac:chgData name="Craig Thomas" userId="00ea655f176af39b" providerId="LiveId" clId="{FB95B327-68B1-4BC6-ADCC-BF602113E4E2}" dt="2018-12-13T15:22:05.192" v="436" actId="478"/>
          <ac:spMkLst>
            <pc:docMk/>
            <pc:sldMk cId="2523280986" sldId="493"/>
            <ac:spMk id="23" creationId="{CF864130-A755-4C91-9067-FF63700E0FC6}"/>
          </ac:spMkLst>
        </pc:spChg>
        <pc:spChg chg="add del mod">
          <ac:chgData name="Craig Thomas" userId="00ea655f176af39b" providerId="LiveId" clId="{FB95B327-68B1-4BC6-ADCC-BF602113E4E2}" dt="2018-12-13T15:22:05.192" v="436" actId="478"/>
          <ac:spMkLst>
            <pc:docMk/>
            <pc:sldMk cId="2523280986" sldId="493"/>
            <ac:spMk id="24" creationId="{A57F6F18-E884-430D-904C-05993C08668F}"/>
          </ac:spMkLst>
        </pc:spChg>
        <pc:spChg chg="add del mod">
          <ac:chgData name="Craig Thomas" userId="00ea655f176af39b" providerId="LiveId" clId="{FB95B327-68B1-4BC6-ADCC-BF602113E4E2}" dt="2018-12-13T15:22:05.192" v="436" actId="478"/>
          <ac:spMkLst>
            <pc:docMk/>
            <pc:sldMk cId="2523280986" sldId="493"/>
            <ac:spMk id="25" creationId="{56E39986-54E9-42DD-8DC3-FE7AFCB57157}"/>
          </ac:spMkLst>
        </pc:spChg>
        <pc:spChg chg="add mod">
          <ac:chgData name="Craig Thomas" userId="00ea655f176af39b" providerId="LiveId" clId="{FB95B327-68B1-4BC6-ADCC-BF602113E4E2}" dt="2018-12-13T15:33:36.213" v="793" actId="1036"/>
          <ac:spMkLst>
            <pc:docMk/>
            <pc:sldMk cId="2523280986" sldId="493"/>
            <ac:spMk id="26" creationId="{AF191264-C122-4CAB-B15E-0F71E74F53C8}"/>
          </ac:spMkLst>
        </pc:spChg>
        <pc:picChg chg="del">
          <ac:chgData name="Craig Thomas" userId="00ea655f176af39b" providerId="LiveId" clId="{FB95B327-68B1-4BC6-ADCC-BF602113E4E2}" dt="2018-12-13T15:24:04.846" v="618" actId="478"/>
          <ac:picMkLst>
            <pc:docMk/>
            <pc:sldMk cId="2523280986" sldId="493"/>
            <ac:picMk id="4" creationId="{978461A4-C008-45B6-87EF-F7B0D99021F2}"/>
          </ac:picMkLst>
        </pc:picChg>
        <pc:picChg chg="add mod">
          <ac:chgData name="Craig Thomas" userId="00ea655f176af39b" providerId="LiveId" clId="{FB95B327-68B1-4BC6-ADCC-BF602113E4E2}" dt="2018-12-13T15:29:51.846" v="727" actId="1076"/>
          <ac:picMkLst>
            <pc:docMk/>
            <pc:sldMk cId="2523280986" sldId="493"/>
            <ac:picMk id="27" creationId="{89489439-40CD-474E-B969-B337A38200A0}"/>
          </ac:picMkLst>
        </pc:picChg>
      </pc:sldChg>
      <pc:sldChg chg="addSp delSp modSp delAnim modAnim">
        <pc:chgData name="Craig Thomas" userId="00ea655f176af39b" providerId="LiveId" clId="{FB95B327-68B1-4BC6-ADCC-BF602113E4E2}" dt="2018-12-16T12:23:46.645" v="4754" actId="1036"/>
        <pc:sldMkLst>
          <pc:docMk/>
          <pc:sldMk cId="2353120001" sldId="512"/>
        </pc:sldMkLst>
        <pc:spChg chg="del">
          <ac:chgData name="Craig Thomas" userId="00ea655f176af39b" providerId="LiveId" clId="{FB95B327-68B1-4BC6-ADCC-BF602113E4E2}" dt="2018-12-13T15:42:43.830" v="1030" actId="478"/>
          <ac:spMkLst>
            <pc:docMk/>
            <pc:sldMk cId="2353120001" sldId="512"/>
            <ac:spMk id="16" creationId="{9206A4AB-B032-4D79-9D33-166A65DA17EB}"/>
          </ac:spMkLst>
        </pc:spChg>
        <pc:spChg chg="del">
          <ac:chgData name="Craig Thomas" userId="00ea655f176af39b" providerId="LiveId" clId="{FB95B327-68B1-4BC6-ADCC-BF602113E4E2}" dt="2018-12-13T15:43:53.928" v="1101" actId="478"/>
          <ac:spMkLst>
            <pc:docMk/>
            <pc:sldMk cId="2353120001" sldId="512"/>
            <ac:spMk id="17" creationId="{8D1C4C7A-6031-4914-8821-A6FCB96DDDAD}"/>
          </ac:spMkLst>
        </pc:spChg>
        <pc:spChg chg="mod">
          <ac:chgData name="Craig Thomas" userId="00ea655f176af39b" providerId="LiveId" clId="{FB95B327-68B1-4BC6-ADCC-BF602113E4E2}" dt="2018-12-16T12:23:46.645" v="4754" actId="1036"/>
          <ac:spMkLst>
            <pc:docMk/>
            <pc:sldMk cId="2353120001" sldId="512"/>
            <ac:spMk id="18" creationId="{FC59F88B-4DAD-4558-B039-062C86F93270}"/>
          </ac:spMkLst>
        </pc:spChg>
        <pc:spChg chg="del">
          <ac:chgData name="Craig Thomas" userId="00ea655f176af39b" providerId="LiveId" clId="{FB95B327-68B1-4BC6-ADCC-BF602113E4E2}" dt="2018-12-13T15:57:00.937" v="1230" actId="478"/>
          <ac:spMkLst>
            <pc:docMk/>
            <pc:sldMk cId="2353120001" sldId="512"/>
            <ac:spMk id="19" creationId="{1334EEBA-90A7-4557-9E64-65F14C650E71}"/>
          </ac:spMkLst>
        </pc:spChg>
        <pc:spChg chg="mod">
          <ac:chgData name="Craig Thomas" userId="00ea655f176af39b" providerId="LiveId" clId="{FB95B327-68B1-4BC6-ADCC-BF602113E4E2}" dt="2018-12-10T20:25:18.174" v="122"/>
          <ac:spMkLst>
            <pc:docMk/>
            <pc:sldMk cId="2353120001" sldId="512"/>
            <ac:spMk id="56324" creationId="{00000000-0000-0000-0000-000000000000}"/>
          </ac:spMkLst>
        </pc:spChg>
        <pc:spChg chg="mod">
          <ac:chgData name="Craig Thomas" userId="00ea655f176af39b" providerId="LiveId" clId="{FB95B327-68B1-4BC6-ADCC-BF602113E4E2}" dt="2018-12-13T15:37:17.369" v="839" actId="404"/>
          <ac:spMkLst>
            <pc:docMk/>
            <pc:sldMk cId="2353120001" sldId="512"/>
            <ac:spMk id="56329" creationId="{00000000-0000-0000-0000-000000000000}"/>
          </ac:spMkLst>
        </pc:spChg>
        <pc:spChg chg="mod">
          <ac:chgData name="Craig Thomas" userId="00ea655f176af39b" providerId="LiveId" clId="{FB95B327-68B1-4BC6-ADCC-BF602113E4E2}" dt="2018-12-16T12:23:40.042" v="4750" actId="20577"/>
          <ac:spMkLst>
            <pc:docMk/>
            <pc:sldMk cId="2353120001" sldId="512"/>
            <ac:spMk id="56335" creationId="{00000000-0000-0000-0000-000000000000}"/>
          </ac:spMkLst>
        </pc:spChg>
        <pc:picChg chg="del">
          <ac:chgData name="Craig Thomas" userId="00ea655f176af39b" providerId="LiveId" clId="{FB95B327-68B1-4BC6-ADCC-BF602113E4E2}" dt="2018-12-13T15:36:14.564" v="811" actId="478"/>
          <ac:picMkLst>
            <pc:docMk/>
            <pc:sldMk cId="2353120001" sldId="512"/>
            <ac:picMk id="13" creationId="{0E6F75A6-1438-4EC4-9DA4-C9B9BEBA9306}"/>
          </ac:picMkLst>
        </pc:picChg>
        <pc:picChg chg="add mod">
          <ac:chgData name="Craig Thomas" userId="00ea655f176af39b" providerId="LiveId" clId="{FB95B327-68B1-4BC6-ADCC-BF602113E4E2}" dt="2018-12-13T15:36:44.469" v="834" actId="1037"/>
          <ac:picMkLst>
            <pc:docMk/>
            <pc:sldMk cId="2353120001" sldId="512"/>
            <ac:picMk id="14" creationId="{620075A2-DBF2-4149-8468-ADD1F10D92AB}"/>
          </ac:picMkLst>
        </pc:picChg>
      </pc:sldChg>
      <pc:sldChg chg="del">
        <pc:chgData name="Craig Thomas" userId="00ea655f176af39b" providerId="LiveId" clId="{FB95B327-68B1-4BC6-ADCC-BF602113E4E2}" dt="2018-12-16T13:08:35.898" v="4794" actId="2696"/>
        <pc:sldMkLst>
          <pc:docMk/>
          <pc:sldMk cId="1013803216" sldId="513"/>
        </pc:sldMkLst>
      </pc:sldChg>
      <pc:sldChg chg="modSp add modAnim">
        <pc:chgData name="Craig Thomas" userId="00ea655f176af39b" providerId="LiveId" clId="{FB95B327-68B1-4BC6-ADCC-BF602113E4E2}" dt="2018-12-13T16:51:06.452" v="1770"/>
        <pc:sldMkLst>
          <pc:docMk/>
          <pc:sldMk cId="3917710248" sldId="514"/>
        </pc:sldMkLst>
        <pc:spChg chg="mod">
          <ac:chgData name="Craig Thomas" userId="00ea655f176af39b" providerId="LiveId" clId="{FB95B327-68B1-4BC6-ADCC-BF602113E4E2}" dt="2018-12-13T16:50:45.291" v="1769" actId="1035"/>
          <ac:spMkLst>
            <pc:docMk/>
            <pc:sldMk cId="3917710248" sldId="514"/>
            <ac:spMk id="18" creationId="{FC59F88B-4DAD-4558-B039-062C86F93270}"/>
          </ac:spMkLst>
        </pc:spChg>
        <pc:spChg chg="mod">
          <ac:chgData name="Craig Thomas" userId="00ea655f176af39b" providerId="LiveId" clId="{FB95B327-68B1-4BC6-ADCC-BF602113E4E2}" dt="2018-12-13T16:21:41.208" v="1494" actId="20577"/>
          <ac:spMkLst>
            <pc:docMk/>
            <pc:sldMk cId="3917710248" sldId="514"/>
            <ac:spMk id="56335" creationId="{00000000-0000-0000-0000-000000000000}"/>
          </ac:spMkLst>
        </pc:spChg>
      </pc:sldChg>
      <pc:sldChg chg="addSp delSp modSp add modAnim">
        <pc:chgData name="Craig Thomas" userId="00ea655f176af39b" providerId="LiveId" clId="{FB95B327-68B1-4BC6-ADCC-BF602113E4E2}" dt="2018-12-15T15:20:50.790" v="4597" actId="1036"/>
        <pc:sldMkLst>
          <pc:docMk/>
          <pc:sldMk cId="4125478098" sldId="515"/>
        </pc:sldMkLst>
        <pc:spChg chg="add del mod">
          <ac:chgData name="Craig Thomas" userId="00ea655f176af39b" providerId="LiveId" clId="{FB95B327-68B1-4BC6-ADCC-BF602113E4E2}" dt="2018-12-13T19:41:04.482" v="1916" actId="478"/>
          <ac:spMkLst>
            <pc:docMk/>
            <pc:sldMk cId="4125478098" sldId="515"/>
            <ac:spMk id="4" creationId="{98DD3361-8565-407E-87D5-76788593E959}"/>
          </ac:spMkLst>
        </pc:spChg>
        <pc:spChg chg="mod">
          <ac:chgData name="Craig Thomas" userId="00ea655f176af39b" providerId="LiveId" clId="{FB95B327-68B1-4BC6-ADCC-BF602113E4E2}" dt="2018-12-13T20:40:55.672" v="2422" actId="1035"/>
          <ac:spMkLst>
            <pc:docMk/>
            <pc:sldMk cId="4125478098" sldId="515"/>
            <ac:spMk id="18" creationId="{FC59F88B-4DAD-4558-B039-062C86F93270}"/>
          </ac:spMkLst>
        </pc:spChg>
        <pc:spChg chg="mod">
          <ac:chgData name="Craig Thomas" userId="00ea655f176af39b" providerId="LiveId" clId="{FB95B327-68B1-4BC6-ADCC-BF602113E4E2}" dt="2018-12-13T21:00:59.028" v="2760" actId="20577"/>
          <ac:spMkLst>
            <pc:docMk/>
            <pc:sldMk cId="4125478098" sldId="515"/>
            <ac:spMk id="56335" creationId="{00000000-0000-0000-0000-000000000000}"/>
          </ac:spMkLst>
        </pc:spChg>
        <pc:graphicFrameChg chg="mod modGraphic">
          <ac:chgData name="Craig Thomas" userId="00ea655f176af39b" providerId="LiveId" clId="{FB95B327-68B1-4BC6-ADCC-BF602113E4E2}" dt="2018-12-15T15:20:50.790" v="4597" actId="1036"/>
          <ac:graphicFrameMkLst>
            <pc:docMk/>
            <pc:sldMk cId="4125478098" sldId="515"/>
            <ac:graphicFrameMk id="6" creationId="{0A754A0C-BF62-4814-9C06-7AA05C4B276B}"/>
          </ac:graphicFrameMkLst>
        </pc:graphicFrameChg>
      </pc:sldChg>
      <pc:sldChg chg="delSp modSp add delAnim modAnim">
        <pc:chgData name="Craig Thomas" userId="00ea655f176af39b" providerId="LiveId" clId="{FB95B327-68B1-4BC6-ADCC-BF602113E4E2}" dt="2018-12-13T21:13:59.461" v="3245"/>
        <pc:sldMkLst>
          <pc:docMk/>
          <pc:sldMk cId="689245724" sldId="516"/>
        </pc:sldMkLst>
        <pc:spChg chg="mod">
          <ac:chgData name="Craig Thomas" userId="00ea655f176af39b" providerId="LiveId" clId="{FB95B327-68B1-4BC6-ADCC-BF602113E4E2}" dt="2018-12-13T21:04:56.316" v="3080" actId="20577"/>
          <ac:spMkLst>
            <pc:docMk/>
            <pc:sldMk cId="689245724" sldId="516"/>
            <ac:spMk id="18" creationId="{FC59F88B-4DAD-4558-B039-062C86F93270}"/>
          </ac:spMkLst>
        </pc:spChg>
        <pc:spChg chg="mod">
          <ac:chgData name="Craig Thomas" userId="00ea655f176af39b" providerId="LiveId" clId="{FB95B327-68B1-4BC6-ADCC-BF602113E4E2}" dt="2018-12-13T21:13:10.072" v="3242" actId="20577"/>
          <ac:spMkLst>
            <pc:docMk/>
            <pc:sldMk cId="689245724" sldId="516"/>
            <ac:spMk id="56335" creationId="{00000000-0000-0000-0000-000000000000}"/>
          </ac:spMkLst>
        </pc:spChg>
        <pc:graphicFrameChg chg="del">
          <ac:chgData name="Craig Thomas" userId="00ea655f176af39b" providerId="LiveId" clId="{FB95B327-68B1-4BC6-ADCC-BF602113E4E2}" dt="2018-12-13T21:13:19.365" v="3243" actId="478"/>
          <ac:graphicFrameMkLst>
            <pc:docMk/>
            <pc:sldMk cId="689245724" sldId="516"/>
            <ac:graphicFrameMk id="6" creationId="{0A754A0C-BF62-4814-9C06-7AA05C4B276B}"/>
          </ac:graphicFrameMkLst>
        </pc:graphicFrameChg>
      </pc:sldChg>
      <pc:sldChg chg="delSp modSp add delAnim">
        <pc:chgData name="Craig Thomas" userId="00ea655f176af39b" providerId="LiveId" clId="{FB95B327-68B1-4BC6-ADCC-BF602113E4E2}" dt="2018-12-13T22:18:39.994" v="4498" actId="14100"/>
        <pc:sldMkLst>
          <pc:docMk/>
          <pc:sldMk cId="1605726487" sldId="517"/>
        </pc:sldMkLst>
        <pc:spChg chg="mod">
          <ac:chgData name="Craig Thomas" userId="00ea655f176af39b" providerId="LiveId" clId="{FB95B327-68B1-4BC6-ADCC-BF602113E4E2}" dt="2018-12-13T22:18:39.994" v="4498" actId="14100"/>
          <ac:spMkLst>
            <pc:docMk/>
            <pc:sldMk cId="1605726487" sldId="517"/>
            <ac:spMk id="18" creationId="{FC59F88B-4DAD-4558-B039-062C86F93270}"/>
          </ac:spMkLst>
        </pc:spChg>
        <pc:spChg chg="del">
          <ac:chgData name="Craig Thomas" userId="00ea655f176af39b" providerId="LiveId" clId="{FB95B327-68B1-4BC6-ADCC-BF602113E4E2}" dt="2018-12-13T21:51:11.094" v="3353" actId="478"/>
          <ac:spMkLst>
            <pc:docMk/>
            <pc:sldMk cId="1605726487" sldId="517"/>
            <ac:spMk id="56335" creationId="{00000000-0000-0000-0000-000000000000}"/>
          </ac:spMkLst>
        </pc:spChg>
      </pc:sldChg>
    </pc:docChg>
  </pc:docChgLst>
  <pc:docChgLst>
    <pc:chgData name="Craig Thomas" userId="00ea655f176af39b" providerId="LiveId" clId="{5D44D034-F538-42B5-B0CB-A3DE91532A51}"/>
    <pc:docChg chg="undo custSel addSld delSld modSld sldOrd">
      <pc:chgData name="Craig Thomas" userId="00ea655f176af39b" providerId="LiveId" clId="{5D44D034-F538-42B5-B0CB-A3DE91532A51}" dt="2018-12-02T13:06:20.406" v="10685" actId="14100"/>
      <pc:docMkLst>
        <pc:docMk/>
      </pc:docMkLst>
      <pc:sldChg chg="addSp delSp modSp addAnim delAnim">
        <pc:chgData name="Craig Thomas" userId="00ea655f176af39b" providerId="LiveId" clId="{5D44D034-F538-42B5-B0CB-A3DE91532A51}" dt="2018-11-30T15:23:05.500" v="1248" actId="6549"/>
        <pc:sldMkLst>
          <pc:docMk/>
          <pc:sldMk cId="1429094725" sldId="273"/>
        </pc:sldMkLst>
        <pc:spChg chg="mod">
          <ac:chgData name="Craig Thomas" userId="00ea655f176af39b" providerId="LiveId" clId="{5D44D034-F538-42B5-B0CB-A3DE91532A51}" dt="2018-11-16T16:37:23.250" v="142" actId="403"/>
          <ac:spMkLst>
            <pc:docMk/>
            <pc:sldMk cId="1429094725" sldId="273"/>
            <ac:spMk id="6" creationId="{00000000-0000-0000-0000-000000000000}"/>
          </ac:spMkLst>
        </pc:spChg>
        <pc:spChg chg="mod">
          <ac:chgData name="Craig Thomas" userId="00ea655f176af39b" providerId="LiveId" clId="{5D44D034-F538-42B5-B0CB-A3DE91532A51}" dt="2018-11-30T15:23:05.500" v="1248" actId="6549"/>
          <ac:spMkLst>
            <pc:docMk/>
            <pc:sldMk cId="1429094725" sldId="273"/>
            <ac:spMk id="9" creationId="{00000000-0000-0000-0000-000000000000}"/>
          </ac:spMkLst>
        </pc:spChg>
        <pc:picChg chg="add del">
          <ac:chgData name="Craig Thomas" userId="00ea655f176af39b" providerId="LiveId" clId="{5D44D034-F538-42B5-B0CB-A3DE91532A51}" dt="2018-11-16T16:31:03.383" v="76" actId="478"/>
          <ac:picMkLst>
            <pc:docMk/>
            <pc:sldMk cId="1429094725" sldId="273"/>
            <ac:picMk id="2" creationId="{6AAECB7B-88DE-410E-ABC2-935B43C5E2ED}"/>
          </ac:picMkLst>
        </pc:picChg>
        <pc:picChg chg="mod">
          <ac:chgData name="Craig Thomas" userId="00ea655f176af39b" providerId="LiveId" clId="{5D44D034-F538-42B5-B0CB-A3DE91532A51}" dt="2018-11-16T16:36:45.007" v="132" actId="1037"/>
          <ac:picMkLst>
            <pc:docMk/>
            <pc:sldMk cId="1429094725" sldId="273"/>
            <ac:picMk id="3" creationId="{7A711755-DF54-4512-BE19-CE48351F7FCE}"/>
          </ac:picMkLst>
        </pc:picChg>
        <pc:cxnChg chg="del mod">
          <ac:chgData name="Craig Thomas" userId="00ea655f176af39b" providerId="LiveId" clId="{5D44D034-F538-42B5-B0CB-A3DE91532A51}" dt="2018-11-16T16:35:46.096" v="110" actId="478"/>
          <ac:cxnSpMkLst>
            <pc:docMk/>
            <pc:sldMk cId="1429094725" sldId="273"/>
            <ac:cxnSpMk id="5" creationId="{00000000-0000-0000-0000-000000000000}"/>
          </ac:cxnSpMkLst>
        </pc:cxnChg>
        <pc:cxnChg chg="mod">
          <ac:chgData name="Craig Thomas" userId="00ea655f176af39b" providerId="LiveId" clId="{5D44D034-F538-42B5-B0CB-A3DE91532A51}" dt="2018-11-16T16:37:12.672" v="141" actId="1035"/>
          <ac:cxnSpMkLst>
            <pc:docMk/>
            <pc:sldMk cId="1429094725" sldId="273"/>
            <ac:cxnSpMk id="7" creationId="{0E67C590-910C-4240-BE63-B93AFA6D156D}"/>
          </ac:cxnSpMkLst>
        </pc:cxnChg>
      </pc:sldChg>
      <pc:sldChg chg="addSp delSp modSp delAnim modAnim">
        <pc:chgData name="Craig Thomas" userId="00ea655f176af39b" providerId="LiveId" clId="{5D44D034-F538-42B5-B0CB-A3DE91532A51}" dt="2018-11-30T21:47:14.726" v="9851" actId="14100"/>
        <pc:sldMkLst>
          <pc:docMk/>
          <pc:sldMk cId="3093790869" sldId="390"/>
        </pc:sldMkLst>
        <pc:spChg chg="del">
          <ac:chgData name="Craig Thomas" userId="00ea655f176af39b" providerId="LiveId" clId="{5D44D034-F538-42B5-B0CB-A3DE91532A51}" dt="2018-11-30T21:42:18.031" v="9070" actId="478"/>
          <ac:spMkLst>
            <pc:docMk/>
            <pc:sldMk cId="3093790869" sldId="390"/>
            <ac:spMk id="4" creationId="{DA1138C0-134D-48A7-908F-1CA3F3FE2C0D}"/>
          </ac:spMkLst>
        </pc:spChg>
        <pc:spChg chg="mod">
          <ac:chgData name="Craig Thomas" userId="00ea655f176af39b" providerId="LiveId" clId="{5D44D034-F538-42B5-B0CB-A3DE91532A51}" dt="2018-11-30T21:46:19.460" v="9662" actId="255"/>
          <ac:spMkLst>
            <pc:docMk/>
            <pc:sldMk cId="3093790869" sldId="390"/>
            <ac:spMk id="12" creationId="{423E9614-F49B-443D-BA4F-777652835010}"/>
          </ac:spMkLst>
        </pc:spChg>
        <pc:spChg chg="del">
          <ac:chgData name="Craig Thomas" userId="00ea655f176af39b" providerId="LiveId" clId="{5D44D034-F538-42B5-B0CB-A3DE91532A51}" dt="2018-11-30T21:43:26.318" v="9139" actId="478"/>
          <ac:spMkLst>
            <pc:docMk/>
            <pc:sldMk cId="3093790869" sldId="390"/>
            <ac:spMk id="13" creationId="{8861AF36-9379-4380-B575-473F7A703C2D}"/>
          </ac:spMkLst>
        </pc:spChg>
        <pc:spChg chg="del">
          <ac:chgData name="Craig Thomas" userId="00ea655f176af39b" providerId="LiveId" clId="{5D44D034-F538-42B5-B0CB-A3DE91532A51}" dt="2018-11-30T21:43:26.318" v="9139" actId="478"/>
          <ac:spMkLst>
            <pc:docMk/>
            <pc:sldMk cId="3093790869" sldId="390"/>
            <ac:spMk id="15" creationId="{B666F244-E5D2-473B-AF74-FDB13E6A7E4E}"/>
          </ac:spMkLst>
        </pc:spChg>
        <pc:spChg chg="del">
          <ac:chgData name="Craig Thomas" userId="00ea655f176af39b" providerId="LiveId" clId="{5D44D034-F538-42B5-B0CB-A3DE91532A51}" dt="2018-11-30T21:43:26.318" v="9139" actId="478"/>
          <ac:spMkLst>
            <pc:docMk/>
            <pc:sldMk cId="3093790869" sldId="390"/>
            <ac:spMk id="16" creationId="{9FD97D1A-322E-49B2-B28C-BCDE6A126439}"/>
          </ac:spMkLst>
        </pc:spChg>
        <pc:spChg chg="del">
          <ac:chgData name="Craig Thomas" userId="00ea655f176af39b" providerId="LiveId" clId="{5D44D034-F538-42B5-B0CB-A3DE91532A51}" dt="2018-11-30T21:43:26.318" v="9139" actId="478"/>
          <ac:spMkLst>
            <pc:docMk/>
            <pc:sldMk cId="3093790869" sldId="390"/>
            <ac:spMk id="17" creationId="{DCE8CD6B-5BA8-4653-883C-1076C1723DA7}"/>
          </ac:spMkLst>
        </pc:spChg>
        <pc:spChg chg="add mod">
          <ac:chgData name="Craig Thomas" userId="00ea655f176af39b" providerId="LiveId" clId="{5D44D034-F538-42B5-B0CB-A3DE91532A51}" dt="2018-11-30T21:44:13.040" v="9243" actId="6549"/>
          <ac:spMkLst>
            <pc:docMk/>
            <pc:sldMk cId="3093790869" sldId="390"/>
            <ac:spMk id="18" creationId="{46BB9373-C4D9-4D34-96D9-9837DD3CDC80}"/>
          </ac:spMkLst>
        </pc:spChg>
        <pc:spChg chg="add mod">
          <ac:chgData name="Craig Thomas" userId="00ea655f176af39b" providerId="LiveId" clId="{5D44D034-F538-42B5-B0CB-A3DE91532A51}" dt="2018-11-30T21:47:14.726" v="9851" actId="14100"/>
          <ac:spMkLst>
            <pc:docMk/>
            <pc:sldMk cId="3093790869" sldId="390"/>
            <ac:spMk id="19" creationId="{7EAA9D6A-AE5E-49C5-BD45-00AE34DB9043}"/>
          </ac:spMkLst>
        </pc:spChg>
        <pc:spChg chg="add mod">
          <ac:chgData name="Craig Thomas" userId="00ea655f176af39b" providerId="LiveId" clId="{5D44D034-F538-42B5-B0CB-A3DE91532A51}" dt="2018-11-30T21:47:14.726" v="9851" actId="14100"/>
          <ac:spMkLst>
            <pc:docMk/>
            <pc:sldMk cId="3093790869" sldId="390"/>
            <ac:spMk id="20" creationId="{5B2A50DC-A6F8-433A-AB6A-CCB90625C7A4}"/>
          </ac:spMkLst>
        </pc:spChg>
        <pc:spChg chg="add mod">
          <ac:chgData name="Craig Thomas" userId="00ea655f176af39b" providerId="LiveId" clId="{5D44D034-F538-42B5-B0CB-A3DE91532A51}" dt="2018-11-30T21:47:14.726" v="9851" actId="14100"/>
          <ac:spMkLst>
            <pc:docMk/>
            <pc:sldMk cId="3093790869" sldId="390"/>
            <ac:spMk id="21" creationId="{CF5588DE-94EC-4B21-BB0F-A5CD40B18912}"/>
          </ac:spMkLst>
        </pc:spChg>
        <pc:spChg chg="add mod">
          <ac:chgData name="Craig Thomas" userId="00ea655f176af39b" providerId="LiveId" clId="{5D44D034-F538-42B5-B0CB-A3DE91532A51}" dt="2018-11-30T21:47:14.726" v="9851" actId="14100"/>
          <ac:spMkLst>
            <pc:docMk/>
            <pc:sldMk cId="3093790869" sldId="390"/>
            <ac:spMk id="22" creationId="{0CC04C90-709D-4226-AE9D-18CD7C68002C}"/>
          </ac:spMkLst>
        </pc:spChg>
        <pc:spChg chg="mod">
          <ac:chgData name="Craig Thomas" userId="00ea655f176af39b" providerId="LiveId" clId="{5D44D034-F538-42B5-B0CB-A3DE91532A51}" dt="2018-11-30T21:47:03.511" v="9849" actId="1037"/>
          <ac:spMkLst>
            <pc:docMk/>
            <pc:sldMk cId="3093790869" sldId="390"/>
            <ac:spMk id="56324" creationId="{00000000-0000-0000-0000-000000000000}"/>
          </ac:spMkLst>
        </pc:spChg>
        <pc:picChg chg="del">
          <ac:chgData name="Craig Thomas" userId="00ea655f176af39b" providerId="LiveId" clId="{5D44D034-F538-42B5-B0CB-A3DE91532A51}" dt="2018-11-30T21:42:13.223" v="9069" actId="478"/>
          <ac:picMkLst>
            <pc:docMk/>
            <pc:sldMk cId="3093790869" sldId="390"/>
            <ac:picMk id="6" creationId="{30F66D51-CC67-42F1-AAFC-C14B6375F096}"/>
          </ac:picMkLst>
        </pc:picChg>
        <pc:picChg chg="add mod">
          <ac:chgData name="Craig Thomas" userId="00ea655f176af39b" providerId="LiveId" clId="{5D44D034-F538-42B5-B0CB-A3DE91532A51}" dt="2018-11-30T21:42:35.905" v="9077" actId="1037"/>
          <ac:picMkLst>
            <pc:docMk/>
            <pc:sldMk cId="3093790869" sldId="390"/>
            <ac:picMk id="3074" creationId="{61BD0E4B-E62C-4A35-8795-AFC8134B2F56}"/>
          </ac:picMkLst>
        </pc:picChg>
      </pc:sldChg>
      <pc:sldChg chg="addSp delSp modSp delAnim modAnim">
        <pc:chgData name="Craig Thomas" userId="00ea655f176af39b" providerId="LiveId" clId="{5D44D034-F538-42B5-B0CB-A3DE91532A51}" dt="2018-12-01T19:05:56.044" v="10198" actId="1035"/>
        <pc:sldMkLst>
          <pc:docMk/>
          <pc:sldMk cId="1375343145" sldId="487"/>
        </pc:sldMkLst>
        <pc:spChg chg="add mod ord">
          <ac:chgData name="Craig Thomas" userId="00ea655f176af39b" providerId="LiveId" clId="{5D44D034-F538-42B5-B0CB-A3DE91532A51}" dt="2018-12-01T19:05:56.044" v="10198" actId="1035"/>
          <ac:spMkLst>
            <pc:docMk/>
            <pc:sldMk cId="1375343145" sldId="487"/>
            <ac:spMk id="6" creationId="{F0BC6141-6E20-4B48-A5F1-BA643A9EF77D}"/>
          </ac:spMkLst>
        </pc:spChg>
        <pc:spChg chg="add mod">
          <ac:chgData name="Craig Thomas" userId="00ea655f176af39b" providerId="LiveId" clId="{5D44D034-F538-42B5-B0CB-A3DE91532A51}" dt="2018-11-30T15:40:36.959" v="2121" actId="1035"/>
          <ac:spMkLst>
            <pc:docMk/>
            <pc:sldMk cId="1375343145" sldId="487"/>
            <ac:spMk id="14" creationId="{BD3CFE99-8F55-43EA-8963-30C55489DA58}"/>
          </ac:spMkLst>
        </pc:spChg>
        <pc:spChg chg="mod">
          <ac:chgData name="Craig Thomas" userId="00ea655f176af39b" providerId="LiveId" clId="{5D44D034-F538-42B5-B0CB-A3DE91532A51}" dt="2018-11-30T15:30:28.191" v="1700" actId="114"/>
          <ac:spMkLst>
            <pc:docMk/>
            <pc:sldMk cId="1375343145" sldId="487"/>
            <ac:spMk id="20" creationId="{3C6631D2-DD1B-4065-A2B1-54872B2A77F1}"/>
          </ac:spMkLst>
        </pc:spChg>
        <pc:spChg chg="mod">
          <ac:chgData name="Craig Thomas" userId="00ea655f176af39b" providerId="LiveId" clId="{5D44D034-F538-42B5-B0CB-A3DE91532A51}" dt="2018-12-01T19:05:14.467" v="10110" actId="6549"/>
          <ac:spMkLst>
            <pc:docMk/>
            <pc:sldMk cId="1375343145" sldId="487"/>
            <ac:spMk id="21" creationId="{D7F5C178-3BD9-4CC0-BB10-ECB0A42ED9F3}"/>
          </ac:spMkLst>
        </pc:spChg>
        <pc:spChg chg="mod">
          <ac:chgData name="Craig Thomas" userId="00ea655f176af39b" providerId="LiveId" clId="{5D44D034-F538-42B5-B0CB-A3DE91532A51}" dt="2018-11-30T15:40:54.034" v="2123" actId="6549"/>
          <ac:spMkLst>
            <pc:docMk/>
            <pc:sldMk cId="1375343145" sldId="487"/>
            <ac:spMk id="30" creationId="{AC2A6711-DC40-486F-872F-5A1DA3329523}"/>
          </ac:spMkLst>
        </pc:spChg>
        <pc:spChg chg="mod">
          <ac:chgData name="Craig Thomas" userId="00ea655f176af39b" providerId="LiveId" clId="{5D44D034-F538-42B5-B0CB-A3DE91532A51}" dt="2018-11-30T15:24:09.288" v="1261" actId="1037"/>
          <ac:spMkLst>
            <pc:docMk/>
            <pc:sldMk cId="1375343145" sldId="487"/>
            <ac:spMk id="56324" creationId="{00000000-0000-0000-0000-000000000000}"/>
          </ac:spMkLst>
        </pc:spChg>
        <pc:spChg chg="mod">
          <ac:chgData name="Craig Thomas" userId="00ea655f176af39b" providerId="LiveId" clId="{5D44D034-F538-42B5-B0CB-A3DE91532A51}" dt="2018-12-01T19:00:23.469" v="9944" actId="1035"/>
          <ac:spMkLst>
            <pc:docMk/>
            <pc:sldMk cId="1375343145" sldId="487"/>
            <ac:spMk id="56329" creationId="{00000000-0000-0000-0000-000000000000}"/>
          </ac:spMkLst>
        </pc:spChg>
        <pc:spChg chg="mod">
          <ac:chgData name="Craig Thomas" userId="00ea655f176af39b" providerId="LiveId" clId="{5D44D034-F538-42B5-B0CB-A3DE91532A51}" dt="2018-11-30T15:28:41.562" v="1488" actId="207"/>
          <ac:spMkLst>
            <pc:docMk/>
            <pc:sldMk cId="1375343145" sldId="487"/>
            <ac:spMk id="56335" creationId="{00000000-0000-0000-0000-000000000000}"/>
          </ac:spMkLst>
        </pc:spChg>
        <pc:picChg chg="del">
          <ac:chgData name="Craig Thomas" userId="00ea655f176af39b" providerId="LiveId" clId="{5D44D034-F538-42B5-B0CB-A3DE91532A51}" dt="2018-11-30T15:23:30.939" v="1250" actId="478"/>
          <ac:picMkLst>
            <pc:docMk/>
            <pc:sldMk cId="1375343145" sldId="487"/>
            <ac:picMk id="4" creationId="{57E213FD-EABD-4CDF-977F-97097C02BD55}"/>
          </ac:picMkLst>
        </pc:picChg>
        <pc:picChg chg="add mod">
          <ac:chgData name="Craig Thomas" userId="00ea655f176af39b" providerId="LiveId" clId="{5D44D034-F538-42B5-B0CB-A3DE91532A51}" dt="2018-11-30T15:25:08.778" v="1357" actId="14100"/>
          <ac:picMkLst>
            <pc:docMk/>
            <pc:sldMk cId="1375343145" sldId="487"/>
            <ac:picMk id="12" creationId="{3C9EA7B9-FDB9-4347-BFBD-4FF4DD84BBE6}"/>
          </ac:picMkLst>
        </pc:picChg>
      </pc:sldChg>
      <pc:sldChg chg="addSp delSp modSp add delAnim modAnim">
        <pc:chgData name="Craig Thomas" userId="00ea655f176af39b" providerId="LiveId" clId="{5D44D034-F538-42B5-B0CB-A3DE91532A51}" dt="2018-12-02T12:26:25.387" v="10650" actId="20577"/>
        <pc:sldMkLst>
          <pc:docMk/>
          <pc:sldMk cId="2523280986" sldId="493"/>
        </pc:sldMkLst>
        <pc:spChg chg="del">
          <ac:chgData name="Craig Thomas" userId="00ea655f176af39b" providerId="LiveId" clId="{5D44D034-F538-42B5-B0CB-A3DE91532A51}" dt="2018-11-30T15:17:31.502" v="1073" actId="478"/>
          <ac:spMkLst>
            <pc:docMk/>
            <pc:sldMk cId="2523280986" sldId="493"/>
            <ac:spMk id="11" creationId="{6DABBAB4-9DA4-41DE-9A22-B85490F8DD6B}"/>
          </ac:spMkLst>
        </pc:spChg>
        <pc:spChg chg="add mod">
          <ac:chgData name="Craig Thomas" userId="00ea655f176af39b" providerId="LiveId" clId="{5D44D034-F538-42B5-B0CB-A3DE91532A51}" dt="2018-11-30T15:19:41.029" v="1212" actId="207"/>
          <ac:spMkLst>
            <pc:docMk/>
            <pc:sldMk cId="2523280986" sldId="493"/>
            <ac:spMk id="12" creationId="{DF1F4E4C-913D-4A8D-AD30-D045D5ECF7BD}"/>
          </ac:spMkLst>
        </pc:spChg>
        <pc:spChg chg="add mod">
          <ac:chgData name="Craig Thomas" userId="00ea655f176af39b" providerId="LiveId" clId="{5D44D034-F538-42B5-B0CB-A3DE91532A51}" dt="2018-11-30T15:20:22.212" v="1213" actId="207"/>
          <ac:spMkLst>
            <pc:docMk/>
            <pc:sldMk cId="2523280986" sldId="493"/>
            <ac:spMk id="13" creationId="{29F91841-C275-4AF1-AAAC-648094438374}"/>
          </ac:spMkLst>
        </pc:spChg>
        <pc:spChg chg="add mod">
          <ac:chgData name="Craig Thomas" userId="00ea655f176af39b" providerId="LiveId" clId="{5D44D034-F538-42B5-B0CB-A3DE91532A51}" dt="2018-11-30T15:20:26.855" v="1214" actId="207"/>
          <ac:spMkLst>
            <pc:docMk/>
            <pc:sldMk cId="2523280986" sldId="493"/>
            <ac:spMk id="14" creationId="{FDA818BF-205D-4992-B935-6FAB1017F947}"/>
          </ac:spMkLst>
        </pc:spChg>
        <pc:spChg chg="mod">
          <ac:chgData name="Craig Thomas" userId="00ea655f176af39b" providerId="LiveId" clId="{5D44D034-F538-42B5-B0CB-A3DE91532A51}" dt="2018-12-02T12:26:25.387" v="10650" actId="20577"/>
          <ac:spMkLst>
            <pc:docMk/>
            <pc:sldMk cId="2523280986" sldId="493"/>
            <ac:spMk id="19" creationId="{482D0756-7117-48F0-8ABB-32D83A535B55}"/>
          </ac:spMkLst>
        </pc:spChg>
        <pc:spChg chg="mod">
          <ac:chgData name="Craig Thomas" userId="00ea655f176af39b" providerId="LiveId" clId="{5D44D034-F538-42B5-B0CB-A3DE91532A51}" dt="2018-11-30T15:17:24.843" v="1072" actId="6549"/>
          <ac:spMkLst>
            <pc:docMk/>
            <pc:sldMk cId="2523280986" sldId="493"/>
            <ac:spMk id="20" creationId="{F409D098-1137-4469-8755-D98F8579B75A}"/>
          </ac:spMkLst>
        </pc:spChg>
        <pc:spChg chg="del">
          <ac:chgData name="Craig Thomas" userId="00ea655f176af39b" providerId="LiveId" clId="{5D44D034-F538-42B5-B0CB-A3DE91532A51}" dt="2018-11-30T15:17:31.502" v="1073" actId="478"/>
          <ac:spMkLst>
            <pc:docMk/>
            <pc:sldMk cId="2523280986" sldId="493"/>
            <ac:spMk id="21" creationId="{43680043-595C-4169-99EC-256D782482D9}"/>
          </ac:spMkLst>
        </pc:spChg>
      </pc:sldChg>
    </pc:docChg>
  </pc:docChgLst>
  <pc:docChgLst>
    <pc:chgData name="Craig Thomas" userId="00ea655f176af39b" providerId="LiveId" clId="{7BEA724F-AEB6-4093-819E-C4381C5D16AD}"/>
    <pc:docChg chg="undo custSel addSld delSld modSld sldOrd">
      <pc:chgData name="Craig Thomas" userId="00ea655f176af39b" providerId="LiveId" clId="{7BEA724F-AEB6-4093-819E-C4381C5D16AD}" dt="2018-12-09T13:06:10.542" v="4725"/>
      <pc:docMkLst>
        <pc:docMk/>
      </pc:docMkLst>
      <pc:sldChg chg="addSp delSp modSp modAnim">
        <pc:chgData name="Craig Thomas" userId="00ea655f176af39b" providerId="LiveId" clId="{7BEA724F-AEB6-4093-819E-C4381C5D16AD}" dt="2018-12-06T19:54:08.645" v="2774"/>
        <pc:sldMkLst>
          <pc:docMk/>
          <pc:sldMk cId="1429094725" sldId="273"/>
        </pc:sldMkLst>
        <pc:spChg chg="mod">
          <ac:chgData name="Craig Thomas" userId="00ea655f176af39b" providerId="LiveId" clId="{7BEA724F-AEB6-4093-819E-C4381C5D16AD}" dt="2018-12-06T19:53:15.595" v="2762" actId="14100"/>
          <ac:spMkLst>
            <pc:docMk/>
            <pc:sldMk cId="1429094725" sldId="273"/>
            <ac:spMk id="6" creationId="{00000000-0000-0000-0000-000000000000}"/>
          </ac:spMkLst>
        </pc:spChg>
        <pc:spChg chg="mod">
          <ac:chgData name="Craig Thomas" userId="00ea655f176af39b" providerId="LiveId" clId="{7BEA724F-AEB6-4093-819E-C4381C5D16AD}" dt="2018-12-06T19:52:59.286" v="2756" actId="1035"/>
          <ac:spMkLst>
            <pc:docMk/>
            <pc:sldMk cId="1429094725" sldId="273"/>
            <ac:spMk id="9" creationId="{00000000-0000-0000-0000-000000000000}"/>
          </ac:spMkLst>
        </pc:spChg>
        <pc:picChg chg="mod">
          <ac:chgData name="Craig Thomas" userId="00ea655f176af39b" providerId="LiveId" clId="{7BEA724F-AEB6-4093-819E-C4381C5D16AD}" dt="2018-12-06T19:53:33.215" v="2773" actId="1036"/>
          <ac:picMkLst>
            <pc:docMk/>
            <pc:sldMk cId="1429094725" sldId="273"/>
            <ac:picMk id="2" creationId="{54523AD9-B089-4197-9A51-EE6554E2B2EF}"/>
          </ac:picMkLst>
        </pc:picChg>
        <pc:picChg chg="del">
          <ac:chgData name="Craig Thomas" userId="00ea655f176af39b" providerId="LiveId" clId="{7BEA724F-AEB6-4093-819E-C4381C5D16AD}" dt="2018-12-04T15:15:59.666" v="90" actId="478"/>
          <ac:picMkLst>
            <pc:docMk/>
            <pc:sldMk cId="1429094725" sldId="273"/>
            <ac:picMk id="3" creationId="{7A711755-DF54-4512-BE19-CE48351F7FCE}"/>
          </ac:picMkLst>
        </pc:picChg>
        <pc:picChg chg="add del mod">
          <ac:chgData name="Craig Thomas" userId="00ea655f176af39b" providerId="LiveId" clId="{7BEA724F-AEB6-4093-819E-C4381C5D16AD}" dt="2018-12-06T19:52:25.430" v="2705" actId="478"/>
          <ac:picMkLst>
            <pc:docMk/>
            <pc:sldMk cId="1429094725" sldId="273"/>
            <ac:picMk id="2050" creationId="{3DBE9D70-EC59-47A6-AFDB-B59059033C57}"/>
          </ac:picMkLst>
        </pc:picChg>
        <pc:picChg chg="add del mod">
          <ac:chgData name="Craig Thomas" userId="00ea655f176af39b" providerId="LiveId" clId="{7BEA724F-AEB6-4093-819E-C4381C5D16AD}" dt="2018-12-06T19:52:24.484" v="2704" actId="478"/>
          <ac:picMkLst>
            <pc:docMk/>
            <pc:sldMk cId="1429094725" sldId="273"/>
            <ac:picMk id="2052" creationId="{5E2207E8-38CC-4229-8112-5D183714FFE2}"/>
          </ac:picMkLst>
        </pc:picChg>
        <pc:picChg chg="add del mod">
          <ac:chgData name="Craig Thomas" userId="00ea655f176af39b" providerId="LiveId" clId="{7BEA724F-AEB6-4093-819E-C4381C5D16AD}" dt="2018-12-06T19:52:23.735" v="2703" actId="478"/>
          <ac:picMkLst>
            <pc:docMk/>
            <pc:sldMk cId="1429094725" sldId="273"/>
            <ac:picMk id="2054" creationId="{8E59E9C3-3D0D-4A2E-ABA7-EE9A71853283}"/>
          </ac:picMkLst>
        </pc:picChg>
        <pc:picChg chg="add del mod">
          <ac:chgData name="Craig Thomas" userId="00ea655f176af39b" providerId="LiveId" clId="{7BEA724F-AEB6-4093-819E-C4381C5D16AD}" dt="2018-12-04T16:09:04.473" v="114" actId="478"/>
          <ac:picMkLst>
            <pc:docMk/>
            <pc:sldMk cId="1429094725" sldId="273"/>
            <ac:picMk id="2056" creationId="{561CF78C-CE60-4E94-8B46-C0C9CDB35104}"/>
          </ac:picMkLst>
        </pc:picChg>
        <pc:picChg chg="add del mod">
          <ac:chgData name="Craig Thomas" userId="00ea655f176af39b" providerId="LiveId" clId="{7BEA724F-AEB6-4093-819E-C4381C5D16AD}" dt="2018-12-06T19:52:22.612" v="2702" actId="478"/>
          <ac:picMkLst>
            <pc:docMk/>
            <pc:sldMk cId="1429094725" sldId="273"/>
            <ac:picMk id="2058" creationId="{1E7B6E81-0B73-470B-A9C2-05DABCFD3465}"/>
          </ac:picMkLst>
        </pc:picChg>
        <pc:picChg chg="add del mod">
          <ac:chgData name="Craig Thomas" userId="00ea655f176af39b" providerId="LiveId" clId="{7BEA724F-AEB6-4093-819E-C4381C5D16AD}" dt="2018-12-06T19:52:20.998" v="2701" actId="478"/>
          <ac:picMkLst>
            <pc:docMk/>
            <pc:sldMk cId="1429094725" sldId="273"/>
            <ac:picMk id="2060" creationId="{52BCCC44-429C-4D82-882B-7D1707EE118F}"/>
          </ac:picMkLst>
        </pc:picChg>
        <pc:picChg chg="add del mod">
          <ac:chgData name="Craig Thomas" userId="00ea655f176af39b" providerId="LiveId" clId="{7BEA724F-AEB6-4093-819E-C4381C5D16AD}" dt="2018-12-06T19:52:20.156" v="2700" actId="478"/>
          <ac:picMkLst>
            <pc:docMk/>
            <pc:sldMk cId="1429094725" sldId="273"/>
            <ac:picMk id="2062" creationId="{E06F1ACF-BDD0-4DD6-B6AF-7804B2A7555E}"/>
          </ac:picMkLst>
        </pc:picChg>
        <pc:cxnChg chg="mod">
          <ac:chgData name="Craig Thomas" userId="00ea655f176af39b" providerId="LiveId" clId="{7BEA724F-AEB6-4093-819E-C4381C5D16AD}" dt="2018-12-06T19:53:08.241" v="2761" actId="1036"/>
          <ac:cxnSpMkLst>
            <pc:docMk/>
            <pc:sldMk cId="1429094725" sldId="273"/>
            <ac:cxnSpMk id="7" creationId="{0E67C590-910C-4240-BE63-B93AFA6D156D}"/>
          </ac:cxnSpMkLst>
        </pc:cxnChg>
      </pc:sldChg>
      <pc:sldChg chg="addSp delSp modSp delAnim modAnim">
        <pc:chgData name="Craig Thomas" userId="00ea655f176af39b" providerId="LiveId" clId="{7BEA724F-AEB6-4093-819E-C4381C5D16AD}" dt="2018-12-07T00:24:34.596" v="4628" actId="20577"/>
        <pc:sldMkLst>
          <pc:docMk/>
          <pc:sldMk cId="3093790869" sldId="390"/>
        </pc:sldMkLst>
        <pc:spChg chg="mod">
          <ac:chgData name="Craig Thomas" userId="00ea655f176af39b" providerId="LiveId" clId="{7BEA724F-AEB6-4093-819E-C4381C5D16AD}" dt="2018-12-07T00:22:54.009" v="4595" actId="14100"/>
          <ac:spMkLst>
            <pc:docMk/>
            <pc:sldMk cId="3093790869" sldId="390"/>
            <ac:spMk id="12" creationId="{423E9614-F49B-443D-BA4F-777652835010}"/>
          </ac:spMkLst>
        </pc:spChg>
        <pc:spChg chg="mod">
          <ac:chgData name="Craig Thomas" userId="00ea655f176af39b" providerId="LiveId" clId="{7BEA724F-AEB6-4093-819E-C4381C5D16AD}" dt="2018-12-07T00:23:07.281" v="4603" actId="1037"/>
          <ac:spMkLst>
            <pc:docMk/>
            <pc:sldMk cId="3093790869" sldId="390"/>
            <ac:spMk id="18" creationId="{46BB9373-C4D9-4D34-96D9-9837DD3CDC80}"/>
          </ac:spMkLst>
        </pc:spChg>
        <pc:spChg chg="mod">
          <ac:chgData name="Craig Thomas" userId="00ea655f176af39b" providerId="LiveId" clId="{7BEA724F-AEB6-4093-819E-C4381C5D16AD}" dt="2018-12-07T00:23:07.281" v="4603" actId="1037"/>
          <ac:spMkLst>
            <pc:docMk/>
            <pc:sldMk cId="3093790869" sldId="390"/>
            <ac:spMk id="19" creationId="{7EAA9D6A-AE5E-49C5-BD45-00AE34DB9043}"/>
          </ac:spMkLst>
        </pc:spChg>
        <pc:spChg chg="mod">
          <ac:chgData name="Craig Thomas" userId="00ea655f176af39b" providerId="LiveId" clId="{7BEA724F-AEB6-4093-819E-C4381C5D16AD}" dt="2018-12-07T00:23:13.270" v="4609" actId="1035"/>
          <ac:spMkLst>
            <pc:docMk/>
            <pc:sldMk cId="3093790869" sldId="390"/>
            <ac:spMk id="20" creationId="{5B2A50DC-A6F8-433A-AB6A-CCB90625C7A4}"/>
          </ac:spMkLst>
        </pc:spChg>
        <pc:spChg chg="mod">
          <ac:chgData name="Craig Thomas" userId="00ea655f176af39b" providerId="LiveId" clId="{7BEA724F-AEB6-4093-819E-C4381C5D16AD}" dt="2018-12-07T00:23:17.358" v="4612" actId="1035"/>
          <ac:spMkLst>
            <pc:docMk/>
            <pc:sldMk cId="3093790869" sldId="390"/>
            <ac:spMk id="21" creationId="{CF5588DE-94EC-4B21-BB0F-A5CD40B18912}"/>
          </ac:spMkLst>
        </pc:spChg>
        <pc:spChg chg="mod">
          <ac:chgData name="Craig Thomas" userId="00ea655f176af39b" providerId="LiveId" clId="{7BEA724F-AEB6-4093-819E-C4381C5D16AD}" dt="2018-12-07T00:22:33.963" v="4593" actId="1035"/>
          <ac:spMkLst>
            <pc:docMk/>
            <pc:sldMk cId="3093790869" sldId="390"/>
            <ac:spMk id="22" creationId="{0CC04C90-709D-4226-AE9D-18CD7C68002C}"/>
          </ac:spMkLst>
        </pc:spChg>
        <pc:spChg chg="mod">
          <ac:chgData name="Craig Thomas" userId="00ea655f176af39b" providerId="LiveId" clId="{7BEA724F-AEB6-4093-819E-C4381C5D16AD}" dt="2018-12-07T00:24:34.596" v="4628" actId="20577"/>
          <ac:spMkLst>
            <pc:docMk/>
            <pc:sldMk cId="3093790869" sldId="390"/>
            <ac:spMk id="56324" creationId="{00000000-0000-0000-0000-000000000000}"/>
          </ac:spMkLst>
        </pc:spChg>
        <pc:picChg chg="add mod">
          <ac:chgData name="Craig Thomas" userId="00ea655f176af39b" providerId="LiveId" clId="{7BEA724F-AEB6-4093-819E-C4381C5D16AD}" dt="2018-12-07T00:20:51.051" v="4071" actId="14100"/>
          <ac:picMkLst>
            <pc:docMk/>
            <pc:sldMk cId="3093790869" sldId="390"/>
            <ac:picMk id="14" creationId="{962D95BC-0B7C-4400-A088-E97A797FF5B6}"/>
          </ac:picMkLst>
        </pc:picChg>
        <pc:picChg chg="del">
          <ac:chgData name="Craig Thomas" userId="00ea655f176af39b" providerId="LiveId" clId="{7BEA724F-AEB6-4093-819E-C4381C5D16AD}" dt="2018-12-07T00:11:26.193" v="3915" actId="478"/>
          <ac:picMkLst>
            <pc:docMk/>
            <pc:sldMk cId="3093790869" sldId="390"/>
            <ac:picMk id="3074" creationId="{61BD0E4B-E62C-4A35-8795-AFC8134B2F56}"/>
          </ac:picMkLst>
        </pc:picChg>
      </pc:sldChg>
      <pc:sldChg chg="addSp delSp modSp delAnim modAnim">
        <pc:chgData name="Craig Thomas" userId="00ea655f176af39b" providerId="LiveId" clId="{7BEA724F-AEB6-4093-819E-C4381C5D16AD}" dt="2018-12-08T17:19:07.056" v="4670" actId="20577"/>
        <pc:sldMkLst>
          <pc:docMk/>
          <pc:sldMk cId="1375343145" sldId="487"/>
        </pc:sldMkLst>
        <pc:spChg chg="del">
          <ac:chgData name="Craig Thomas" userId="00ea655f176af39b" providerId="LiveId" clId="{7BEA724F-AEB6-4093-819E-C4381C5D16AD}" dt="2018-12-06T21:04:37.211" v="2778" actId="478"/>
          <ac:spMkLst>
            <pc:docMk/>
            <pc:sldMk cId="1375343145" sldId="487"/>
            <ac:spMk id="6" creationId="{F0BC6141-6E20-4B48-A5F1-BA643A9EF77D}"/>
          </ac:spMkLst>
        </pc:spChg>
        <pc:spChg chg="del">
          <ac:chgData name="Craig Thomas" userId="00ea655f176af39b" providerId="LiveId" clId="{7BEA724F-AEB6-4093-819E-C4381C5D16AD}" dt="2018-12-06T21:08:49.773" v="2976" actId="478"/>
          <ac:spMkLst>
            <pc:docMk/>
            <pc:sldMk cId="1375343145" sldId="487"/>
            <ac:spMk id="14" creationId="{BD3CFE99-8F55-43EA-8963-30C55489DA58}"/>
          </ac:spMkLst>
        </pc:spChg>
        <pc:spChg chg="add mod">
          <ac:chgData name="Craig Thomas" userId="00ea655f176af39b" providerId="LiveId" clId="{7BEA724F-AEB6-4093-819E-C4381C5D16AD}" dt="2018-12-06T23:28:00.740" v="3663" actId="255"/>
          <ac:spMkLst>
            <pc:docMk/>
            <pc:sldMk cId="1375343145" sldId="487"/>
            <ac:spMk id="16" creationId="{9206A4AB-B032-4D79-9D33-166A65DA17EB}"/>
          </ac:spMkLst>
        </pc:spChg>
        <pc:spChg chg="add mod">
          <ac:chgData name="Craig Thomas" userId="00ea655f176af39b" providerId="LiveId" clId="{7BEA724F-AEB6-4093-819E-C4381C5D16AD}" dt="2018-12-06T23:28:00.740" v="3663" actId="255"/>
          <ac:spMkLst>
            <pc:docMk/>
            <pc:sldMk cId="1375343145" sldId="487"/>
            <ac:spMk id="17" creationId="{8D1C4C7A-6031-4914-8821-A6FCB96DDDAD}"/>
          </ac:spMkLst>
        </pc:spChg>
        <pc:spChg chg="add mod">
          <ac:chgData name="Craig Thomas" userId="00ea655f176af39b" providerId="LiveId" clId="{7BEA724F-AEB6-4093-819E-C4381C5D16AD}" dt="2018-12-06T23:28:00.740" v="3663" actId="255"/>
          <ac:spMkLst>
            <pc:docMk/>
            <pc:sldMk cId="1375343145" sldId="487"/>
            <ac:spMk id="18" creationId="{FC59F88B-4DAD-4558-B039-062C86F93270}"/>
          </ac:spMkLst>
        </pc:spChg>
        <pc:spChg chg="add mod">
          <ac:chgData name="Craig Thomas" userId="00ea655f176af39b" providerId="LiveId" clId="{7BEA724F-AEB6-4093-819E-C4381C5D16AD}" dt="2018-12-08T17:19:07.056" v="4670" actId="20577"/>
          <ac:spMkLst>
            <pc:docMk/>
            <pc:sldMk cId="1375343145" sldId="487"/>
            <ac:spMk id="19" creationId="{1334EEBA-90A7-4557-9E64-65F14C650E71}"/>
          </ac:spMkLst>
        </pc:spChg>
        <pc:spChg chg="del">
          <ac:chgData name="Craig Thomas" userId="00ea655f176af39b" providerId="LiveId" clId="{7BEA724F-AEB6-4093-819E-C4381C5D16AD}" dt="2018-12-06T21:08:49.773" v="2976" actId="478"/>
          <ac:spMkLst>
            <pc:docMk/>
            <pc:sldMk cId="1375343145" sldId="487"/>
            <ac:spMk id="20" creationId="{3C6631D2-DD1B-4065-A2B1-54872B2A77F1}"/>
          </ac:spMkLst>
        </pc:spChg>
        <pc:spChg chg="del">
          <ac:chgData name="Craig Thomas" userId="00ea655f176af39b" providerId="LiveId" clId="{7BEA724F-AEB6-4093-819E-C4381C5D16AD}" dt="2018-12-06T21:08:49.773" v="2976" actId="478"/>
          <ac:spMkLst>
            <pc:docMk/>
            <pc:sldMk cId="1375343145" sldId="487"/>
            <ac:spMk id="21" creationId="{D7F5C178-3BD9-4CC0-BB10-ECB0A42ED9F3}"/>
          </ac:spMkLst>
        </pc:spChg>
        <pc:spChg chg="add del mod">
          <ac:chgData name="Craig Thomas" userId="00ea655f176af39b" providerId="LiveId" clId="{7BEA724F-AEB6-4093-819E-C4381C5D16AD}" dt="2018-12-06T21:10:25.787" v="3115" actId="478"/>
          <ac:spMkLst>
            <pc:docMk/>
            <pc:sldMk cId="1375343145" sldId="487"/>
            <ac:spMk id="22" creationId="{22F63C59-3659-422E-82E6-BDB6A0CA0B2D}"/>
          </ac:spMkLst>
        </pc:spChg>
        <pc:spChg chg="del">
          <ac:chgData name="Craig Thomas" userId="00ea655f176af39b" providerId="LiveId" clId="{7BEA724F-AEB6-4093-819E-C4381C5D16AD}" dt="2018-12-06T21:08:49.773" v="2976" actId="478"/>
          <ac:spMkLst>
            <pc:docMk/>
            <pc:sldMk cId="1375343145" sldId="487"/>
            <ac:spMk id="30" creationId="{AC2A6711-DC40-486F-872F-5A1DA3329523}"/>
          </ac:spMkLst>
        </pc:spChg>
        <pc:spChg chg="mod">
          <ac:chgData name="Craig Thomas" userId="00ea655f176af39b" providerId="LiveId" clId="{7BEA724F-AEB6-4093-819E-C4381C5D16AD}" dt="2018-12-06T21:09:04.036" v="3038" actId="6549"/>
          <ac:spMkLst>
            <pc:docMk/>
            <pc:sldMk cId="1375343145" sldId="487"/>
            <ac:spMk id="56324" creationId="{00000000-0000-0000-0000-000000000000}"/>
          </ac:spMkLst>
        </pc:spChg>
        <pc:spChg chg="mod">
          <ac:chgData name="Craig Thomas" userId="00ea655f176af39b" providerId="LiveId" clId="{7BEA724F-AEB6-4093-819E-C4381C5D16AD}" dt="2018-12-06T21:05:19.431" v="2856" actId="1036"/>
          <ac:spMkLst>
            <pc:docMk/>
            <pc:sldMk cId="1375343145" sldId="487"/>
            <ac:spMk id="56329" creationId="{00000000-0000-0000-0000-000000000000}"/>
          </ac:spMkLst>
        </pc:spChg>
        <pc:spChg chg="mod">
          <ac:chgData name="Craig Thomas" userId="00ea655f176af39b" providerId="LiveId" clId="{7BEA724F-AEB6-4093-819E-C4381C5D16AD}" dt="2018-12-06T23:28:00.740" v="3663" actId="255"/>
          <ac:spMkLst>
            <pc:docMk/>
            <pc:sldMk cId="1375343145" sldId="487"/>
            <ac:spMk id="56335" creationId="{00000000-0000-0000-0000-000000000000}"/>
          </ac:spMkLst>
        </pc:spChg>
        <pc:picChg chg="del">
          <ac:chgData name="Craig Thomas" userId="00ea655f176af39b" providerId="LiveId" clId="{7BEA724F-AEB6-4093-819E-C4381C5D16AD}" dt="2018-12-06T21:05:22.165" v="2857" actId="478"/>
          <ac:picMkLst>
            <pc:docMk/>
            <pc:sldMk cId="1375343145" sldId="487"/>
            <ac:picMk id="12" creationId="{3C9EA7B9-FDB9-4347-BFBD-4FF4DD84BBE6}"/>
          </ac:picMkLst>
        </pc:picChg>
        <pc:picChg chg="add mod">
          <ac:chgData name="Craig Thomas" userId="00ea655f176af39b" providerId="LiveId" clId="{7BEA724F-AEB6-4093-819E-C4381C5D16AD}" dt="2018-12-06T21:05:55.222" v="2861" actId="14100"/>
          <ac:picMkLst>
            <pc:docMk/>
            <pc:sldMk cId="1375343145" sldId="487"/>
            <ac:picMk id="15" creationId="{01434893-07A3-4934-AEB5-9B5E1429CB4E}"/>
          </ac:picMkLst>
        </pc:picChg>
      </pc:sldChg>
      <pc:sldChg chg="addSp delSp modSp delAnim modAnim">
        <pc:chgData name="Craig Thomas" userId="00ea655f176af39b" providerId="LiveId" clId="{7BEA724F-AEB6-4093-819E-C4381C5D16AD}" dt="2018-12-08T16:28:46.060" v="4647" actId="20577"/>
        <pc:sldMkLst>
          <pc:docMk/>
          <pc:sldMk cId="2523280986" sldId="493"/>
        </pc:sldMkLst>
        <pc:spChg chg="del">
          <ac:chgData name="Craig Thomas" userId="00ea655f176af39b" providerId="LiveId" clId="{7BEA724F-AEB6-4093-819E-C4381C5D16AD}" dt="2018-12-06T16:13:38.909" v="320" actId="478"/>
          <ac:spMkLst>
            <pc:docMk/>
            <pc:sldMk cId="2523280986" sldId="493"/>
            <ac:spMk id="12" creationId="{DF1F4E4C-913D-4A8D-AD30-D045D5ECF7BD}"/>
          </ac:spMkLst>
        </pc:spChg>
        <pc:spChg chg="del">
          <ac:chgData name="Craig Thomas" userId="00ea655f176af39b" providerId="LiveId" clId="{7BEA724F-AEB6-4093-819E-C4381C5D16AD}" dt="2018-12-06T16:13:41.878" v="321" actId="478"/>
          <ac:spMkLst>
            <pc:docMk/>
            <pc:sldMk cId="2523280986" sldId="493"/>
            <ac:spMk id="13" creationId="{29F91841-C275-4AF1-AAAC-648094438374}"/>
          </ac:spMkLst>
        </pc:spChg>
        <pc:spChg chg="del">
          <ac:chgData name="Craig Thomas" userId="00ea655f176af39b" providerId="LiveId" clId="{7BEA724F-AEB6-4093-819E-C4381C5D16AD}" dt="2018-12-06T16:13:44.562" v="322" actId="478"/>
          <ac:spMkLst>
            <pc:docMk/>
            <pc:sldMk cId="2523280986" sldId="493"/>
            <ac:spMk id="14" creationId="{FDA818BF-205D-4992-B935-6FAB1017F947}"/>
          </ac:spMkLst>
        </pc:spChg>
        <pc:spChg chg="add mod">
          <ac:chgData name="Craig Thomas" userId="00ea655f176af39b" providerId="LiveId" clId="{7BEA724F-AEB6-4093-819E-C4381C5D16AD}" dt="2018-12-06T16:15:04.831" v="420" actId="207"/>
          <ac:spMkLst>
            <pc:docMk/>
            <pc:sldMk cId="2523280986" sldId="493"/>
            <ac:spMk id="15" creationId="{911BD777-27C7-4EC1-9067-A45B61A5E1A5}"/>
          </ac:spMkLst>
        </pc:spChg>
        <pc:spChg chg="add mod">
          <ac:chgData name="Craig Thomas" userId="00ea655f176af39b" providerId="LiveId" clId="{7BEA724F-AEB6-4093-819E-C4381C5D16AD}" dt="2018-12-08T16:28:46.060" v="4647" actId="20577"/>
          <ac:spMkLst>
            <pc:docMk/>
            <pc:sldMk cId="2523280986" sldId="493"/>
            <ac:spMk id="16" creationId="{A5633028-EDC6-4342-9604-6A21F6BE969F}"/>
          </ac:spMkLst>
        </pc:spChg>
        <pc:spChg chg="add mod">
          <ac:chgData name="Craig Thomas" userId="00ea655f176af39b" providerId="LiveId" clId="{7BEA724F-AEB6-4093-819E-C4381C5D16AD}" dt="2018-12-06T16:17:22.166" v="729" actId="6549"/>
          <ac:spMkLst>
            <pc:docMk/>
            <pc:sldMk cId="2523280986" sldId="493"/>
            <ac:spMk id="17" creationId="{FF11CAAB-CEED-4F16-8201-A8EBB01AF40A}"/>
          </ac:spMkLst>
        </pc:spChg>
        <pc:spChg chg="mod">
          <ac:chgData name="Craig Thomas" userId="00ea655f176af39b" providerId="LiveId" clId="{7BEA724F-AEB6-4093-819E-C4381C5D16AD}" dt="2018-12-06T16:13:05.675" v="202" actId="6549"/>
          <ac:spMkLst>
            <pc:docMk/>
            <pc:sldMk cId="2523280986" sldId="493"/>
            <ac:spMk id="19" creationId="{482D0756-7117-48F0-8ABB-32D83A535B55}"/>
          </ac:spMkLst>
        </pc:spChg>
        <pc:spChg chg="mod">
          <ac:chgData name="Craig Thomas" userId="00ea655f176af39b" providerId="LiveId" clId="{7BEA724F-AEB6-4093-819E-C4381C5D16AD}" dt="2018-12-06T16:17:45.691" v="734" actId="6549"/>
          <ac:spMkLst>
            <pc:docMk/>
            <pc:sldMk cId="2523280986" sldId="493"/>
            <ac:spMk id="20" creationId="{F409D098-1137-4469-8755-D98F8579B75A}"/>
          </ac:spMkLst>
        </pc:spChg>
        <pc:picChg chg="add mod">
          <ac:chgData name="Craig Thomas" userId="00ea655f176af39b" providerId="LiveId" clId="{7BEA724F-AEB6-4093-819E-C4381C5D16AD}" dt="2018-12-06T16:12:00.706" v="125" actId="14100"/>
          <ac:picMkLst>
            <pc:docMk/>
            <pc:sldMk cId="2523280986" sldId="493"/>
            <ac:picMk id="4" creationId="{978461A4-C008-45B6-87EF-F7B0D99021F2}"/>
          </ac:picMkLst>
        </pc:picChg>
        <pc:picChg chg="del">
          <ac:chgData name="Craig Thomas" userId="00ea655f176af39b" providerId="LiveId" clId="{7BEA724F-AEB6-4093-819E-C4381C5D16AD}" dt="2018-12-06T16:11:44.957" v="122" actId="478"/>
          <ac:picMkLst>
            <pc:docMk/>
            <pc:sldMk cId="2523280986" sldId="493"/>
            <ac:picMk id="6" creationId="{B7BE6231-C342-4B20-8F42-658471EFF605}"/>
          </ac:picMkLst>
        </pc:picChg>
      </pc:sldChg>
      <pc:sldChg chg="addSp delSp modSp add delAnim modAnim">
        <pc:chgData name="Craig Thomas" userId="00ea655f176af39b" providerId="LiveId" clId="{7BEA724F-AEB6-4093-819E-C4381C5D16AD}" dt="2018-12-08T17:20:09.627" v="4681" actId="6549"/>
        <pc:sldMkLst>
          <pc:docMk/>
          <pc:sldMk cId="2353120001" sldId="512"/>
        </pc:sldMkLst>
        <pc:spChg chg="mod">
          <ac:chgData name="Craig Thomas" userId="00ea655f176af39b" providerId="LiveId" clId="{7BEA724F-AEB6-4093-819E-C4381C5D16AD}" dt="2018-12-07T00:08:15.761" v="3902" actId="1035"/>
          <ac:spMkLst>
            <pc:docMk/>
            <pc:sldMk cId="2353120001" sldId="512"/>
            <ac:spMk id="16" creationId="{9206A4AB-B032-4D79-9D33-166A65DA17EB}"/>
          </ac:spMkLst>
        </pc:spChg>
        <pc:spChg chg="mod">
          <ac:chgData name="Craig Thomas" userId="00ea655f176af39b" providerId="LiveId" clId="{7BEA724F-AEB6-4093-819E-C4381C5D16AD}" dt="2018-12-07T00:08:15.761" v="3902" actId="1035"/>
          <ac:spMkLst>
            <pc:docMk/>
            <pc:sldMk cId="2353120001" sldId="512"/>
            <ac:spMk id="17" creationId="{8D1C4C7A-6031-4914-8821-A6FCB96DDDAD}"/>
          </ac:spMkLst>
        </pc:spChg>
        <pc:spChg chg="mod">
          <ac:chgData name="Craig Thomas" userId="00ea655f176af39b" providerId="LiveId" clId="{7BEA724F-AEB6-4093-819E-C4381C5D16AD}" dt="2018-12-07T00:08:15.761" v="3902" actId="1035"/>
          <ac:spMkLst>
            <pc:docMk/>
            <pc:sldMk cId="2353120001" sldId="512"/>
            <ac:spMk id="18" creationId="{FC59F88B-4DAD-4558-B039-062C86F93270}"/>
          </ac:spMkLst>
        </pc:spChg>
        <pc:spChg chg="mod">
          <ac:chgData name="Craig Thomas" userId="00ea655f176af39b" providerId="LiveId" clId="{7BEA724F-AEB6-4093-819E-C4381C5D16AD}" dt="2018-12-07T00:08:32.498" v="3904" actId="20577"/>
          <ac:spMkLst>
            <pc:docMk/>
            <pc:sldMk cId="2353120001" sldId="512"/>
            <ac:spMk id="19" creationId="{1334EEBA-90A7-4557-9E64-65F14C650E71}"/>
          </ac:spMkLst>
        </pc:spChg>
        <pc:spChg chg="mod">
          <ac:chgData name="Craig Thomas" userId="00ea655f176af39b" providerId="LiveId" clId="{7BEA724F-AEB6-4093-819E-C4381C5D16AD}" dt="2018-12-08T17:20:09.627" v="4681" actId="6549"/>
          <ac:spMkLst>
            <pc:docMk/>
            <pc:sldMk cId="2353120001" sldId="512"/>
            <ac:spMk id="56335" creationId="{00000000-0000-0000-0000-000000000000}"/>
          </ac:spMkLst>
        </pc:spChg>
        <pc:picChg chg="add mod">
          <ac:chgData name="Craig Thomas" userId="00ea655f176af39b" providerId="LiveId" clId="{7BEA724F-AEB6-4093-819E-C4381C5D16AD}" dt="2018-12-06T22:50:41.419" v="3424" actId="1035"/>
          <ac:picMkLst>
            <pc:docMk/>
            <pc:sldMk cId="2353120001" sldId="512"/>
            <ac:picMk id="13" creationId="{0E6F75A6-1438-4EC4-9DA4-C9B9BEBA9306}"/>
          </ac:picMkLst>
        </pc:picChg>
        <pc:picChg chg="del">
          <ac:chgData name="Craig Thomas" userId="00ea655f176af39b" providerId="LiveId" clId="{7BEA724F-AEB6-4093-819E-C4381C5D16AD}" dt="2018-12-06T22:50:17.839" v="3412" actId="478"/>
          <ac:picMkLst>
            <pc:docMk/>
            <pc:sldMk cId="2353120001" sldId="512"/>
            <ac:picMk id="15" creationId="{01434893-07A3-4934-AEB5-9B5E1429CB4E}"/>
          </ac:picMkLst>
        </pc:picChg>
      </pc:sldChg>
      <pc:sldChg chg="addSp delSp modSp add setBg delAnim modAnim">
        <pc:chgData name="Craig Thomas" userId="00ea655f176af39b" providerId="LiveId" clId="{7BEA724F-AEB6-4093-819E-C4381C5D16AD}" dt="2018-12-09T13:06:10.542" v="4725"/>
        <pc:sldMkLst>
          <pc:docMk/>
          <pc:sldMk cId="1013803216" sldId="513"/>
        </pc:sldMkLst>
        <pc:spChg chg="del">
          <ac:chgData name="Craig Thomas" userId="00ea655f176af39b" providerId="LiveId" clId="{7BEA724F-AEB6-4093-819E-C4381C5D16AD}" dt="2018-12-09T12:09:52.870" v="4692" actId="478"/>
          <ac:spMkLst>
            <pc:docMk/>
            <pc:sldMk cId="1013803216" sldId="513"/>
            <ac:spMk id="2" creationId="{00000000-0000-0000-0000-000000000000}"/>
          </ac:spMkLst>
        </pc:spChg>
        <pc:spChg chg="add mod">
          <ac:chgData name="Craig Thomas" userId="00ea655f176af39b" providerId="LiveId" clId="{7BEA724F-AEB6-4093-819E-C4381C5D16AD}" dt="2018-12-09T13:05:50.988" v="4724" actId="164"/>
          <ac:spMkLst>
            <pc:docMk/>
            <pc:sldMk cId="1013803216" sldId="513"/>
            <ac:spMk id="2" creationId="{45A11F0A-22C6-436A-845A-591A618A3DFA}"/>
          </ac:spMkLst>
        </pc:spChg>
        <pc:spChg chg="del">
          <ac:chgData name="Craig Thomas" userId="00ea655f176af39b" providerId="LiveId" clId="{7BEA724F-AEB6-4093-819E-C4381C5D16AD}" dt="2018-12-09T12:09:35.963" v="4686" actId="478"/>
          <ac:spMkLst>
            <pc:docMk/>
            <pc:sldMk cId="1013803216" sldId="513"/>
            <ac:spMk id="3" creationId="{8BE86863-16FF-4455-8052-39B42922A73C}"/>
          </ac:spMkLst>
        </pc:spChg>
        <pc:spChg chg="del">
          <ac:chgData name="Craig Thomas" userId="00ea655f176af39b" providerId="LiveId" clId="{7BEA724F-AEB6-4093-819E-C4381C5D16AD}" dt="2018-12-09T12:08:45.358" v="4683" actId="478"/>
          <ac:spMkLst>
            <pc:docMk/>
            <pc:sldMk cId="1013803216" sldId="513"/>
            <ac:spMk id="12" creationId="{423E9614-F49B-443D-BA4F-777652835010}"/>
          </ac:spMkLst>
        </pc:spChg>
        <pc:spChg chg="del">
          <ac:chgData name="Craig Thomas" userId="00ea655f176af39b" providerId="LiveId" clId="{7BEA724F-AEB6-4093-819E-C4381C5D16AD}" dt="2018-12-09T12:08:45.358" v="4683" actId="478"/>
          <ac:spMkLst>
            <pc:docMk/>
            <pc:sldMk cId="1013803216" sldId="513"/>
            <ac:spMk id="18" creationId="{46BB9373-C4D9-4D34-96D9-9837DD3CDC80}"/>
          </ac:spMkLst>
        </pc:spChg>
        <pc:spChg chg="del">
          <ac:chgData name="Craig Thomas" userId="00ea655f176af39b" providerId="LiveId" clId="{7BEA724F-AEB6-4093-819E-C4381C5D16AD}" dt="2018-12-09T12:08:45.358" v="4683" actId="478"/>
          <ac:spMkLst>
            <pc:docMk/>
            <pc:sldMk cId="1013803216" sldId="513"/>
            <ac:spMk id="19" creationId="{7EAA9D6A-AE5E-49C5-BD45-00AE34DB9043}"/>
          </ac:spMkLst>
        </pc:spChg>
        <pc:spChg chg="del">
          <ac:chgData name="Craig Thomas" userId="00ea655f176af39b" providerId="LiveId" clId="{7BEA724F-AEB6-4093-819E-C4381C5D16AD}" dt="2018-12-09T12:08:45.358" v="4683" actId="478"/>
          <ac:spMkLst>
            <pc:docMk/>
            <pc:sldMk cId="1013803216" sldId="513"/>
            <ac:spMk id="20" creationId="{5B2A50DC-A6F8-433A-AB6A-CCB90625C7A4}"/>
          </ac:spMkLst>
        </pc:spChg>
        <pc:spChg chg="del">
          <ac:chgData name="Craig Thomas" userId="00ea655f176af39b" providerId="LiveId" clId="{7BEA724F-AEB6-4093-819E-C4381C5D16AD}" dt="2018-12-09T12:08:45.358" v="4683" actId="478"/>
          <ac:spMkLst>
            <pc:docMk/>
            <pc:sldMk cId="1013803216" sldId="513"/>
            <ac:spMk id="21" creationId="{CF5588DE-94EC-4B21-BB0F-A5CD40B18912}"/>
          </ac:spMkLst>
        </pc:spChg>
        <pc:spChg chg="del">
          <ac:chgData name="Craig Thomas" userId="00ea655f176af39b" providerId="LiveId" clId="{7BEA724F-AEB6-4093-819E-C4381C5D16AD}" dt="2018-12-09T12:08:45.358" v="4683" actId="478"/>
          <ac:spMkLst>
            <pc:docMk/>
            <pc:sldMk cId="1013803216" sldId="513"/>
            <ac:spMk id="22" creationId="{0CC04C90-709D-4226-AE9D-18CD7C68002C}"/>
          </ac:spMkLst>
        </pc:spChg>
        <pc:spChg chg="del">
          <ac:chgData name="Craig Thomas" userId="00ea655f176af39b" providerId="LiveId" clId="{7BEA724F-AEB6-4093-819E-C4381C5D16AD}" dt="2018-12-09T12:08:45.358" v="4683" actId="478"/>
          <ac:spMkLst>
            <pc:docMk/>
            <pc:sldMk cId="1013803216" sldId="513"/>
            <ac:spMk id="56324" creationId="{00000000-0000-0000-0000-000000000000}"/>
          </ac:spMkLst>
        </pc:spChg>
        <pc:spChg chg="del">
          <ac:chgData name="Craig Thomas" userId="00ea655f176af39b" providerId="LiveId" clId="{7BEA724F-AEB6-4093-819E-C4381C5D16AD}" dt="2018-12-09T12:08:45.358" v="4683" actId="478"/>
          <ac:spMkLst>
            <pc:docMk/>
            <pc:sldMk cId="1013803216" sldId="513"/>
            <ac:spMk id="56329" creationId="{00000000-0000-0000-0000-000000000000}"/>
          </ac:spMkLst>
        </pc:spChg>
        <pc:grpChg chg="add mod">
          <ac:chgData name="Craig Thomas" userId="00ea655f176af39b" providerId="LiveId" clId="{7BEA724F-AEB6-4093-819E-C4381C5D16AD}" dt="2018-12-09T13:05:50.988" v="4724" actId="164"/>
          <ac:grpSpMkLst>
            <pc:docMk/>
            <pc:sldMk cId="1013803216" sldId="513"/>
            <ac:grpSpMk id="3" creationId="{98FAE137-667C-442A-A320-F589D49DD2E2}"/>
          </ac:grpSpMkLst>
        </pc:grpChg>
        <pc:picChg chg="mod">
          <ac:chgData name="Craig Thomas" userId="00ea655f176af39b" providerId="LiveId" clId="{7BEA724F-AEB6-4093-819E-C4381C5D16AD}" dt="2018-12-09T13:05:50.988" v="4724" actId="164"/>
          <ac:picMkLst>
            <pc:docMk/>
            <pc:sldMk cId="1013803216" sldId="513"/>
            <ac:picMk id="14" creationId="{962D95BC-0B7C-4400-A088-E97A797FF5B6}"/>
          </ac:picMkLst>
        </pc:picChg>
        <pc:cxnChg chg="del">
          <ac:chgData name="Craig Thomas" userId="00ea655f176af39b" providerId="LiveId" clId="{7BEA724F-AEB6-4093-819E-C4381C5D16AD}" dt="2018-12-09T12:08:45.358" v="4683" actId="478"/>
          <ac:cxnSpMkLst>
            <pc:docMk/>
            <pc:sldMk cId="1013803216" sldId="513"/>
            <ac:cxnSpMk id="5" creationId="{611DC2B8-6858-4C7B-8330-CCB64F7EA68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A9928983-C108-4DE4-AE6B-8BF098B31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51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8DDE5-11E4-4EB3-BE8E-3FB096665C1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04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78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8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60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6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89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7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12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8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3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9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51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FC8D4B-B43D-49EB-87B8-6F5F6502BF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5C94D-1805-40EE-A531-07BE9BBC8E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13042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1921E-3512-40EF-9429-D0A16B0A0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53675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7D034F6-3D3B-4160-A356-3238D9000F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9369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E7828-17CB-442F-849A-4BD133093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66227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82B86-3863-4648-9F79-324D12F20F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0279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2D179-9563-4981-83E4-FB6A0F044C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97012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E271A-47BA-4902-87DE-4EFB4E11FC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67003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73E2D-B632-4C09-A038-CB2A228A62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01781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3E908-D789-45A9-9EAA-832F023054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42375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E0208-53B5-495B-BBE1-E2EEB04BCF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6598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EFD51-0667-4F90-A0AB-B6B38B32C7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86907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765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C60D702-4A5F-4DE3-AB9F-E940FB1C2D1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>
    <p:random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79227">
              <a:schemeClr val="bg1"/>
            </a:gs>
            <a:gs pos="69000">
              <a:schemeClr val="bg1"/>
            </a:gs>
            <a:gs pos="24000">
              <a:schemeClr val="bg1"/>
            </a:gs>
            <a:gs pos="0">
              <a:srgbClr val="800000"/>
            </a:gs>
            <a:gs pos="91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4003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800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52400" y="228600"/>
            <a:ext cx="4953000" cy="9233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 Demi" panose="020E0802020502020306" pitchFamily="34" charset="0"/>
              </a:rPr>
              <a:t>Introduction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6858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2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 Box 15">
            <a:extLst>
              <a:ext uri="{FF2B5EF4-FFF2-40B4-BE49-F238E27FC236}">
                <a16:creationId xmlns:a16="http://schemas.microsoft.com/office/drawing/2014/main" id="{482D0756-7117-48F0-8ABB-32D83A53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256" y="1600200"/>
            <a:ext cx="67147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All of us need admonition from God’s Word.</a:t>
            </a:r>
            <a:endParaRPr lang="en-US" sz="2800" dirty="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F409D098-1137-4469-8755-D98F8579B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79068"/>
            <a:ext cx="64198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Admonition = “to put to mind…to caution or reprove.”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Strong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DCC5CD11-A186-4659-98F0-10734E780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922" y="3613335"/>
            <a:ext cx="42926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ã"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Older men:  </a:t>
            </a:r>
            <a:r>
              <a:rPr lang="en-US" sz="28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Titus 2:2</a:t>
            </a: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FF61024C-D442-4C94-9F87-4E4562FED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065" y="4112010"/>
            <a:ext cx="49715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ã"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Older women:  </a:t>
            </a:r>
            <a:r>
              <a:rPr lang="en-US" sz="28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Titus 2:3-4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61FED26A-B124-4851-84D5-023335D44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921" y="4605080"/>
            <a:ext cx="52092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ã"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Young women:  </a:t>
            </a:r>
            <a:r>
              <a:rPr lang="en-US" sz="28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Titus 2:4-5</a:t>
            </a: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6B392A24-BAE2-4662-AF74-91FA0FEB5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699" y="5134185"/>
            <a:ext cx="49829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ã"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Young men:  </a:t>
            </a:r>
            <a:r>
              <a:rPr lang="en-US" sz="28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Titus 2:6</a:t>
            </a:r>
          </a:p>
        </p:txBody>
      </p:sp>
      <p:sp>
        <p:nvSpPr>
          <p:cNvPr id="21" name="Text Box 15">
            <a:extLst>
              <a:ext uri="{FF2B5EF4-FFF2-40B4-BE49-F238E27FC236}">
                <a16:creationId xmlns:a16="http://schemas.microsoft.com/office/drawing/2014/main" id="{E62E26BF-C8A7-42FA-AED6-5E38DEB4D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843" y="5630655"/>
            <a:ext cx="62691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ã"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Youth:  </a:t>
            </a:r>
            <a:r>
              <a:rPr lang="en-US" sz="28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Tim. 2:22; 1 Tim. 4:12</a:t>
            </a:r>
          </a:p>
        </p:txBody>
      </p:sp>
      <p:sp>
        <p:nvSpPr>
          <p:cNvPr id="26" name="Text Box 15">
            <a:extLst>
              <a:ext uri="{FF2B5EF4-FFF2-40B4-BE49-F238E27FC236}">
                <a16:creationId xmlns:a16="http://schemas.microsoft.com/office/drawing/2014/main" id="{AF191264-C122-4CAB-B15E-0F71E74F5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182380"/>
            <a:ext cx="62691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SzPct val="115000"/>
              <a:buFont typeface="Wingdings 2" panose="05020102010507070707" pitchFamily="18" charset="2"/>
              <a:buChar char="ã"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All:  </a:t>
            </a:r>
            <a:r>
              <a:rPr lang="en-US" sz="28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Cor. 10:11; Col. 3:16</a:t>
            </a:r>
          </a:p>
        </p:txBody>
      </p:sp>
      <p:pic>
        <p:nvPicPr>
          <p:cNvPr id="27" name="Picture 16" descr="Related image">
            <a:extLst>
              <a:ext uri="{FF2B5EF4-FFF2-40B4-BE49-F238E27FC236}">
                <a16:creationId xmlns:a16="http://schemas.microsoft.com/office/drawing/2014/main" id="{89489439-40CD-474E-B969-B337A3820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0"/>
            <a:ext cx="2571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28098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/>
      <p:bldP spid="19" grpId="0"/>
      <p:bldP spid="20" grpId="0"/>
      <p:bldP spid="12" grpId="0"/>
      <p:bldP spid="13" grpId="0"/>
      <p:bldP spid="14" grpId="0"/>
      <p:bldP spid="18" grpId="0"/>
      <p:bldP spid="21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3002" y="4343400"/>
            <a:ext cx="9144000" cy="247496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Nyala" panose="02000504070300020003" pitchFamily="2" charset="0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503380" y="5029201"/>
            <a:ext cx="8140398" cy="11429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i="1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Ecclesiastes 12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002BEDA6-2AC8-47D4-AEA9-C37EF916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06256" y="6361176"/>
            <a:ext cx="228600" cy="457200"/>
          </a:xfrm>
        </p:spPr>
        <p:txBody>
          <a:bodyPr/>
          <a:lstStyle/>
          <a:p>
            <a:fld id="{FC550496-982E-41DF-B53F-DFD22C9CF57D}" type="slidenum">
              <a:rPr lang="en-US" b="1" smtClean="0">
                <a:latin typeface="Gill Sans MT" panose="020B0502020104020203" pitchFamily="34" charset="0"/>
              </a:rPr>
              <a:pPr/>
              <a:t>3</a:t>
            </a:fld>
            <a:endParaRPr lang="en-US" b="1" dirty="0">
              <a:latin typeface="Gill Sans MT" panose="020B0502020104020203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67C590-910C-4240-BE63-B93AFA6D156D}"/>
              </a:ext>
            </a:extLst>
          </p:cNvPr>
          <p:cNvCxnSpPr/>
          <p:nvPr/>
        </p:nvCxnSpPr>
        <p:spPr bwMode="auto">
          <a:xfrm>
            <a:off x="-13002" y="43434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6" name="Picture 2" descr="Image result for serve your creator in the days of your youth">
            <a:extLst>
              <a:ext uri="{FF2B5EF4-FFF2-40B4-BE49-F238E27FC236}">
                <a16:creationId xmlns:a16="http://schemas.microsoft.com/office/drawing/2014/main" id="{6CE8AD81-0CE1-42E1-97A0-62620AABD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908" y="97362"/>
            <a:ext cx="6629400" cy="414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0947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800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Admonitions for the Young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0" y="274780"/>
            <a:ext cx="6894853" cy="7694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  <a:latin typeface="Berlin Sans FB" panose="020E0602020502020306" pitchFamily="34" charset="0"/>
              </a:rPr>
              <a:t>Admonitions for the Young</a:t>
            </a:r>
            <a:endParaRPr lang="en-US" sz="44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6638544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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Spiritual values first:  </a:t>
            </a:r>
            <a:r>
              <a:rPr lang="en-US" sz="34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Pet. 1:3-11 Heb. 10:24-25; Matt. 5:6; 6:33; Heb. 9:27; 2 Cor. 5:10; Matt. 5:14-16; Jn. 14:15; 1 Jn. 5:3; Matt. 6:24; Jas. 4:4; Matt. 10:34-37; 1 Thess. 4:15-18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4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FC59F88B-4DAD-4558-B039-062C86F93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44" y="4815007"/>
            <a:ext cx="8830056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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Respect &amp; obey parents:  </a:t>
            </a:r>
            <a:r>
              <a:rPr lang="en-US" sz="34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Eph. 6:1-3; Rom. 1:30; 2 Tim. 3:1-2; Ex. 20:12; Lev. 20:9; Matt. 15:3-6; 1 Tim. 5:4</a:t>
            </a:r>
          </a:p>
        </p:txBody>
      </p:sp>
      <p:pic>
        <p:nvPicPr>
          <p:cNvPr id="14" name="Picture 14" descr="Related image">
            <a:extLst>
              <a:ext uri="{FF2B5EF4-FFF2-40B4-BE49-F238E27FC236}">
                <a16:creationId xmlns:a16="http://schemas.microsoft.com/office/drawing/2014/main" id="{620075A2-DBF2-4149-8468-ADD1F10D9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928" y="-16685"/>
            <a:ext cx="2172947" cy="3355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12000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56335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800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Admonitions for the Young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0" y="274780"/>
            <a:ext cx="6894853" cy="7694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  <a:latin typeface="Berlin Sans FB" panose="020E0602020502020306" pitchFamily="34" charset="0"/>
              </a:rPr>
              <a:t>Admonitions for the Young</a:t>
            </a:r>
            <a:endParaRPr lang="en-US" sz="44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6" y="1524000"/>
            <a:ext cx="6638544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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Beware of sins of disposition:  </a:t>
            </a:r>
            <a:r>
              <a:rPr lang="en-US" sz="34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Gal. 5:19-21; Eph. 4:31-32; Gal. 5:22-25; Prov. 17:22; Lk. 15:28-30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5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FC59F88B-4DAD-4558-B039-062C86F93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44" y="3962400"/>
            <a:ext cx="8830056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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Flee youthful lusts:  </a:t>
            </a:r>
            <a:r>
              <a:rPr lang="en-US" sz="34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2 Tim. 2:22; 1 Pet. 5:8; Jn. 8:44; Gal. 5:19-21; 1 Jn. 5:3; Heb. 13:4; Prov. 6:26-28; 1 Cor. 6:18; 1 Thess. 4:3-5; Eph. 5:3; Matt. 5:28</a:t>
            </a:r>
          </a:p>
        </p:txBody>
      </p:sp>
      <p:pic>
        <p:nvPicPr>
          <p:cNvPr id="14" name="Picture 14" descr="Related image">
            <a:extLst>
              <a:ext uri="{FF2B5EF4-FFF2-40B4-BE49-F238E27FC236}">
                <a16:creationId xmlns:a16="http://schemas.microsoft.com/office/drawing/2014/main" id="{620075A2-DBF2-4149-8468-ADD1F10D9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928" y="-16685"/>
            <a:ext cx="2172947" cy="3355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71024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5633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800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Admonitions for the Young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0" y="274780"/>
            <a:ext cx="6894853" cy="7694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  <a:latin typeface="Berlin Sans FB" panose="020E0602020502020306" pitchFamily="34" charset="0"/>
              </a:rPr>
              <a:t>Admonitions for the Young</a:t>
            </a:r>
            <a:endParaRPr lang="en-US" sz="44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5" y="4129207"/>
            <a:ext cx="8890095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z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Choose a Christian mate:  </a:t>
            </a:r>
            <a:r>
              <a:rPr lang="en-US" sz="34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Matt. 6:33; 22:37-38; 1 Kgs. 11:4-8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6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FC59F88B-4DAD-4558-B039-062C86F93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44" y="1600200"/>
            <a:ext cx="6638544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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Be a good steward:  </a:t>
            </a:r>
            <a:r>
              <a:rPr lang="en-US" sz="34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1 Cor. 4:2; 1 Pet. 4:10; Matt. 24:45-51; Jas. 4:14; 1 Cor. 16:1-2; 2 Cor. 8 &amp; 9; Eph. 4:28; 1 Jn. 3:16-17</a:t>
            </a:r>
          </a:p>
        </p:txBody>
      </p:sp>
      <p:pic>
        <p:nvPicPr>
          <p:cNvPr id="14" name="Picture 14" descr="Related image">
            <a:extLst>
              <a:ext uri="{FF2B5EF4-FFF2-40B4-BE49-F238E27FC236}">
                <a16:creationId xmlns:a16="http://schemas.microsoft.com/office/drawing/2014/main" id="{620075A2-DBF2-4149-8468-ADD1F10D9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928" y="-16685"/>
            <a:ext cx="2172947" cy="3355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A754A0C-BF62-4814-9C06-7AA05C4B2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510961"/>
              </p:ext>
            </p:extLst>
          </p:nvPr>
        </p:nvGraphicFramePr>
        <p:xfrm>
          <a:off x="101505" y="1371600"/>
          <a:ext cx="8890095" cy="4980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3365">
                  <a:extLst>
                    <a:ext uri="{9D8B030D-6E8A-4147-A177-3AD203B41FA5}">
                      <a16:colId xmlns:a16="http://schemas.microsoft.com/office/drawing/2014/main" val="1929942685"/>
                    </a:ext>
                  </a:extLst>
                </a:gridCol>
                <a:gridCol w="2963365">
                  <a:extLst>
                    <a:ext uri="{9D8B030D-6E8A-4147-A177-3AD203B41FA5}">
                      <a16:colId xmlns:a16="http://schemas.microsoft.com/office/drawing/2014/main" val="204276604"/>
                    </a:ext>
                  </a:extLst>
                </a:gridCol>
                <a:gridCol w="2963365">
                  <a:extLst>
                    <a:ext uri="{9D8B030D-6E8A-4147-A177-3AD203B41FA5}">
                      <a16:colId xmlns:a16="http://schemas.microsoft.com/office/drawing/2014/main" val="3220821718"/>
                    </a:ext>
                  </a:extLst>
                </a:gridCol>
              </a:tblGrid>
              <a:tr h="1447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latin typeface="Berlin Sans FB" panose="020E0602020502020306" pitchFamily="34" charset="0"/>
                        </a:rPr>
                        <a:t>Married </a:t>
                      </a:r>
                    </a:p>
                    <a:p>
                      <a:pPr algn="ctr"/>
                      <a:r>
                        <a:rPr lang="en-US" sz="3600" b="0" dirty="0">
                          <a:latin typeface="Berlin Sans FB" panose="020E0602020502020306" pitchFamily="34" charset="0"/>
                        </a:rPr>
                        <a:t>non-Christian</a:t>
                      </a:r>
                    </a:p>
                  </a:txBody>
                  <a:tcP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latin typeface="Berlin Sans FB" panose="020E0602020502020306" pitchFamily="34" charset="0"/>
                        </a:rPr>
                        <a:t>Married</a:t>
                      </a:r>
                    </a:p>
                    <a:p>
                      <a:pPr algn="ctr"/>
                      <a:r>
                        <a:rPr lang="en-US" sz="3600" b="0" dirty="0">
                          <a:latin typeface="Berlin Sans FB" panose="020E0602020502020306" pitchFamily="34" charset="0"/>
                        </a:rPr>
                        <a:t>Christian</a:t>
                      </a:r>
                    </a:p>
                  </a:txBody>
                  <a:tcP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282357"/>
                  </a:ext>
                </a:extLst>
              </a:tr>
              <a:tr h="1171807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Berlin Sans FB" panose="020E0602020502020306" pitchFamily="34" charset="0"/>
                        </a:rPr>
                        <a:t>Left church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Berlin Sans FB" panose="020E0602020502020306" pitchFamily="34" charset="0"/>
                        </a:rPr>
                        <a:t>72.2%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Berlin Sans FB" panose="020E0602020502020306" pitchFamily="34" charset="0"/>
                        </a:rPr>
                        <a:t>7.8%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0780850"/>
                  </a:ext>
                </a:extLst>
              </a:tr>
              <a:tr h="1171807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Berlin Sans FB" panose="020E0602020502020306" pitchFamily="34" charset="0"/>
                        </a:rPr>
                        <a:t>Remained faithful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Berlin Sans FB" panose="020E0602020502020306" pitchFamily="34" charset="0"/>
                        </a:rPr>
                        <a:t>27.8%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Berlin Sans FB" panose="020E0602020502020306" pitchFamily="34" charset="0"/>
                        </a:rPr>
                        <a:t>92.2%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5017407"/>
                  </a:ext>
                </a:extLst>
              </a:tr>
              <a:tr h="1171807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Berlin Sans FB" panose="020E0602020502020306" pitchFamily="34" charset="0"/>
                        </a:rPr>
                        <a:t>Divorced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Berlin Sans FB" panose="020E0602020502020306" pitchFamily="34" charset="0"/>
                        </a:rPr>
                        <a:t>32.9%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Berlin Sans FB" panose="020E0602020502020306" pitchFamily="34" charset="0"/>
                        </a:rPr>
                        <a:t>3.3%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8469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47809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56335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800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Admonitions for the Young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0" y="274780"/>
            <a:ext cx="6894853" cy="7694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  <a:latin typeface="Berlin Sans FB" panose="020E0602020502020306" pitchFamily="34" charset="0"/>
              </a:rPr>
              <a:t>Admonitions for the Young</a:t>
            </a:r>
            <a:endParaRPr lang="en-US" sz="44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43255" y="4129207"/>
            <a:ext cx="8890095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|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Develop your talents to glorify God:  </a:t>
            </a:r>
            <a:r>
              <a:rPr lang="en-US" sz="34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Matt. 25:31-46; 25:26-30; 6:33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7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FC59F88B-4DAD-4558-B039-062C86F93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44" y="1600200"/>
            <a:ext cx="6830384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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Choose your career carefully:  </a:t>
            </a:r>
            <a:r>
              <a:rPr lang="en-US" sz="34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Eph. 6:5-8; Matt. 5:14-16; 1 Tim. 5:8; Eph. 4:28; Matt. 25:31-46; 1 Cor. 16:1-2; 2 Cor. 6:14</a:t>
            </a:r>
          </a:p>
        </p:txBody>
      </p:sp>
      <p:pic>
        <p:nvPicPr>
          <p:cNvPr id="14" name="Picture 14" descr="Related image">
            <a:extLst>
              <a:ext uri="{FF2B5EF4-FFF2-40B4-BE49-F238E27FC236}">
                <a16:creationId xmlns:a16="http://schemas.microsoft.com/office/drawing/2014/main" id="{620075A2-DBF2-4149-8468-ADD1F10D9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928" y="-16685"/>
            <a:ext cx="2172947" cy="3355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24572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56335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800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85975" y="6492875"/>
            <a:ext cx="4038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Admonitions for the Young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6200" y="274780"/>
            <a:ext cx="6894853" cy="7694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  <a:latin typeface="Berlin Sans FB" panose="020E0602020502020306" pitchFamily="34" charset="0"/>
              </a:rPr>
              <a:t>Admonitions for the Young</a:t>
            </a:r>
            <a:endParaRPr lang="en-US" sz="4400" u="sng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8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FC59F88B-4DAD-4558-B039-062C86F93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44" y="1600200"/>
            <a:ext cx="6544056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>
              <a:buClr>
                <a:srgbClr val="FFFF00"/>
              </a:buClr>
              <a:buSzPct val="115000"/>
              <a:buFont typeface="Wingdings 2" panose="05020102010507070707" pitchFamily="18" charset="2"/>
              <a:buChar char=""/>
            </a:pPr>
            <a:r>
              <a:rPr 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Keep your eye on the goal:  </a:t>
            </a:r>
            <a:r>
              <a:rPr lang="en-US" sz="34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Psa. 90:10; Eccl. 2:11; 5:18; 9:9-10; Phil. 4:4, 6-7; Jn. 14:1-6; 1 Pet. 1:3-5; 2 Tim. 4:6-8; Eccl. 12:13-14; Phil. 3:13-14</a:t>
            </a:r>
          </a:p>
        </p:txBody>
      </p:sp>
      <p:pic>
        <p:nvPicPr>
          <p:cNvPr id="14" name="Picture 14" descr="Related image">
            <a:extLst>
              <a:ext uri="{FF2B5EF4-FFF2-40B4-BE49-F238E27FC236}">
                <a16:creationId xmlns:a16="http://schemas.microsoft.com/office/drawing/2014/main" id="{620075A2-DBF2-4149-8468-ADD1F10D9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928" y="-16685"/>
            <a:ext cx="2172947" cy="3355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72648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E86863-16FF-4455-8052-39B42922A73C}"/>
              </a:ext>
            </a:extLst>
          </p:cNvPr>
          <p:cNvSpPr/>
          <p:nvPr/>
        </p:nvSpPr>
        <p:spPr bwMode="auto">
          <a:xfrm>
            <a:off x="0" y="-11113"/>
            <a:ext cx="9144000" cy="1458913"/>
          </a:xfrm>
          <a:prstGeom prst="rect">
            <a:avLst/>
          </a:prstGeom>
          <a:solidFill>
            <a:srgbClr val="800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90800" y="6492875"/>
            <a:ext cx="39624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Admonitions for the Young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52400" y="228600"/>
            <a:ext cx="4953000" cy="9233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FF00"/>
                </a:solidFill>
                <a:latin typeface="Berlin Sans FB Demi" panose="020E0802020502020306" pitchFamily="34" charset="0"/>
              </a:rPr>
              <a:t>Conclusion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685800" cy="457200"/>
          </a:xfrm>
        </p:spPr>
        <p:txBody>
          <a:bodyPr/>
          <a:lstStyle/>
          <a:p>
            <a:fld id="{955E7828-17CB-442F-849A-4BD13309398C}" type="slidenum">
              <a:rPr lang="en-US" sz="1800" b="1" smtClean="0">
                <a:effectLst/>
                <a:latin typeface="Gill Sans MT" panose="020B0502020104020203" pitchFamily="34" charset="0"/>
              </a:rPr>
              <a:pPr/>
              <a:t>9</a:t>
            </a:fld>
            <a:endParaRPr lang="en-US" sz="1800" b="1" dirty="0">
              <a:effectLst/>
              <a:latin typeface="Gill Sans MT" panose="020B0502020104020203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11DC2B8-6858-4C7B-8330-CCB64F7EA68B}"/>
              </a:ext>
            </a:extLst>
          </p:cNvPr>
          <p:cNvCxnSpPr/>
          <p:nvPr/>
        </p:nvCxnSpPr>
        <p:spPr bwMode="auto">
          <a:xfrm>
            <a:off x="0" y="1447800"/>
            <a:ext cx="914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 Box 15">
            <a:extLst>
              <a:ext uri="{FF2B5EF4-FFF2-40B4-BE49-F238E27FC236}">
                <a16:creationId xmlns:a16="http://schemas.microsoft.com/office/drawing/2014/main" id="{423E9614-F49B-443D-BA4F-777652835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24" y="1447800"/>
            <a:ext cx="6336176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Your whole life is ahead of you; don’t squander it.</a:t>
            </a:r>
            <a:endParaRPr lang="en-US" sz="2600" dirty="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5B2A50DC-A6F8-433A-AB6A-CCB90625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437097"/>
            <a:ext cx="67818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Serving God now in your youth is so important and valuable:  </a:t>
            </a:r>
            <a:r>
              <a:rPr lang="en-US" sz="26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Eccl. 12:1</a:t>
            </a:r>
          </a:p>
        </p:txBody>
      </p:sp>
      <p:sp>
        <p:nvSpPr>
          <p:cNvPr id="21" name="Text Box 15">
            <a:extLst>
              <a:ext uri="{FF2B5EF4-FFF2-40B4-BE49-F238E27FC236}">
                <a16:creationId xmlns:a16="http://schemas.microsoft.com/office/drawing/2014/main" id="{CF5588DE-94EC-4B21-BB0F-A5CD40B18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399722"/>
            <a:ext cx="89916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In the end all the temporal things we accomplish in life are vanity (</a:t>
            </a:r>
            <a:r>
              <a:rPr lang="en-US" sz="26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Eccl. 1-11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) when compared to life’s true purpose (</a:t>
            </a:r>
            <a:r>
              <a:rPr lang="en-US" sz="26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Eccl. 12:13-14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).</a:t>
            </a:r>
            <a:endParaRPr lang="en-US" sz="2600" dirty="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22" name="Text Box 15">
            <a:extLst>
              <a:ext uri="{FF2B5EF4-FFF2-40B4-BE49-F238E27FC236}">
                <a16:creationId xmlns:a16="http://schemas.microsoft.com/office/drawing/2014/main" id="{0CC04C90-709D-4226-AE9D-18CD7C680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757796"/>
            <a:ext cx="89916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Don’t treat life as if you will live forever.  You won’t!  </a:t>
            </a:r>
            <a:r>
              <a:rPr lang="en-US" sz="26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Heb. 9:27; 2 Cor. 5:10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3F7A134A-AB0C-4EAE-A14A-A69295799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660648"/>
            <a:ext cx="89916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Clr>
                <a:srgbClr val="FFFF00"/>
              </a:buClr>
              <a:buSzPct val="115000"/>
              <a:buFont typeface="Wingdings 2" panose="05020102010507070707" pitchFamily="18" charset="2"/>
              <a:buChar char=""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Indeed, </a:t>
            </a:r>
            <a:r>
              <a:rPr lang="en-US" sz="2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“Remember now your Creator in the days of your youth”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; you will never regret it!  </a:t>
            </a:r>
            <a:r>
              <a:rPr lang="en-US" sz="26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anose="020E0602020502020306" pitchFamily="34" charset="0"/>
              </a:rPr>
              <a:t>Eccl. 12:1</a:t>
            </a:r>
          </a:p>
        </p:txBody>
      </p:sp>
      <p:pic>
        <p:nvPicPr>
          <p:cNvPr id="15" name="Picture 8" descr="Related image">
            <a:extLst>
              <a:ext uri="{FF2B5EF4-FFF2-40B4-BE49-F238E27FC236}">
                <a16:creationId xmlns:a16="http://schemas.microsoft.com/office/drawing/2014/main" id="{A26A9B5B-5D6F-4896-9451-6CC1D81BF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436" y="-14949"/>
            <a:ext cx="3343564" cy="2946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79086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/>
      <p:bldP spid="12" grpId="0"/>
      <p:bldP spid="20" grpId="0"/>
      <p:bldP spid="21" grpId="0"/>
      <p:bldP spid="22" grpId="0"/>
      <p:bldP spid="14" grpId="0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10062</TotalTime>
  <Words>569</Words>
  <Application>Microsoft Office PowerPoint</Application>
  <PresentationFormat>On-screen Show (4:3)</PresentationFormat>
  <Paragraphs>65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Berlin Sans FB</vt:lpstr>
      <vt:lpstr>Berlin Sans FB Demi</vt:lpstr>
      <vt:lpstr>Cambria</vt:lpstr>
      <vt:lpstr>Gill Sans MT</vt:lpstr>
      <vt:lpstr>Nyala</vt:lpstr>
      <vt:lpstr>Tahoma</vt:lpstr>
      <vt:lpstr>Times New Roman</vt:lpstr>
      <vt:lpstr>Wingdings</vt:lpstr>
      <vt:lpstr>Wingdings 2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Remember Your Creator in the Days of Your Youth</dc:title>
  <dc:creator>Craig Thomas</dc:creator>
  <dc:description>Westside:  12/16/2018 AM</dc:description>
  <cp:lastModifiedBy>Craig Thomas</cp:lastModifiedBy>
  <cp:revision>276</cp:revision>
  <dcterms:created xsi:type="dcterms:W3CDTF">2003-10-05T01:10:12Z</dcterms:created>
  <dcterms:modified xsi:type="dcterms:W3CDTF">2018-12-16T13:08:38Z</dcterms:modified>
</cp:coreProperties>
</file>