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93" r:id="rId2"/>
    <p:sldId id="317" r:id="rId3"/>
    <p:sldId id="316" r:id="rId4"/>
    <p:sldId id="295" r:id="rId5"/>
    <p:sldId id="328" r:id="rId6"/>
    <p:sldId id="329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BE2E9-8584-420E-93C7-A826AF6654B5}" v="3047" dt="2018-12-16T18:42:13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8" y="9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328BE2E9-8584-420E-93C7-A826AF6654B5}"/>
    <pc:docChg chg="undo custSel addSld modSld sldOrd">
      <pc:chgData name="Craig Thomas" userId="00ea655f176af39b" providerId="LiveId" clId="{328BE2E9-8584-420E-93C7-A826AF6654B5}" dt="2018-12-16T18:42:13.580" v="799" actId="11529"/>
      <pc:docMkLst>
        <pc:docMk/>
      </pc:docMkLst>
      <pc:sldChg chg="addSp delSp modSp delAnim modAnim">
        <pc:chgData name="Craig Thomas" userId="00ea655f176af39b" providerId="LiveId" clId="{328BE2E9-8584-420E-93C7-A826AF6654B5}" dt="2018-12-16T18:42:13.580" v="799" actId="11529"/>
        <pc:sldMkLst>
          <pc:docMk/>
          <pc:sldMk cId="3384824295" sldId="295"/>
        </pc:sldMkLst>
        <pc:spChg chg="mod">
          <ac:chgData name="Craig Thomas" userId="00ea655f176af39b" providerId="LiveId" clId="{328BE2E9-8584-420E-93C7-A826AF6654B5}" dt="2018-12-15T16:00:51.360" v="492" actId="404"/>
          <ac:spMkLst>
            <pc:docMk/>
            <pc:sldMk cId="3384824295" sldId="295"/>
            <ac:spMk id="2" creationId="{00000000-0000-0000-0000-000000000000}"/>
          </ac:spMkLst>
        </pc:spChg>
        <pc:spChg chg="add del mod">
          <ac:chgData name="Craig Thomas" userId="00ea655f176af39b" providerId="LiveId" clId="{328BE2E9-8584-420E-93C7-A826AF6654B5}" dt="2018-12-15T15:59:34.246" v="387" actId="478"/>
          <ac:spMkLst>
            <pc:docMk/>
            <pc:sldMk cId="3384824295" sldId="295"/>
            <ac:spMk id="3" creationId="{0BB089A1-A2FB-4E52-9328-AC2FC5F706FE}"/>
          </ac:spMkLst>
        </pc:spChg>
        <pc:spChg chg="add del mod ord">
          <ac:chgData name="Craig Thomas" userId="00ea655f176af39b" providerId="LiveId" clId="{328BE2E9-8584-420E-93C7-A826AF6654B5}" dt="2018-12-16T18:42:13.580" v="799" actId="11529"/>
          <ac:spMkLst>
            <pc:docMk/>
            <pc:sldMk cId="3384824295" sldId="295"/>
            <ac:spMk id="3" creationId="{400B504C-3A9A-4364-8DE0-BB541AD1DBC7}"/>
          </ac:spMkLst>
        </pc:spChg>
        <pc:spChg chg="add del">
          <ac:chgData name="Craig Thomas" userId="00ea655f176af39b" providerId="LiveId" clId="{328BE2E9-8584-420E-93C7-A826AF6654B5}" dt="2018-12-16T18:42:09.893" v="796"/>
          <ac:spMkLst>
            <pc:docMk/>
            <pc:sldMk cId="3384824295" sldId="295"/>
            <ac:spMk id="8" creationId="{CB5FF472-E956-4728-AC28-88C8B41BDFDA}"/>
          </ac:spMkLst>
        </pc:spChg>
      </pc:sldChg>
      <pc:sldChg chg="modSp">
        <pc:chgData name="Craig Thomas" userId="00ea655f176af39b" providerId="LiveId" clId="{328BE2E9-8584-420E-93C7-A826AF6654B5}" dt="2018-12-15T16:26:15.363" v="785" actId="20577"/>
        <pc:sldMkLst>
          <pc:docMk/>
          <pc:sldMk cId="3923227653" sldId="316"/>
        </pc:sldMkLst>
        <pc:spChg chg="mod">
          <ac:chgData name="Craig Thomas" userId="00ea655f176af39b" providerId="LiveId" clId="{328BE2E9-8584-420E-93C7-A826AF6654B5}" dt="2018-12-15T16:26:15.363" v="785" actId="20577"/>
          <ac:spMkLst>
            <pc:docMk/>
            <pc:sldMk cId="3923227653" sldId="316"/>
            <ac:spMk id="2" creationId="{00000000-0000-0000-0000-000000000000}"/>
          </ac:spMkLst>
        </pc:spChg>
      </pc:sldChg>
      <pc:sldChg chg="addSp modSp add ord modAnim">
        <pc:chgData name="Craig Thomas" userId="00ea655f176af39b" providerId="LiveId" clId="{328BE2E9-8584-420E-93C7-A826AF6654B5}" dt="2018-12-15T16:02:58.081" v="783" actId="1036"/>
        <pc:sldMkLst>
          <pc:docMk/>
          <pc:sldMk cId="1874623928" sldId="329"/>
        </pc:sldMkLst>
        <pc:spChg chg="mod">
          <ac:chgData name="Craig Thomas" userId="00ea655f176af39b" providerId="LiveId" clId="{328BE2E9-8584-420E-93C7-A826AF6654B5}" dt="2018-12-15T16:00:35.917" v="486" actId="404"/>
          <ac:spMkLst>
            <pc:docMk/>
            <pc:sldMk cId="1874623928" sldId="329"/>
            <ac:spMk id="2" creationId="{00000000-0000-0000-0000-000000000000}"/>
          </ac:spMkLst>
        </pc:spChg>
        <pc:spChg chg="add mod">
          <ac:chgData name="Craig Thomas" userId="00ea655f176af39b" providerId="LiveId" clId="{328BE2E9-8584-420E-93C7-A826AF6654B5}" dt="2018-12-15T16:02:58.081" v="783" actId="1036"/>
          <ac:spMkLst>
            <pc:docMk/>
            <pc:sldMk cId="1874623928" sldId="329"/>
            <ac:spMk id="7" creationId="{FD58F820-3738-4E5D-A13B-86FA1510887D}"/>
          </ac:spMkLst>
        </pc:spChg>
        <pc:spChg chg="add mod">
          <ac:chgData name="Craig Thomas" userId="00ea655f176af39b" providerId="LiveId" clId="{328BE2E9-8584-420E-93C7-A826AF6654B5}" dt="2018-12-15T16:02:49.678" v="779" actId="1036"/>
          <ac:spMkLst>
            <pc:docMk/>
            <pc:sldMk cId="1874623928" sldId="329"/>
            <ac:spMk id="8" creationId="{A7401363-F067-451D-9B6B-851E3C5B4868}"/>
          </ac:spMkLst>
        </pc:spChg>
      </pc:sldChg>
    </pc:docChg>
  </pc:docChgLst>
  <pc:docChgLst>
    <pc:chgData name="Craig Thomas" userId="00ea655f176af39b" providerId="LiveId" clId="{71D11B53-A364-46F3-9E12-F95E8F31D5E4}"/>
    <pc:docChg chg="custSel addSld delSld modSld">
      <pc:chgData name="Craig Thomas" userId="00ea655f176af39b" providerId="LiveId" clId="{71D11B53-A364-46F3-9E12-F95E8F31D5E4}" dt="2018-12-13T13:04:05.169" v="2814" actId="1035"/>
      <pc:docMkLst>
        <pc:docMk/>
      </pc:docMkLst>
      <pc:sldChg chg="delSp modSp delAnim">
        <pc:chgData name="Craig Thomas" userId="00ea655f176af39b" providerId="LiveId" clId="{71D11B53-A364-46F3-9E12-F95E8F31D5E4}" dt="2018-12-13T12:48:36.812" v="1337" actId="1037"/>
        <pc:sldMkLst>
          <pc:docMk/>
          <pc:sldMk cId="3384824295" sldId="295"/>
        </pc:sldMkLst>
        <pc:spChg chg="mod">
          <ac:chgData name="Craig Thomas" userId="00ea655f176af39b" providerId="LiveId" clId="{71D11B53-A364-46F3-9E12-F95E8F31D5E4}" dt="2018-12-13T12:45:18.332" v="1239" actId="20577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71D11B53-A364-46F3-9E12-F95E8F31D5E4}" dt="2018-12-13T12:48:36.812" v="1337" actId="1037"/>
          <ac:spMkLst>
            <pc:docMk/>
            <pc:sldMk cId="3384824295" sldId="295"/>
            <ac:spMk id="6" creationId="{BDEBB293-6D73-4621-BD8F-E38666609999}"/>
          </ac:spMkLst>
        </pc:spChg>
        <pc:spChg chg="del mod">
          <ac:chgData name="Craig Thomas" userId="00ea655f176af39b" providerId="LiveId" clId="{71D11B53-A364-46F3-9E12-F95E8F31D5E4}" dt="2018-12-13T12:46:51.231" v="1245" actId="478"/>
          <ac:spMkLst>
            <pc:docMk/>
            <pc:sldMk cId="3384824295" sldId="295"/>
            <ac:spMk id="12" creationId="{A22C8965-1442-430D-993F-8BD915FC2E19}"/>
          </ac:spMkLst>
        </pc:spChg>
        <pc:spChg chg="del mod">
          <ac:chgData name="Craig Thomas" userId="00ea655f176af39b" providerId="LiveId" clId="{71D11B53-A364-46F3-9E12-F95E8F31D5E4}" dt="2018-12-13T12:46:51.231" v="1245" actId="478"/>
          <ac:spMkLst>
            <pc:docMk/>
            <pc:sldMk cId="3384824295" sldId="295"/>
            <ac:spMk id="13" creationId="{67203C51-7178-4869-B29F-18F3EFB90719}"/>
          </ac:spMkLst>
        </pc:spChg>
        <pc:spChg chg="del">
          <ac:chgData name="Craig Thomas" userId="00ea655f176af39b" providerId="LiveId" clId="{71D11B53-A364-46F3-9E12-F95E8F31D5E4}" dt="2018-12-13T12:41:38.384" v="1153" actId="478"/>
          <ac:spMkLst>
            <pc:docMk/>
            <pc:sldMk cId="3384824295" sldId="295"/>
            <ac:spMk id="14" creationId="{8290B2F2-335C-44AE-B212-3A48FD7B3B98}"/>
          </ac:spMkLst>
        </pc:spChg>
        <pc:spChg chg="mod">
          <ac:chgData name="Craig Thomas" userId="00ea655f176af39b" providerId="LiveId" clId="{71D11B53-A364-46F3-9E12-F95E8F31D5E4}" dt="2018-12-13T12:37:19.666" v="1049" actId="6549"/>
          <ac:spMkLst>
            <pc:docMk/>
            <pc:sldMk cId="3384824295" sldId="295"/>
            <ac:spMk id="28" creationId="{00000000-0000-0000-0000-000000000000}"/>
          </ac:spMkLst>
        </pc:spChg>
      </pc:sldChg>
      <pc:sldChg chg="addSp modSp modAnim">
        <pc:chgData name="Craig Thomas" userId="00ea655f176af39b" providerId="LiveId" clId="{71D11B53-A364-46F3-9E12-F95E8F31D5E4}" dt="2018-12-13T13:04:05.169" v="2814" actId="1035"/>
        <pc:sldMkLst>
          <pc:docMk/>
          <pc:sldMk cId="3454055896" sldId="310"/>
        </pc:sldMkLst>
        <pc:spChg chg="mod">
          <ac:chgData name="Craig Thomas" userId="00ea655f176af39b" providerId="LiveId" clId="{71D11B53-A364-46F3-9E12-F95E8F31D5E4}" dt="2018-12-13T12:58:11.994" v="1950" actId="6549"/>
          <ac:spMkLst>
            <pc:docMk/>
            <pc:sldMk cId="3454055896" sldId="310"/>
            <ac:spMk id="2" creationId="{00000000-0000-0000-0000-000000000000}"/>
          </ac:spMkLst>
        </pc:spChg>
        <pc:spChg chg="add mod">
          <ac:chgData name="Craig Thomas" userId="00ea655f176af39b" providerId="LiveId" clId="{71D11B53-A364-46F3-9E12-F95E8F31D5E4}" dt="2018-12-13T13:04:05.169" v="2814" actId="1035"/>
          <ac:spMkLst>
            <pc:docMk/>
            <pc:sldMk cId="3454055896" sldId="310"/>
            <ac:spMk id="10" creationId="{2CA9FDFC-AA0F-4C87-9C47-114F0C70267D}"/>
          </ac:spMkLst>
        </pc:spChg>
        <pc:spChg chg="add mod">
          <ac:chgData name="Craig Thomas" userId="00ea655f176af39b" providerId="LiveId" clId="{71D11B53-A364-46F3-9E12-F95E8F31D5E4}" dt="2018-12-13T13:04:05.169" v="2814" actId="1035"/>
          <ac:spMkLst>
            <pc:docMk/>
            <pc:sldMk cId="3454055896" sldId="310"/>
            <ac:spMk id="11" creationId="{678F660A-2B2F-4B12-8BB7-022A5BABA73E}"/>
          </ac:spMkLst>
        </pc:spChg>
        <pc:spChg chg="add mod">
          <ac:chgData name="Craig Thomas" userId="00ea655f176af39b" providerId="LiveId" clId="{71D11B53-A364-46F3-9E12-F95E8F31D5E4}" dt="2018-12-13T13:04:05.169" v="2814" actId="1035"/>
          <ac:spMkLst>
            <pc:docMk/>
            <pc:sldMk cId="3454055896" sldId="310"/>
            <ac:spMk id="12" creationId="{FC1D3D85-1513-431A-AB83-6F700421BD71}"/>
          </ac:spMkLst>
        </pc:spChg>
        <pc:spChg chg="mod">
          <ac:chgData name="Craig Thomas" userId="00ea655f176af39b" providerId="LiveId" clId="{71D11B53-A364-46F3-9E12-F95E8F31D5E4}" dt="2018-12-13T13:03:03.072" v="2791" actId="1035"/>
          <ac:spMkLst>
            <pc:docMk/>
            <pc:sldMk cId="3454055896" sldId="310"/>
            <ac:spMk id="17" creationId="{9478BEBA-D2E3-4897-B66E-524C2AB3623B}"/>
          </ac:spMkLst>
        </pc:spChg>
        <pc:spChg chg="mod">
          <ac:chgData name="Craig Thomas" userId="00ea655f176af39b" providerId="LiveId" clId="{71D11B53-A364-46F3-9E12-F95E8F31D5E4}" dt="2018-12-13T13:03:17.508" v="2799" actId="1035"/>
          <ac:spMkLst>
            <pc:docMk/>
            <pc:sldMk cId="3454055896" sldId="310"/>
            <ac:spMk id="19" creationId="{B0D611EC-5D8D-4993-9547-B64964369745}"/>
          </ac:spMkLst>
        </pc:spChg>
        <pc:spChg chg="mod">
          <ac:chgData name="Craig Thomas" userId="00ea655f176af39b" providerId="LiveId" clId="{71D11B53-A364-46F3-9E12-F95E8F31D5E4}" dt="2018-12-13T13:03:08.680" v="2794" actId="1035"/>
          <ac:spMkLst>
            <pc:docMk/>
            <pc:sldMk cId="3454055896" sldId="310"/>
            <ac:spMk id="26" creationId="{F47DF8B7-5705-4C0A-9831-556D4162D420}"/>
          </ac:spMkLst>
        </pc:spChg>
      </pc:sldChg>
      <pc:sldChg chg="modSp">
        <pc:chgData name="Craig Thomas" userId="00ea655f176af39b" providerId="LiveId" clId="{71D11B53-A364-46F3-9E12-F95E8F31D5E4}" dt="2018-12-13T12:36:02.657" v="946" actId="1035"/>
        <pc:sldMkLst>
          <pc:docMk/>
          <pc:sldMk cId="3923227653" sldId="316"/>
        </pc:sldMkLst>
        <pc:spChg chg="mod">
          <ac:chgData name="Craig Thomas" userId="00ea655f176af39b" providerId="LiveId" clId="{71D11B53-A364-46F3-9E12-F95E8F31D5E4}" dt="2018-12-13T12:35:34.960" v="912" actId="1035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71D11B53-A364-46F3-9E12-F95E8F31D5E4}" dt="2018-12-13T12:36:02.657" v="946" actId="1035"/>
          <ac:spMkLst>
            <pc:docMk/>
            <pc:sldMk cId="3923227653" sldId="316"/>
            <ac:spMk id="4" creationId="{00000000-0000-0000-0000-000000000000}"/>
          </ac:spMkLst>
        </pc:spChg>
      </pc:sldChg>
      <pc:sldChg chg="modSp">
        <pc:chgData name="Craig Thomas" userId="00ea655f176af39b" providerId="LiveId" clId="{71D11B53-A364-46F3-9E12-F95E8F31D5E4}" dt="2018-12-13T12:34:27.490" v="829" actId="20577"/>
        <pc:sldMkLst>
          <pc:docMk/>
          <pc:sldMk cId="632237046" sldId="317"/>
        </pc:sldMkLst>
        <pc:spChg chg="mod">
          <ac:chgData name="Craig Thomas" userId="00ea655f176af39b" providerId="LiveId" clId="{71D11B53-A364-46F3-9E12-F95E8F31D5E4}" dt="2018-12-13T12:29:31.510" v="149" actId="207"/>
          <ac:spMkLst>
            <pc:docMk/>
            <pc:sldMk cId="632237046" sldId="317"/>
            <ac:spMk id="2" creationId="{00000000-0000-0000-0000-000000000000}"/>
          </ac:spMkLst>
        </pc:spChg>
        <pc:spChg chg="mod">
          <ac:chgData name="Craig Thomas" userId="00ea655f176af39b" providerId="LiveId" clId="{71D11B53-A364-46F3-9E12-F95E8F31D5E4}" dt="2018-12-13T12:34:27.490" v="829" actId="20577"/>
          <ac:spMkLst>
            <pc:docMk/>
            <pc:sldMk cId="632237046" sldId="317"/>
            <ac:spMk id="12" creationId="{E49E6AFB-5188-46DA-B09D-43F73E93CA07}"/>
          </ac:spMkLst>
        </pc:spChg>
        <pc:spChg chg="mod">
          <ac:chgData name="Craig Thomas" userId="00ea655f176af39b" providerId="LiveId" clId="{71D11B53-A364-46F3-9E12-F95E8F31D5E4}" dt="2018-12-13T12:33:44.880" v="819" actId="1036"/>
          <ac:spMkLst>
            <pc:docMk/>
            <pc:sldMk cId="632237046" sldId="317"/>
            <ac:spMk id="13" creationId="{2EF8D5E5-2B77-4514-A22D-F0D5CBC9DF44}"/>
          </ac:spMkLst>
        </pc:spChg>
        <pc:spChg chg="mod">
          <ac:chgData name="Craig Thomas" userId="00ea655f176af39b" providerId="LiveId" clId="{71D11B53-A364-46F3-9E12-F95E8F31D5E4}" dt="2018-12-13T12:33:56.107" v="822" actId="1036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71D11B53-A364-46F3-9E12-F95E8F31D5E4}" dt="2018-12-13T12:34:01.272" v="823" actId="14100"/>
          <ac:spMkLst>
            <pc:docMk/>
            <pc:sldMk cId="632237046" sldId="317"/>
            <ac:spMk id="17" creationId="{6C388704-09D8-4A4C-9236-4E0677C0A2CA}"/>
          </ac:spMkLst>
        </pc:spChg>
      </pc:sldChg>
      <pc:sldChg chg="delSp add setBg">
        <pc:chgData name="Craig Thomas" userId="00ea655f176af39b" providerId="LiveId" clId="{71D11B53-A364-46F3-9E12-F95E8F31D5E4}" dt="2018-12-13T12:46:37.882" v="1244" actId="478"/>
        <pc:sldMkLst>
          <pc:docMk/>
          <pc:sldMk cId="2463354485" sldId="328"/>
        </pc:sldMkLst>
        <pc:spChg chg="del">
          <ac:chgData name="Craig Thomas" userId="00ea655f176af39b" providerId="LiveId" clId="{71D11B53-A364-46F3-9E12-F95E8F31D5E4}" dt="2018-12-13T12:46:37.882" v="1244" actId="478"/>
          <ac:spMkLst>
            <pc:docMk/>
            <pc:sldMk cId="2463354485" sldId="328"/>
            <ac:spMk id="2" creationId="{833E9ADA-44BC-454E-8D03-652ED8A53B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441A-A32E-448E-9A95-661BF614652D}" type="datetimeFigureOut">
              <a:rPr lang="en-US" smtClean="0"/>
              <a:t>12/16/2018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AF6-B72E-40C0-B824-E26C0C722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22AF6-B72E-40C0-B824-E26C0C7226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2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9B92-08D8-49F8-BD6C-C7C0B1746472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A705-8D45-4815-A41E-47B3808121E4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D703-2467-44D0-B71B-022E22701B74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6DBDF8-7E4F-441B-BF26-CA40C5C6A53B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69BF-A842-44E7-97B7-5FDC5D3C6BB0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BB64-54DA-4C03-AF9E-9E78D1356301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168A-758F-4CF8-AAF3-37678737FDB0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DA32-C0BD-4A3B-9643-9D777E639064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316F-0DAB-4552-9213-697B80634F0F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67131-4361-4122-A901-E53153EEDE2F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520D-BF72-41E5-B997-3D35708F4F29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70ECB-A2B7-4698-8FAA-167E45ADA179}" type="datetime1">
              <a:rPr lang="en-US" smtClean="0"/>
              <a:t>12/16/2018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4003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9425" y="1476375"/>
            <a:ext cx="3122469" cy="3901786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5558315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Satan is always scheming to seduce us to abandon God and the truth: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Pet. 5:8-9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Introduction</a:t>
            </a:r>
            <a:endParaRPr lang="en-US" sz="60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2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6C388704-09D8-4A4C-9236-4E0677C0A2CA}"/>
              </a:ext>
            </a:extLst>
          </p:cNvPr>
          <p:cNvSpPr txBox="1">
            <a:spLocks/>
          </p:cNvSpPr>
          <p:nvPr/>
        </p:nvSpPr>
        <p:spPr>
          <a:xfrm>
            <a:off x="457200" y="2458916"/>
            <a:ext cx="8229600" cy="969818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Satan does not fight fair; he uses every “trick in the book” to seduce us: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2 Cor. 11:3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243F5A3-D6B7-41F8-977E-184CDC825B01}"/>
              </a:ext>
            </a:extLst>
          </p:cNvPr>
          <p:cNvSpPr txBox="1">
            <a:spLocks/>
          </p:cNvSpPr>
          <p:nvPr/>
        </p:nvSpPr>
        <p:spPr>
          <a:xfrm>
            <a:off x="457200" y="3570593"/>
            <a:ext cx="8229600" cy="138240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Satan often employs that which is not sinful in and of itself to lead us into temptation and sin: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2 Cor. 2:11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E49E6AFB-5188-46DA-B09D-43F73E93CA07}"/>
              </a:ext>
            </a:extLst>
          </p:cNvPr>
          <p:cNvSpPr txBox="1">
            <a:spLocks/>
          </p:cNvSpPr>
          <p:nvPr/>
        </p:nvSpPr>
        <p:spPr>
          <a:xfrm>
            <a:off x="457200" y="5043055"/>
            <a:ext cx="8229600" cy="90054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must always be prepared to battle him!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6:11-13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2EF8D5E5-2B77-4514-A22D-F0D5CBC9DF44}"/>
              </a:ext>
            </a:extLst>
          </p:cNvPr>
          <p:cNvSpPr txBox="1">
            <a:spLocks/>
          </p:cNvSpPr>
          <p:nvPr/>
        </p:nvSpPr>
        <p:spPr>
          <a:xfrm>
            <a:off x="457200" y="6109855"/>
            <a:ext cx="8229600" cy="90054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Satan is open for business even on holidays.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370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17" grpId="0"/>
      <p:bldP spid="1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8711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305800" cy="4191000"/>
          </a:xfrm>
        </p:spPr>
        <p:txBody>
          <a:bodyPr/>
          <a:lstStyle/>
          <a:p>
            <a:r>
              <a:rPr lang="en-US" sz="8000" b="1" dirty="0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 the </a:t>
            </a:r>
            <a:r>
              <a:rPr lang="en-US" sz="8000" b="1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 for </a:t>
            </a:r>
            <a:r>
              <a:rPr lang="en-US" sz="8000" b="1" dirty="0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Temptation</a:t>
            </a:r>
            <a:endParaRPr lang="en-US" sz="80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305800" cy="1143000"/>
          </a:xfrm>
        </p:spPr>
        <p:txBody>
          <a:bodyPr/>
          <a:lstStyle/>
          <a:p>
            <a:r>
              <a:rPr lang="en-US" sz="600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5:8-9</a:t>
            </a:r>
          </a:p>
        </p:txBody>
      </p:sp>
    </p:spTree>
    <p:extLst>
      <p:ext uri="{BB962C8B-B14F-4D97-AF65-F5344CB8AC3E}">
        <p14:creationId xmlns:p14="http://schemas.microsoft.com/office/powerpoint/2010/main" val="392322765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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Influence of false religion: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15:4; Deut. 19:16-20; 1 Kgs. 12:28-33; Jn. 4:24; Rom. 6:14; Matt. 15:8-9; 26:26-29; Acts 20:7; 1 Cor. 11:26; Jn. 16:13; Lk. 2:8; 1 Cor. 2:9-11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Be sober, be vigilant…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4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124200" y="6477000"/>
            <a:ext cx="306526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Tis the Season For Temptation</a:t>
            </a:r>
          </a:p>
        </p:txBody>
      </p:sp>
    </p:spTree>
    <p:extLst>
      <p:ext uri="{BB962C8B-B14F-4D97-AF65-F5344CB8AC3E}">
        <p14:creationId xmlns:p14="http://schemas.microsoft.com/office/powerpoint/2010/main" val="33848242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3C2171-AE7B-42EE-990F-086D0422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5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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Influence of false religion: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15:4; Deut. 19:16-20; 1 Kgs. 12:28-33; Jn. 4:24; Rom. 6:14; Matt. 15:8-9; 26:26-29; Acts 20:7; 1 Cor. 11:26; Jn. 16:13; Lk. 2:8; 1 Cor. 2:9-11; 1 Thess. 5:22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Be sober, be vigilant…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6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124200" y="6477000"/>
            <a:ext cx="3065263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Tis the Season For Temptation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58F820-3738-4E5D-A13B-86FA1510887D}"/>
              </a:ext>
            </a:extLst>
          </p:cNvPr>
          <p:cNvSpPr txBox="1"/>
          <p:nvPr/>
        </p:nvSpPr>
        <p:spPr>
          <a:xfrm>
            <a:off x="457200" y="3365718"/>
            <a:ext cx="7883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SzPct val="115000"/>
              <a:buFont typeface="Wingdings 2" panose="05020102010507070707" pitchFamily="18" charset="2"/>
              <a:buChar char="v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Compromise with Satan’s agenda: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Deut. 14:1-2; 2 Cor. 6:14-7:1; Eph. 4:15; Matt. 15:9-14; Eph. 5:19: Col. 3:16; 1 Pet. 4:11; Prov. 20:1; Matt. 5:14-16; Prov. 23:7; 4:23; 2 Cor. 6:17-18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401363-F067-451D-9B6B-851E3C5B4868}"/>
              </a:ext>
            </a:extLst>
          </p:cNvPr>
          <p:cNvSpPr txBox="1"/>
          <p:nvPr/>
        </p:nvSpPr>
        <p:spPr>
          <a:xfrm>
            <a:off x="457200" y="5370493"/>
            <a:ext cx="7883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SzPct val="115000"/>
              <a:buFont typeface="Wingdings 2" panose="05020102010507070707" pitchFamily="18" charset="2"/>
              <a:buChar char="w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Materialism: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Lk. 12:13-21; 2 Cor. 9:5-7; Mal. 3:8; Matt. 10:37-39; Heb. 10:24-25 </a:t>
            </a:r>
          </a:p>
        </p:txBody>
      </p:sp>
    </p:spTree>
    <p:extLst>
      <p:ext uri="{BB962C8B-B14F-4D97-AF65-F5344CB8AC3E}">
        <p14:creationId xmlns:p14="http://schemas.microsoft.com/office/powerpoint/2010/main" val="187462392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50848"/>
            <a:ext cx="83820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I’m not trying to be a “Scrooge.”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Conclusion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7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9478BEBA-D2E3-4897-B66E-524C2AB3623B}"/>
              </a:ext>
            </a:extLst>
          </p:cNvPr>
          <p:cNvSpPr txBox="1">
            <a:spLocks/>
          </p:cNvSpPr>
          <p:nvPr/>
        </p:nvSpPr>
        <p:spPr>
          <a:xfrm>
            <a:off x="381000" y="2057400"/>
            <a:ext cx="8229600" cy="104798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But the “Holiday Season” does present dangers to our walk with Christ.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914F3-D698-4D88-882B-A16A523591D1}"/>
              </a:ext>
            </a:extLst>
          </p:cNvPr>
          <p:cNvSpPr txBox="1"/>
          <p:nvPr/>
        </p:nvSpPr>
        <p:spPr>
          <a:xfrm>
            <a:off x="3592975" y="6477000"/>
            <a:ext cx="2101857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Saved on the Road?</a:t>
            </a: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F47DF8B7-5705-4C0A-9831-556D4162D420}"/>
              </a:ext>
            </a:extLst>
          </p:cNvPr>
          <p:cNvSpPr txBox="1">
            <a:spLocks/>
          </p:cNvSpPr>
          <p:nvPr/>
        </p:nvSpPr>
        <p:spPr>
          <a:xfrm>
            <a:off x="381000" y="3124200"/>
            <a:ext cx="8229600" cy="78081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We always need to be on guard: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Pet. 5:8-9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B0D611EC-5D8D-4993-9547-B64964369745}"/>
              </a:ext>
            </a:extLst>
          </p:cNvPr>
          <p:cNvSpPr txBox="1">
            <a:spLocks/>
          </p:cNvSpPr>
          <p:nvPr/>
        </p:nvSpPr>
        <p:spPr>
          <a:xfrm>
            <a:off x="381000" y="3798425"/>
            <a:ext cx="8229600" cy="106197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“Holiday Season” is a time Satan uses to his advantage: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2CA9FDFC-AA0F-4C87-9C47-114F0C70267D}"/>
              </a:ext>
            </a:extLst>
          </p:cNvPr>
          <p:cNvSpPr txBox="1">
            <a:spLocks/>
          </p:cNvSpPr>
          <p:nvPr/>
        </p:nvSpPr>
        <p:spPr>
          <a:xfrm>
            <a:off x="1086967" y="4876800"/>
            <a:ext cx="5985075" cy="4572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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Influence of false religion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678F660A-2B2F-4B12-8BB7-022A5BABA73E}"/>
              </a:ext>
            </a:extLst>
          </p:cNvPr>
          <p:cNvSpPr txBox="1">
            <a:spLocks/>
          </p:cNvSpPr>
          <p:nvPr/>
        </p:nvSpPr>
        <p:spPr>
          <a:xfrm>
            <a:off x="1101524" y="5405375"/>
            <a:ext cx="5985075" cy="4572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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Compromise with Satan’s agenda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C1D3D85-1513-431A-AB83-6F700421BD71}"/>
              </a:ext>
            </a:extLst>
          </p:cNvPr>
          <p:cNvSpPr txBox="1">
            <a:spLocks/>
          </p:cNvSpPr>
          <p:nvPr/>
        </p:nvSpPr>
        <p:spPr>
          <a:xfrm>
            <a:off x="1103743" y="5955175"/>
            <a:ext cx="5985075" cy="4572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buClr>
                <a:srgbClr val="FF0000"/>
              </a:buClr>
              <a:buSzPct val="115000"/>
              <a:buFont typeface="Wingdings 2" panose="05020102010507070707" pitchFamily="18" charset="2"/>
              <a:buChar char="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Materialism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558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17" grpId="0"/>
      <p:bldP spid="16" grpId="0" animBg="1"/>
      <p:bldP spid="26" grpId="0"/>
      <p:bldP spid="1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12378</TotalTime>
  <Words>372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Berlin Sans FB</vt:lpstr>
      <vt:lpstr>Calibri</vt:lpstr>
      <vt:lpstr>Constantia</vt:lpstr>
      <vt:lpstr>Wingdings 2</vt:lpstr>
      <vt:lpstr>Paper</vt:lpstr>
      <vt:lpstr>PowerPoint Presentation</vt:lpstr>
      <vt:lpstr>Introduction</vt:lpstr>
      <vt:lpstr>Tis the Season for Temptation</vt:lpstr>
      <vt:lpstr>Be sober, be vigilant…</vt:lpstr>
      <vt:lpstr>PowerPoint Presentation</vt:lpstr>
      <vt:lpstr>Be sober, be vigilant…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Saul Was Saved on the Road to Damascus</dc:title>
  <dc:creator>Ryan Thomas</dc:creator>
  <dc:description>Westside:  12/09/2018 PM</dc:description>
  <cp:lastModifiedBy>Craig Thomas</cp:lastModifiedBy>
  <cp:revision>57</cp:revision>
  <dcterms:created xsi:type="dcterms:W3CDTF">2013-01-10T17:19:36Z</dcterms:created>
  <dcterms:modified xsi:type="dcterms:W3CDTF">2018-12-16T18:42:15Z</dcterms:modified>
</cp:coreProperties>
</file>