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9" r:id="rId1"/>
  </p:sldMasterIdLst>
  <p:notesMasterIdLst>
    <p:notesMasterId r:id="rId17"/>
  </p:notesMasterIdLst>
  <p:sldIdLst>
    <p:sldId id="386" r:id="rId2"/>
    <p:sldId id="493" r:id="rId3"/>
    <p:sldId id="273" r:id="rId4"/>
    <p:sldId id="512" r:id="rId5"/>
    <p:sldId id="514" r:id="rId6"/>
    <p:sldId id="515" r:id="rId7"/>
    <p:sldId id="516" r:id="rId8"/>
    <p:sldId id="517" r:id="rId9"/>
    <p:sldId id="518" r:id="rId10"/>
    <p:sldId id="513" r:id="rId11"/>
    <p:sldId id="523" r:id="rId12"/>
    <p:sldId id="519" r:id="rId13"/>
    <p:sldId id="520" r:id="rId14"/>
    <p:sldId id="521" r:id="rId15"/>
    <p:sldId id="522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C00"/>
    <a:srgbClr val="FF9900"/>
    <a:srgbClr val="000066"/>
    <a:srgbClr val="0000CC"/>
    <a:srgbClr val="003366"/>
    <a:srgbClr val="FFCC66"/>
    <a:srgbClr val="990000"/>
    <a:srgbClr val="990033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B1B950-BCA2-4F62-A474-2E605CA44204}" v="9152" dt="2019-02-03T19:15:28.6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64" autoAdjust="0"/>
  </p:normalViewPr>
  <p:slideViewPr>
    <p:cSldViewPr showGuides="1">
      <p:cViewPr varScale="1">
        <p:scale>
          <a:sx n="104" d="100"/>
          <a:sy n="104" d="100"/>
        </p:scale>
        <p:origin x="85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ig Thomas" userId="00ea655f176af39b" providerId="LiveId" clId="{DCB1B950-BCA2-4F62-A474-2E605CA44204}"/>
    <pc:docChg chg="custSel modSld">
      <pc:chgData name="Craig Thomas" userId="00ea655f176af39b" providerId="LiveId" clId="{DCB1B950-BCA2-4F62-A474-2E605CA44204}" dt="2019-02-03T19:15:28.660" v="1168" actId="207"/>
      <pc:docMkLst>
        <pc:docMk/>
      </pc:docMkLst>
      <pc:sldChg chg="modSp">
        <pc:chgData name="Craig Thomas" userId="00ea655f176af39b" providerId="LiveId" clId="{DCB1B950-BCA2-4F62-A474-2E605CA44204}" dt="2019-01-19T15:54:22.713" v="0" actId="1036"/>
        <pc:sldMkLst>
          <pc:docMk/>
          <pc:sldMk cId="1429094725" sldId="273"/>
        </pc:sldMkLst>
        <pc:spChg chg="mod">
          <ac:chgData name="Craig Thomas" userId="00ea655f176af39b" providerId="LiveId" clId="{DCB1B950-BCA2-4F62-A474-2E605CA44204}" dt="2019-01-19T15:54:22.713" v="0" actId="1036"/>
          <ac:spMkLst>
            <pc:docMk/>
            <pc:sldMk cId="1429094725" sldId="273"/>
            <ac:spMk id="10" creationId="{5CB2E460-E413-4073-B353-9252D417753D}"/>
          </ac:spMkLst>
        </pc:spChg>
      </pc:sldChg>
      <pc:sldChg chg="addSp modSp modAnim">
        <pc:chgData name="Craig Thomas" userId="00ea655f176af39b" providerId="LiveId" clId="{DCB1B950-BCA2-4F62-A474-2E605CA44204}" dt="2019-02-02T18:35:01.623" v="1156"/>
        <pc:sldMkLst>
          <pc:docMk/>
          <pc:sldMk cId="2523280986" sldId="493"/>
        </pc:sldMkLst>
        <pc:spChg chg="add mod">
          <ac:chgData name="Craig Thomas" userId="00ea655f176af39b" providerId="LiveId" clId="{DCB1B950-BCA2-4F62-A474-2E605CA44204}" dt="2019-02-02T18:34:30.682" v="1152" actId="164"/>
          <ac:spMkLst>
            <pc:docMk/>
            <pc:sldMk cId="2523280986" sldId="493"/>
            <ac:spMk id="6" creationId="{D6AB44C9-2DC9-4C93-BDD3-6A98857F588B}"/>
          </ac:spMkLst>
        </pc:spChg>
        <pc:grpChg chg="add mod">
          <ac:chgData name="Craig Thomas" userId="00ea655f176af39b" providerId="LiveId" clId="{DCB1B950-BCA2-4F62-A474-2E605CA44204}" dt="2019-02-02T18:34:42.407" v="1154" actId="14100"/>
          <ac:grpSpMkLst>
            <pc:docMk/>
            <pc:sldMk cId="2523280986" sldId="493"/>
            <ac:grpSpMk id="7" creationId="{56C3BEF8-CF52-40DC-826C-4B9CB2A83766}"/>
          </ac:grpSpMkLst>
        </pc:grpChg>
        <pc:picChg chg="mod">
          <ac:chgData name="Craig Thomas" userId="00ea655f176af39b" providerId="LiveId" clId="{DCB1B950-BCA2-4F62-A474-2E605CA44204}" dt="2019-02-02T18:34:30.682" v="1152" actId="164"/>
          <ac:picMkLst>
            <pc:docMk/>
            <pc:sldMk cId="2523280986" sldId="493"/>
            <ac:picMk id="1028" creationId="{D663804C-E45D-457F-B953-E7B625197AC9}"/>
          </ac:picMkLst>
        </pc:picChg>
      </pc:sldChg>
      <pc:sldChg chg="modSp modAnim">
        <pc:chgData name="Craig Thomas" userId="00ea655f176af39b" providerId="LiveId" clId="{DCB1B950-BCA2-4F62-A474-2E605CA44204}" dt="2019-02-03T19:02:44.771" v="1167"/>
        <pc:sldMkLst>
          <pc:docMk/>
          <pc:sldMk cId="2353120001" sldId="512"/>
        </pc:sldMkLst>
        <pc:spChg chg="mod">
          <ac:chgData name="Craig Thomas" userId="00ea655f176af39b" providerId="LiveId" clId="{DCB1B950-BCA2-4F62-A474-2E605CA44204}" dt="2019-02-02T18:44:04.970" v="1157" actId="14100"/>
          <ac:spMkLst>
            <pc:docMk/>
            <pc:sldMk cId="2353120001" sldId="512"/>
            <ac:spMk id="12" creationId="{820490B5-2D73-403C-9F4A-F3FED6D9CB1C}"/>
          </ac:spMkLst>
        </pc:spChg>
        <pc:spChg chg="mod">
          <ac:chgData name="Craig Thomas" userId="00ea655f176af39b" providerId="LiveId" clId="{DCB1B950-BCA2-4F62-A474-2E605CA44204}" dt="2019-02-02T17:06:02.999" v="1041" actId="207"/>
          <ac:spMkLst>
            <pc:docMk/>
            <pc:sldMk cId="2353120001" sldId="512"/>
            <ac:spMk id="13" creationId="{0E7B9C05-07B7-4FFB-888E-D2F85B6E4D9E}"/>
          </ac:spMkLst>
        </pc:spChg>
        <pc:spChg chg="mod">
          <ac:chgData name="Craig Thomas" userId="00ea655f176af39b" providerId="LiveId" clId="{DCB1B950-BCA2-4F62-A474-2E605CA44204}" dt="2019-02-02T17:05:55.575" v="1039" actId="207"/>
          <ac:spMkLst>
            <pc:docMk/>
            <pc:sldMk cId="2353120001" sldId="512"/>
            <ac:spMk id="18" creationId="{FC59F88B-4DAD-4558-B039-062C86F93270}"/>
          </ac:spMkLst>
        </pc:spChg>
        <pc:spChg chg="mod">
          <ac:chgData name="Craig Thomas" userId="00ea655f176af39b" providerId="LiveId" clId="{DCB1B950-BCA2-4F62-A474-2E605CA44204}" dt="2019-02-02T17:05:51.679" v="1038" actId="207"/>
          <ac:spMkLst>
            <pc:docMk/>
            <pc:sldMk cId="2353120001" sldId="512"/>
            <ac:spMk id="56335" creationId="{00000000-0000-0000-0000-000000000000}"/>
          </ac:spMkLst>
        </pc:spChg>
      </pc:sldChg>
      <pc:sldChg chg="addSp delSp modSp delAnim modAnim">
        <pc:chgData name="Craig Thomas" userId="00ea655f176af39b" providerId="LiveId" clId="{DCB1B950-BCA2-4F62-A474-2E605CA44204}" dt="2019-02-02T17:07:38.986" v="1149" actId="1035"/>
        <pc:sldMkLst>
          <pc:docMk/>
          <pc:sldMk cId="2816347452" sldId="513"/>
        </pc:sldMkLst>
        <pc:spChg chg="mod ord">
          <ac:chgData name="Craig Thomas" userId="00ea655f176af39b" providerId="LiveId" clId="{DCB1B950-BCA2-4F62-A474-2E605CA44204}" dt="2019-02-02T17:07:38.986" v="1149" actId="1035"/>
          <ac:spMkLst>
            <pc:docMk/>
            <pc:sldMk cId="2816347452" sldId="513"/>
            <ac:spMk id="4" creationId="{AE122526-5CEC-48CE-A727-68DD3D8B7102}"/>
          </ac:spMkLst>
        </pc:spChg>
        <pc:spChg chg="mod">
          <ac:chgData name="Craig Thomas" userId="00ea655f176af39b" providerId="LiveId" clId="{DCB1B950-BCA2-4F62-A474-2E605CA44204}" dt="2019-02-02T17:07:24.131" v="1062" actId="207"/>
          <ac:spMkLst>
            <pc:docMk/>
            <pc:sldMk cId="2816347452" sldId="513"/>
            <ac:spMk id="11" creationId="{B0D17225-106C-42F8-8C40-E4102367E74E}"/>
          </ac:spMkLst>
        </pc:spChg>
        <pc:spChg chg="del mod">
          <ac:chgData name="Craig Thomas" userId="00ea655f176af39b" providerId="LiveId" clId="{DCB1B950-BCA2-4F62-A474-2E605CA44204}" dt="2019-01-19T17:17:38.747" v="836" actId="478"/>
          <ac:spMkLst>
            <pc:docMk/>
            <pc:sldMk cId="2816347452" sldId="513"/>
            <ac:spMk id="12" creationId="{B121CBDB-CB77-465E-BE6A-AEBB6280EAE4}"/>
          </ac:spMkLst>
        </pc:spChg>
        <pc:spChg chg="add mod">
          <ac:chgData name="Craig Thomas" userId="00ea655f176af39b" providerId="LiveId" clId="{DCB1B950-BCA2-4F62-A474-2E605CA44204}" dt="2019-02-02T17:07:26.612" v="1063" actId="207"/>
          <ac:spMkLst>
            <pc:docMk/>
            <pc:sldMk cId="2816347452" sldId="513"/>
            <ac:spMk id="13" creationId="{E1DF85BD-4574-4D23-A45E-D261EDFEFD30}"/>
          </ac:spMkLst>
        </pc:spChg>
        <pc:spChg chg="add mod">
          <ac:chgData name="Craig Thomas" userId="00ea655f176af39b" providerId="LiveId" clId="{DCB1B950-BCA2-4F62-A474-2E605CA44204}" dt="2019-02-02T17:07:28.638" v="1064" actId="207"/>
          <ac:spMkLst>
            <pc:docMk/>
            <pc:sldMk cId="2816347452" sldId="513"/>
            <ac:spMk id="14" creationId="{5458D1F0-D176-45CA-9F4F-01C545015935}"/>
          </ac:spMkLst>
        </pc:spChg>
        <pc:spChg chg="mod">
          <ac:chgData name="Craig Thomas" userId="00ea655f176af39b" providerId="LiveId" clId="{DCB1B950-BCA2-4F62-A474-2E605CA44204}" dt="2019-01-19T17:18:41.697" v="939" actId="14100"/>
          <ac:spMkLst>
            <pc:docMk/>
            <pc:sldMk cId="2816347452" sldId="513"/>
            <ac:spMk id="18" creationId="{FC59F88B-4DAD-4558-B039-062C86F93270}"/>
          </ac:spMkLst>
        </pc:spChg>
        <pc:spChg chg="mod">
          <ac:chgData name="Craig Thomas" userId="00ea655f176af39b" providerId="LiveId" clId="{DCB1B950-BCA2-4F62-A474-2E605CA44204}" dt="2019-01-19T17:13:36.660" v="443" actId="207"/>
          <ac:spMkLst>
            <pc:docMk/>
            <pc:sldMk cId="2816347452" sldId="513"/>
            <ac:spMk id="56335" creationId="{00000000-0000-0000-0000-000000000000}"/>
          </ac:spMkLst>
        </pc:spChg>
        <pc:picChg chg="mod">
          <ac:chgData name="Craig Thomas" userId="00ea655f176af39b" providerId="LiveId" clId="{DCB1B950-BCA2-4F62-A474-2E605CA44204}" dt="2019-01-19T17:14:02.552" v="457" actId="14100"/>
          <ac:picMkLst>
            <pc:docMk/>
            <pc:sldMk cId="2816347452" sldId="513"/>
            <ac:picMk id="13314" creationId="{06DCCFDA-3506-43F0-80E9-C2E4E8B55FE8}"/>
          </ac:picMkLst>
        </pc:picChg>
      </pc:sldChg>
      <pc:sldChg chg="modSp">
        <pc:chgData name="Craig Thomas" userId="00ea655f176af39b" providerId="LiveId" clId="{DCB1B950-BCA2-4F62-A474-2E605CA44204}" dt="2019-02-02T19:05:38.722" v="1165" actId="1036"/>
        <pc:sldMkLst>
          <pc:docMk/>
          <pc:sldMk cId="1940409426" sldId="514"/>
        </pc:sldMkLst>
        <pc:spChg chg="mod">
          <ac:chgData name="Craig Thomas" userId="00ea655f176af39b" providerId="LiveId" clId="{DCB1B950-BCA2-4F62-A474-2E605CA44204}" dt="2019-02-02T19:05:38.722" v="1165" actId="1036"/>
          <ac:spMkLst>
            <pc:docMk/>
            <pc:sldMk cId="1940409426" sldId="514"/>
            <ac:spMk id="12" creationId="{1F3A154D-E120-4789-BF01-DAFC338448AF}"/>
          </ac:spMkLst>
        </pc:spChg>
        <pc:spChg chg="mod">
          <ac:chgData name="Craig Thomas" userId="00ea655f176af39b" providerId="LiveId" clId="{DCB1B950-BCA2-4F62-A474-2E605CA44204}" dt="2019-02-02T19:05:19.237" v="1160" actId="1036"/>
          <ac:spMkLst>
            <pc:docMk/>
            <pc:sldMk cId="1940409426" sldId="514"/>
            <ac:spMk id="13" creationId="{C36026D8-8A2E-4FE5-AA0B-2DCCABFBE8DF}"/>
          </ac:spMkLst>
        </pc:spChg>
        <pc:spChg chg="mod">
          <ac:chgData name="Craig Thomas" userId="00ea655f176af39b" providerId="LiveId" clId="{DCB1B950-BCA2-4F62-A474-2E605CA44204}" dt="2019-02-02T19:05:27.863" v="1163" actId="14100"/>
          <ac:spMkLst>
            <pc:docMk/>
            <pc:sldMk cId="1940409426" sldId="514"/>
            <ac:spMk id="18" creationId="{FC59F88B-4DAD-4558-B039-062C86F93270}"/>
          </ac:spMkLst>
        </pc:spChg>
        <pc:spChg chg="mod">
          <ac:chgData name="Craig Thomas" userId="00ea655f176af39b" providerId="LiveId" clId="{DCB1B950-BCA2-4F62-A474-2E605CA44204}" dt="2019-02-02T17:06:07.550" v="1042" actId="207"/>
          <ac:spMkLst>
            <pc:docMk/>
            <pc:sldMk cId="1940409426" sldId="514"/>
            <ac:spMk id="56335" creationId="{00000000-0000-0000-0000-000000000000}"/>
          </ac:spMkLst>
        </pc:spChg>
        <pc:picChg chg="mod">
          <ac:chgData name="Craig Thomas" userId="00ea655f176af39b" providerId="LiveId" clId="{DCB1B950-BCA2-4F62-A474-2E605CA44204}" dt="2019-01-19T16:18:49.597" v="16" actId="14100"/>
          <ac:picMkLst>
            <pc:docMk/>
            <pc:sldMk cId="1940409426" sldId="514"/>
            <ac:picMk id="4098" creationId="{BB58DF60-17C2-4F09-ACD3-B3EACD0ADE0D}"/>
          </ac:picMkLst>
        </pc:picChg>
      </pc:sldChg>
      <pc:sldChg chg="modSp">
        <pc:chgData name="Craig Thomas" userId="00ea655f176af39b" providerId="LiveId" clId="{DCB1B950-BCA2-4F62-A474-2E605CA44204}" dt="2019-02-02T17:06:26.585" v="1048" actId="207"/>
        <pc:sldMkLst>
          <pc:docMk/>
          <pc:sldMk cId="244151736" sldId="515"/>
        </pc:sldMkLst>
        <pc:spChg chg="mod">
          <ac:chgData name="Craig Thomas" userId="00ea655f176af39b" providerId="LiveId" clId="{DCB1B950-BCA2-4F62-A474-2E605CA44204}" dt="2019-02-02T17:06:18.247" v="1045" actId="207"/>
          <ac:spMkLst>
            <pc:docMk/>
            <pc:sldMk cId="244151736" sldId="515"/>
            <ac:spMk id="12" creationId="{6198C2FD-8130-441C-B303-39F9448C8C6F}"/>
          </ac:spMkLst>
        </pc:spChg>
        <pc:spChg chg="mod">
          <ac:chgData name="Craig Thomas" userId="00ea655f176af39b" providerId="LiveId" clId="{DCB1B950-BCA2-4F62-A474-2E605CA44204}" dt="2019-02-02T17:06:23.983" v="1047" actId="207"/>
          <ac:spMkLst>
            <pc:docMk/>
            <pc:sldMk cId="244151736" sldId="515"/>
            <ac:spMk id="13" creationId="{1E265302-AA42-4322-AF95-3DC958BD25CC}"/>
          </ac:spMkLst>
        </pc:spChg>
        <pc:spChg chg="mod">
          <ac:chgData name="Craig Thomas" userId="00ea655f176af39b" providerId="LiveId" clId="{DCB1B950-BCA2-4F62-A474-2E605CA44204}" dt="2019-02-02T17:06:26.585" v="1048" actId="207"/>
          <ac:spMkLst>
            <pc:docMk/>
            <pc:sldMk cId="244151736" sldId="515"/>
            <ac:spMk id="14" creationId="{60698C08-EF06-403D-83F5-C6236557ACF3}"/>
          </ac:spMkLst>
        </pc:spChg>
        <pc:spChg chg="mod">
          <ac:chgData name="Craig Thomas" userId="00ea655f176af39b" providerId="LiveId" clId="{DCB1B950-BCA2-4F62-A474-2E605CA44204}" dt="2019-01-19T16:29:24.504" v="81" actId="1036"/>
          <ac:spMkLst>
            <pc:docMk/>
            <pc:sldMk cId="244151736" sldId="515"/>
            <ac:spMk id="15" creationId="{DB7A79C4-C60A-4E40-9071-D45F7B4ADE70}"/>
          </ac:spMkLst>
        </pc:spChg>
        <pc:spChg chg="mod">
          <ac:chgData name="Craig Thomas" userId="00ea655f176af39b" providerId="LiveId" clId="{DCB1B950-BCA2-4F62-A474-2E605CA44204}" dt="2019-02-02T17:06:20.947" v="1046" actId="207"/>
          <ac:spMkLst>
            <pc:docMk/>
            <pc:sldMk cId="244151736" sldId="515"/>
            <ac:spMk id="18" creationId="{FC59F88B-4DAD-4558-B039-062C86F93270}"/>
          </ac:spMkLst>
        </pc:spChg>
        <pc:picChg chg="mod">
          <ac:chgData name="Craig Thomas" userId="00ea655f176af39b" providerId="LiveId" clId="{DCB1B950-BCA2-4F62-A474-2E605CA44204}" dt="2019-01-19T16:18:30.905" v="15" actId="14100"/>
          <ac:picMkLst>
            <pc:docMk/>
            <pc:sldMk cId="244151736" sldId="515"/>
            <ac:picMk id="5122" creationId="{238E975A-BB38-44D6-8358-5EB999CDF0E1}"/>
          </ac:picMkLst>
        </pc:picChg>
      </pc:sldChg>
      <pc:sldChg chg="modSp">
        <pc:chgData name="Craig Thomas" userId="00ea655f176af39b" providerId="LiveId" clId="{DCB1B950-BCA2-4F62-A474-2E605CA44204}" dt="2019-02-02T17:06:38.043" v="1051" actId="207"/>
        <pc:sldMkLst>
          <pc:docMk/>
          <pc:sldMk cId="1267384455" sldId="516"/>
        </pc:sldMkLst>
        <pc:spChg chg="mod">
          <ac:chgData name="Craig Thomas" userId="00ea655f176af39b" providerId="LiveId" clId="{DCB1B950-BCA2-4F62-A474-2E605CA44204}" dt="2019-02-02T17:06:31.516" v="1049" actId="207"/>
          <ac:spMkLst>
            <pc:docMk/>
            <pc:sldMk cId="1267384455" sldId="516"/>
            <ac:spMk id="12" creationId="{6D202290-3E83-4F2E-A3E9-663E8CC863BD}"/>
          </ac:spMkLst>
        </pc:spChg>
        <pc:spChg chg="mod">
          <ac:chgData name="Craig Thomas" userId="00ea655f176af39b" providerId="LiveId" clId="{DCB1B950-BCA2-4F62-A474-2E605CA44204}" dt="2019-01-19T17:25:55.566" v="1035" actId="20577"/>
          <ac:spMkLst>
            <pc:docMk/>
            <pc:sldMk cId="1267384455" sldId="516"/>
            <ac:spMk id="13" creationId="{536F9911-2686-4F1F-B53E-3D05E6BDF02F}"/>
          </ac:spMkLst>
        </pc:spChg>
        <pc:spChg chg="mod">
          <ac:chgData name="Craig Thomas" userId="00ea655f176af39b" providerId="LiveId" clId="{DCB1B950-BCA2-4F62-A474-2E605CA44204}" dt="2019-02-02T17:06:38.043" v="1051" actId="207"/>
          <ac:spMkLst>
            <pc:docMk/>
            <pc:sldMk cId="1267384455" sldId="516"/>
            <ac:spMk id="14" creationId="{F55658C0-7711-4931-B63E-E8A5F6D93AD5}"/>
          </ac:spMkLst>
        </pc:spChg>
        <pc:spChg chg="mod">
          <ac:chgData name="Craig Thomas" userId="00ea655f176af39b" providerId="LiveId" clId="{DCB1B950-BCA2-4F62-A474-2E605CA44204}" dt="2019-02-02T17:06:34.348" v="1050" actId="207"/>
          <ac:spMkLst>
            <pc:docMk/>
            <pc:sldMk cId="1267384455" sldId="516"/>
            <ac:spMk id="18" creationId="{FC59F88B-4DAD-4558-B039-062C86F93270}"/>
          </ac:spMkLst>
        </pc:spChg>
        <pc:spChg chg="mod">
          <ac:chgData name="Craig Thomas" userId="00ea655f176af39b" providerId="LiveId" clId="{DCB1B950-BCA2-4F62-A474-2E605CA44204}" dt="2019-01-19T16:31:12.199" v="102" actId="6549"/>
          <ac:spMkLst>
            <pc:docMk/>
            <pc:sldMk cId="1267384455" sldId="516"/>
            <ac:spMk id="56329" creationId="{00000000-0000-0000-0000-000000000000}"/>
          </ac:spMkLst>
        </pc:spChg>
      </pc:sldChg>
      <pc:sldChg chg="modSp">
        <pc:chgData name="Craig Thomas" userId="00ea655f176af39b" providerId="LiveId" clId="{DCB1B950-BCA2-4F62-A474-2E605CA44204}" dt="2019-02-02T17:06:53.665" v="1056" actId="207"/>
        <pc:sldMkLst>
          <pc:docMk/>
          <pc:sldMk cId="2691250610" sldId="517"/>
        </pc:sldMkLst>
        <pc:spChg chg="mod">
          <ac:chgData name="Craig Thomas" userId="00ea655f176af39b" providerId="LiveId" clId="{DCB1B950-BCA2-4F62-A474-2E605CA44204}" dt="2019-02-02T17:06:42.894" v="1052" actId="207"/>
          <ac:spMkLst>
            <pc:docMk/>
            <pc:sldMk cId="2691250610" sldId="517"/>
            <ac:spMk id="12" creationId="{20F93ED8-67A9-4D11-9AA0-D1EC4058428F}"/>
          </ac:spMkLst>
        </pc:spChg>
        <pc:spChg chg="mod">
          <ac:chgData name="Craig Thomas" userId="00ea655f176af39b" providerId="LiveId" clId="{DCB1B950-BCA2-4F62-A474-2E605CA44204}" dt="2019-02-02T17:06:47.427" v="1054" actId="207"/>
          <ac:spMkLst>
            <pc:docMk/>
            <pc:sldMk cId="2691250610" sldId="517"/>
            <ac:spMk id="13" creationId="{B3D65EAF-C699-4825-BAFD-DF76286DE362}"/>
          </ac:spMkLst>
        </pc:spChg>
        <pc:spChg chg="mod">
          <ac:chgData name="Craig Thomas" userId="00ea655f176af39b" providerId="LiveId" clId="{DCB1B950-BCA2-4F62-A474-2E605CA44204}" dt="2019-02-02T17:06:51.027" v="1055" actId="207"/>
          <ac:spMkLst>
            <pc:docMk/>
            <pc:sldMk cId="2691250610" sldId="517"/>
            <ac:spMk id="14" creationId="{C34EA2C0-6773-4C1C-B11C-495B73B17BD9}"/>
          </ac:spMkLst>
        </pc:spChg>
        <pc:spChg chg="mod">
          <ac:chgData name="Craig Thomas" userId="00ea655f176af39b" providerId="LiveId" clId="{DCB1B950-BCA2-4F62-A474-2E605CA44204}" dt="2019-02-02T17:06:53.665" v="1056" actId="207"/>
          <ac:spMkLst>
            <pc:docMk/>
            <pc:sldMk cId="2691250610" sldId="517"/>
            <ac:spMk id="15" creationId="{E5580962-B3F1-4E46-BA59-06C8AF0114D6}"/>
          </ac:spMkLst>
        </pc:spChg>
        <pc:spChg chg="mod">
          <ac:chgData name="Craig Thomas" userId="00ea655f176af39b" providerId="LiveId" clId="{DCB1B950-BCA2-4F62-A474-2E605CA44204}" dt="2019-02-02T17:06:45.096" v="1053" actId="207"/>
          <ac:spMkLst>
            <pc:docMk/>
            <pc:sldMk cId="2691250610" sldId="517"/>
            <ac:spMk id="18" creationId="{FC59F88B-4DAD-4558-B039-062C86F93270}"/>
          </ac:spMkLst>
        </pc:spChg>
      </pc:sldChg>
      <pc:sldChg chg="addSp modSp modAnim">
        <pc:chgData name="Craig Thomas" userId="00ea655f176af39b" providerId="LiveId" clId="{DCB1B950-BCA2-4F62-A474-2E605CA44204}" dt="2019-02-03T19:15:28.660" v="1168" actId="207"/>
        <pc:sldMkLst>
          <pc:docMk/>
          <pc:sldMk cId="3133542205" sldId="518"/>
        </pc:sldMkLst>
        <pc:spChg chg="mod">
          <ac:chgData name="Craig Thomas" userId="00ea655f176af39b" providerId="LiveId" clId="{DCB1B950-BCA2-4F62-A474-2E605CA44204}" dt="2019-02-02T17:07:03.564" v="1059" actId="207"/>
          <ac:spMkLst>
            <pc:docMk/>
            <pc:sldMk cId="3133542205" sldId="518"/>
            <ac:spMk id="12" creationId="{82F5FE8E-8613-413D-8023-40FDC0D2DF73}"/>
          </ac:spMkLst>
        </pc:spChg>
        <pc:spChg chg="mod">
          <ac:chgData name="Craig Thomas" userId="00ea655f176af39b" providerId="LiveId" clId="{DCB1B950-BCA2-4F62-A474-2E605CA44204}" dt="2019-02-02T17:07:05.952" v="1060" actId="207"/>
          <ac:spMkLst>
            <pc:docMk/>
            <pc:sldMk cId="3133542205" sldId="518"/>
            <ac:spMk id="13" creationId="{34C4C7CA-5E5D-4877-8D5B-1062714DC478}"/>
          </ac:spMkLst>
        </pc:spChg>
        <pc:spChg chg="add mod">
          <ac:chgData name="Craig Thomas" userId="00ea655f176af39b" providerId="LiveId" clId="{DCB1B950-BCA2-4F62-A474-2E605CA44204}" dt="2019-02-03T19:15:28.660" v="1168" actId="207"/>
          <ac:spMkLst>
            <pc:docMk/>
            <pc:sldMk cId="3133542205" sldId="518"/>
            <ac:spMk id="14" creationId="{F92553B5-DB91-47BE-9D90-0DFA13D17AF8}"/>
          </ac:spMkLst>
        </pc:spChg>
        <pc:spChg chg="mod">
          <ac:chgData name="Craig Thomas" userId="00ea655f176af39b" providerId="LiveId" clId="{DCB1B950-BCA2-4F62-A474-2E605CA44204}" dt="2019-02-02T17:07:00.762" v="1058" actId="207"/>
          <ac:spMkLst>
            <pc:docMk/>
            <pc:sldMk cId="3133542205" sldId="518"/>
            <ac:spMk id="18" creationId="{FC59F88B-4DAD-4558-B039-062C86F93270}"/>
          </ac:spMkLst>
        </pc:spChg>
        <pc:spChg chg="mod">
          <ac:chgData name="Craig Thomas" userId="00ea655f176af39b" providerId="LiveId" clId="{DCB1B950-BCA2-4F62-A474-2E605CA44204}" dt="2019-02-02T17:06:57.822" v="1057" actId="207"/>
          <ac:spMkLst>
            <pc:docMk/>
            <pc:sldMk cId="3133542205" sldId="518"/>
            <ac:spMk id="56335" creationId="{00000000-0000-0000-0000-000000000000}"/>
          </ac:spMkLst>
        </pc:spChg>
      </pc:sldChg>
    </pc:docChg>
  </pc:docChgLst>
  <pc:docChgLst>
    <pc:chgData name="Craig Thomas" userId="00ea655f176af39b" providerId="LiveId" clId="{0D9E41DC-EE65-4BD5-A88D-FC6166C9D108}"/>
    <pc:docChg chg="undo custSel addSld modSld sldOrd">
      <pc:chgData name="Craig Thomas" userId="00ea655f176af39b" providerId="LiveId" clId="{0D9E41DC-EE65-4BD5-A88D-FC6166C9D108}" dt="2019-01-17T22:47:12.357" v="9622" actId="478"/>
      <pc:docMkLst>
        <pc:docMk/>
      </pc:docMkLst>
      <pc:sldChg chg="addSp delSp modSp delAnim modAnim">
        <pc:chgData name="Craig Thomas" userId="00ea655f176af39b" providerId="LiveId" clId="{0D9E41DC-EE65-4BD5-A88D-FC6166C9D108}" dt="2019-01-17T22:31:29.376" v="9478" actId="1036"/>
        <pc:sldMkLst>
          <pc:docMk/>
          <pc:sldMk cId="1429094725" sldId="273"/>
        </pc:sldMkLst>
        <pc:spChg chg="del">
          <ac:chgData name="Craig Thomas" userId="00ea655f176af39b" providerId="LiveId" clId="{0D9E41DC-EE65-4BD5-A88D-FC6166C9D108}" dt="2019-01-17T22:31:23.377" v="9460" actId="478"/>
          <ac:spMkLst>
            <pc:docMk/>
            <pc:sldMk cId="1429094725" sldId="273"/>
            <ac:spMk id="6" creationId="{00000000-0000-0000-0000-000000000000}"/>
          </ac:spMkLst>
        </pc:spChg>
        <pc:spChg chg="mod">
          <ac:chgData name="Craig Thomas" userId="00ea655f176af39b" providerId="LiveId" clId="{0D9E41DC-EE65-4BD5-A88D-FC6166C9D108}" dt="2019-01-17T22:31:29.376" v="9478" actId="1036"/>
          <ac:spMkLst>
            <pc:docMk/>
            <pc:sldMk cId="1429094725" sldId="273"/>
            <ac:spMk id="8" creationId="{8A96D7F0-B9B5-4E01-8512-9810E228CAA0}"/>
          </ac:spMkLst>
        </pc:spChg>
        <pc:spChg chg="mod">
          <ac:chgData name="Craig Thomas" userId="00ea655f176af39b" providerId="LiveId" clId="{0D9E41DC-EE65-4BD5-A88D-FC6166C9D108}" dt="2019-01-17T15:20:00.634" v="419" actId="6549"/>
          <ac:spMkLst>
            <pc:docMk/>
            <pc:sldMk cId="1429094725" sldId="273"/>
            <ac:spMk id="10" creationId="{5CB2E460-E413-4073-B353-9252D417753D}"/>
          </ac:spMkLst>
        </pc:spChg>
        <pc:picChg chg="add mod">
          <ac:chgData name="Craig Thomas" userId="00ea655f176af39b" providerId="LiveId" clId="{0D9E41DC-EE65-4BD5-A88D-FC6166C9D108}" dt="2019-01-17T15:27:49.223" v="472" actId="1036"/>
          <ac:picMkLst>
            <pc:docMk/>
            <pc:sldMk cId="1429094725" sldId="273"/>
            <ac:picMk id="2050" creationId="{C9EA0945-4F48-4054-B080-081C6D2A8F5F}"/>
          </ac:picMkLst>
        </pc:picChg>
      </pc:sldChg>
      <pc:sldChg chg="addSp delSp modSp delAnim modAnim">
        <pc:chgData name="Craig Thomas" userId="00ea655f176af39b" providerId="LiveId" clId="{0D9E41DC-EE65-4BD5-A88D-FC6166C9D108}" dt="2019-01-17T15:25:20.637" v="457"/>
        <pc:sldMkLst>
          <pc:docMk/>
          <pc:sldMk cId="2523280986" sldId="493"/>
        </pc:sldMkLst>
        <pc:spChg chg="add mod">
          <ac:chgData name="Craig Thomas" userId="00ea655f176af39b" providerId="LiveId" clId="{0D9E41DC-EE65-4BD5-A88D-FC6166C9D108}" dt="2019-01-17T15:22:37.220" v="442" actId="1036"/>
          <ac:spMkLst>
            <pc:docMk/>
            <pc:sldMk cId="2523280986" sldId="493"/>
            <ac:spMk id="4" creationId="{257C2FFF-FB46-493B-A208-F90553E50DA7}"/>
          </ac:spMkLst>
        </pc:spChg>
        <pc:spChg chg="del">
          <ac:chgData name="Craig Thomas" userId="00ea655f176af39b" providerId="LiveId" clId="{0D9E41DC-EE65-4BD5-A88D-FC6166C9D108}" dt="2019-01-17T15:11:58.519" v="287" actId="478"/>
          <ac:spMkLst>
            <pc:docMk/>
            <pc:sldMk cId="2523280986" sldId="493"/>
            <ac:spMk id="12" creationId="{DCC5CD11-A186-4659-98F0-10734E780F85}"/>
          </ac:spMkLst>
        </pc:spChg>
        <pc:spChg chg="del">
          <ac:chgData name="Craig Thomas" userId="00ea655f176af39b" providerId="LiveId" clId="{0D9E41DC-EE65-4BD5-A88D-FC6166C9D108}" dt="2019-01-17T15:11:58.519" v="287" actId="478"/>
          <ac:spMkLst>
            <pc:docMk/>
            <pc:sldMk cId="2523280986" sldId="493"/>
            <ac:spMk id="13" creationId="{FF61024C-D442-4C94-9F87-4E4562FED3A2}"/>
          </ac:spMkLst>
        </pc:spChg>
        <pc:spChg chg="del">
          <ac:chgData name="Craig Thomas" userId="00ea655f176af39b" providerId="LiveId" clId="{0D9E41DC-EE65-4BD5-A88D-FC6166C9D108}" dt="2019-01-17T15:11:58.519" v="287" actId="478"/>
          <ac:spMkLst>
            <pc:docMk/>
            <pc:sldMk cId="2523280986" sldId="493"/>
            <ac:spMk id="14" creationId="{61FED26A-B124-4851-84D5-023335D440D3}"/>
          </ac:spMkLst>
        </pc:spChg>
        <pc:spChg chg="del">
          <ac:chgData name="Craig Thomas" userId="00ea655f176af39b" providerId="LiveId" clId="{0D9E41DC-EE65-4BD5-A88D-FC6166C9D108}" dt="2019-01-17T15:11:58.519" v="287" actId="478"/>
          <ac:spMkLst>
            <pc:docMk/>
            <pc:sldMk cId="2523280986" sldId="493"/>
            <ac:spMk id="18" creationId="{6B392A24-BAE2-4662-AF74-91FA0FEB564B}"/>
          </ac:spMkLst>
        </pc:spChg>
        <pc:spChg chg="mod">
          <ac:chgData name="Craig Thomas" userId="00ea655f176af39b" providerId="LiveId" clId="{0D9E41DC-EE65-4BD5-A88D-FC6166C9D108}" dt="2019-01-17T15:24:32.030" v="451" actId="20577"/>
          <ac:spMkLst>
            <pc:docMk/>
            <pc:sldMk cId="2523280986" sldId="493"/>
            <ac:spMk id="19" creationId="{482D0756-7117-48F0-8ABB-32D83A535B55}"/>
          </ac:spMkLst>
        </pc:spChg>
        <pc:spChg chg="mod">
          <ac:chgData name="Craig Thomas" userId="00ea655f176af39b" providerId="LiveId" clId="{0D9E41DC-EE65-4BD5-A88D-FC6166C9D108}" dt="2019-01-17T15:24:36.540" v="453" actId="1035"/>
          <ac:spMkLst>
            <pc:docMk/>
            <pc:sldMk cId="2523280986" sldId="493"/>
            <ac:spMk id="20" creationId="{F409D098-1137-4469-8755-D98F8579B75A}"/>
          </ac:spMkLst>
        </pc:spChg>
        <pc:spChg chg="del">
          <ac:chgData name="Craig Thomas" userId="00ea655f176af39b" providerId="LiveId" clId="{0D9E41DC-EE65-4BD5-A88D-FC6166C9D108}" dt="2019-01-17T15:11:58.519" v="287" actId="478"/>
          <ac:spMkLst>
            <pc:docMk/>
            <pc:sldMk cId="2523280986" sldId="493"/>
            <ac:spMk id="21" creationId="{E62E26BF-C8A7-42FA-AED6-5E38DEB4DE70}"/>
          </ac:spMkLst>
        </pc:spChg>
        <pc:spChg chg="del">
          <ac:chgData name="Craig Thomas" userId="00ea655f176af39b" providerId="LiveId" clId="{0D9E41DC-EE65-4BD5-A88D-FC6166C9D108}" dt="2019-01-17T15:11:58.519" v="287" actId="478"/>
          <ac:spMkLst>
            <pc:docMk/>
            <pc:sldMk cId="2523280986" sldId="493"/>
            <ac:spMk id="26" creationId="{AF191264-C122-4CAB-B15E-0F71E74F53C8}"/>
          </ac:spMkLst>
        </pc:spChg>
        <pc:picChg chg="add del mod">
          <ac:chgData name="Craig Thomas" userId="00ea655f176af39b" providerId="LiveId" clId="{0D9E41DC-EE65-4BD5-A88D-FC6166C9D108}" dt="2019-01-17T15:24:14.619" v="446" actId="478"/>
          <ac:picMkLst>
            <pc:docMk/>
            <pc:sldMk cId="2523280986" sldId="493"/>
            <ac:picMk id="1026" creationId="{53A21C26-5032-458D-B93C-1542B2768F4E}"/>
          </ac:picMkLst>
        </pc:picChg>
        <pc:picChg chg="add mod">
          <ac:chgData name="Craig Thomas" userId="00ea655f176af39b" providerId="LiveId" clId="{0D9E41DC-EE65-4BD5-A88D-FC6166C9D108}" dt="2019-01-17T15:24:19.519" v="447" actId="1076"/>
          <ac:picMkLst>
            <pc:docMk/>
            <pc:sldMk cId="2523280986" sldId="493"/>
            <ac:picMk id="1028" creationId="{D663804C-E45D-457F-B953-E7B625197AC9}"/>
          </ac:picMkLst>
        </pc:picChg>
      </pc:sldChg>
      <pc:sldChg chg="addSp delSp modSp delAnim modAnim">
        <pc:chgData name="Craig Thomas" userId="00ea655f176af39b" providerId="LiveId" clId="{0D9E41DC-EE65-4BD5-A88D-FC6166C9D108}" dt="2019-01-17T22:32:28.521" v="9482" actId="115"/>
        <pc:sldMkLst>
          <pc:docMk/>
          <pc:sldMk cId="2353120001" sldId="512"/>
        </pc:sldMkLst>
        <pc:spChg chg="add mod">
          <ac:chgData name="Craig Thomas" userId="00ea655f176af39b" providerId="LiveId" clId="{0D9E41DC-EE65-4BD5-A88D-FC6166C9D108}" dt="2019-01-17T16:32:52.348" v="1705" actId="6549"/>
          <ac:spMkLst>
            <pc:docMk/>
            <pc:sldMk cId="2353120001" sldId="512"/>
            <ac:spMk id="12" creationId="{820490B5-2D73-403C-9F4A-F3FED6D9CB1C}"/>
          </ac:spMkLst>
        </pc:spChg>
        <pc:spChg chg="add mod">
          <ac:chgData name="Craig Thomas" userId="00ea655f176af39b" providerId="LiveId" clId="{0D9E41DC-EE65-4BD5-A88D-FC6166C9D108}" dt="2019-01-17T22:32:28.521" v="9482" actId="115"/>
          <ac:spMkLst>
            <pc:docMk/>
            <pc:sldMk cId="2353120001" sldId="512"/>
            <ac:spMk id="13" creationId="{0E7B9C05-07B7-4FFB-888E-D2F85B6E4D9E}"/>
          </ac:spMkLst>
        </pc:spChg>
        <pc:spChg chg="mod">
          <ac:chgData name="Craig Thomas" userId="00ea655f176af39b" providerId="LiveId" clId="{0D9E41DC-EE65-4BD5-A88D-FC6166C9D108}" dt="2019-01-17T16:36:46.108" v="1994" actId="20577"/>
          <ac:spMkLst>
            <pc:docMk/>
            <pc:sldMk cId="2353120001" sldId="512"/>
            <ac:spMk id="18" creationId="{FC59F88B-4DAD-4558-B039-062C86F93270}"/>
          </ac:spMkLst>
        </pc:spChg>
        <pc:spChg chg="mod">
          <ac:chgData name="Craig Thomas" userId="00ea655f176af39b" providerId="LiveId" clId="{0D9E41DC-EE65-4BD5-A88D-FC6166C9D108}" dt="2019-01-17T15:31:09.897" v="493" actId="20577"/>
          <ac:spMkLst>
            <pc:docMk/>
            <pc:sldMk cId="2353120001" sldId="512"/>
            <ac:spMk id="56324" creationId="{00000000-0000-0000-0000-000000000000}"/>
          </ac:spMkLst>
        </pc:spChg>
        <pc:spChg chg="mod">
          <ac:chgData name="Craig Thomas" userId="00ea655f176af39b" providerId="LiveId" clId="{0D9E41DC-EE65-4BD5-A88D-FC6166C9D108}" dt="2019-01-17T15:32:05.250" v="552" actId="1036"/>
          <ac:spMkLst>
            <pc:docMk/>
            <pc:sldMk cId="2353120001" sldId="512"/>
            <ac:spMk id="56329" creationId="{00000000-0000-0000-0000-000000000000}"/>
          </ac:spMkLst>
        </pc:spChg>
        <pc:spChg chg="mod">
          <ac:chgData name="Craig Thomas" userId="00ea655f176af39b" providerId="LiveId" clId="{0D9E41DC-EE65-4BD5-A88D-FC6166C9D108}" dt="2019-01-17T16:31:29.627" v="1415" actId="255"/>
          <ac:spMkLst>
            <pc:docMk/>
            <pc:sldMk cId="2353120001" sldId="512"/>
            <ac:spMk id="56335" creationId="{00000000-0000-0000-0000-000000000000}"/>
          </ac:spMkLst>
        </pc:spChg>
        <pc:picChg chg="del">
          <ac:chgData name="Craig Thomas" userId="00ea655f176af39b" providerId="LiveId" clId="{0D9E41DC-EE65-4BD5-A88D-FC6166C9D108}" dt="2019-01-17T15:29:01.292" v="475" actId="478"/>
          <ac:picMkLst>
            <pc:docMk/>
            <pc:sldMk cId="2353120001" sldId="512"/>
            <ac:picMk id="14" creationId="{620075A2-DBF2-4149-8468-ADD1F10D92AB}"/>
          </ac:picMkLst>
        </pc:picChg>
        <pc:picChg chg="add del mod">
          <ac:chgData name="Craig Thomas" userId="00ea655f176af39b" providerId="LiveId" clId="{0D9E41DC-EE65-4BD5-A88D-FC6166C9D108}" dt="2019-01-17T15:55:41.296" v="862" actId="478"/>
          <ac:picMkLst>
            <pc:docMk/>
            <pc:sldMk cId="2353120001" sldId="512"/>
            <ac:picMk id="3074" creationId="{0A1F2D67-89D3-4AD2-A00B-D3C6BA8FC3E6}"/>
          </ac:picMkLst>
        </pc:picChg>
        <pc:picChg chg="add mod">
          <ac:chgData name="Craig Thomas" userId="00ea655f176af39b" providerId="LiveId" clId="{0D9E41DC-EE65-4BD5-A88D-FC6166C9D108}" dt="2019-01-17T16:28:32.180" v="863" actId="14100"/>
          <ac:picMkLst>
            <pc:docMk/>
            <pc:sldMk cId="2353120001" sldId="512"/>
            <ac:picMk id="3076" creationId="{FF45A183-BCAD-49A8-956E-7605C308DEF1}"/>
          </ac:picMkLst>
        </pc:picChg>
      </pc:sldChg>
      <pc:sldChg chg="addSp delSp modSp ord addAnim delAnim modAnim">
        <pc:chgData name="Craig Thomas" userId="00ea655f176af39b" providerId="LiveId" clId="{0D9E41DC-EE65-4BD5-A88D-FC6166C9D108}" dt="2019-01-17T22:47:12.357" v="9622" actId="478"/>
        <pc:sldMkLst>
          <pc:docMk/>
          <pc:sldMk cId="2816347452" sldId="513"/>
        </pc:sldMkLst>
        <pc:spChg chg="mod">
          <ac:chgData name="Craig Thomas" userId="00ea655f176af39b" providerId="LiveId" clId="{0D9E41DC-EE65-4BD5-A88D-FC6166C9D108}" dt="2019-01-17T22:06:05.110" v="8359" actId="14100"/>
          <ac:spMkLst>
            <pc:docMk/>
            <pc:sldMk cId="2816347452" sldId="513"/>
            <ac:spMk id="2" creationId="{00000000-0000-0000-0000-000000000000}"/>
          </ac:spMkLst>
        </pc:spChg>
        <pc:spChg chg="add mod">
          <ac:chgData name="Craig Thomas" userId="00ea655f176af39b" providerId="LiveId" clId="{0D9E41DC-EE65-4BD5-A88D-FC6166C9D108}" dt="2019-01-17T22:41:38.899" v="9615" actId="403"/>
          <ac:spMkLst>
            <pc:docMk/>
            <pc:sldMk cId="2816347452" sldId="513"/>
            <ac:spMk id="4" creationId="{AE122526-5CEC-48CE-A727-68DD3D8B7102}"/>
          </ac:spMkLst>
        </pc:spChg>
        <pc:spChg chg="add mod">
          <ac:chgData name="Craig Thomas" userId="00ea655f176af39b" providerId="LiveId" clId="{0D9E41DC-EE65-4BD5-A88D-FC6166C9D108}" dt="2019-01-17T22:20:39.675" v="9444" actId="1035"/>
          <ac:spMkLst>
            <pc:docMk/>
            <pc:sldMk cId="2816347452" sldId="513"/>
            <ac:spMk id="11" creationId="{B0D17225-106C-42F8-8C40-E4102367E74E}"/>
          </ac:spMkLst>
        </pc:spChg>
        <pc:spChg chg="add mod">
          <ac:chgData name="Craig Thomas" userId="00ea655f176af39b" providerId="LiveId" clId="{0D9E41DC-EE65-4BD5-A88D-FC6166C9D108}" dt="2019-01-17T22:15:14.657" v="9307" actId="1037"/>
          <ac:spMkLst>
            <pc:docMk/>
            <pc:sldMk cId="2816347452" sldId="513"/>
            <ac:spMk id="12" creationId="{B121CBDB-CB77-465E-BE6A-AEBB6280EAE4}"/>
          </ac:spMkLst>
        </pc:spChg>
        <pc:spChg chg="add del mod">
          <ac:chgData name="Craig Thomas" userId="00ea655f176af39b" providerId="LiveId" clId="{0D9E41DC-EE65-4BD5-A88D-FC6166C9D108}" dt="2019-01-17T22:16:13.982" v="9336" actId="478"/>
          <ac:spMkLst>
            <pc:docMk/>
            <pc:sldMk cId="2816347452" sldId="513"/>
            <ac:spMk id="13" creationId="{C39A9486-C445-4DD5-A182-0CEB79712994}"/>
          </ac:spMkLst>
        </pc:spChg>
        <pc:spChg chg="add del mod">
          <ac:chgData name="Craig Thomas" userId="00ea655f176af39b" providerId="LiveId" clId="{0D9E41DC-EE65-4BD5-A88D-FC6166C9D108}" dt="2019-01-17T22:18:44.183" v="9400" actId="478"/>
          <ac:spMkLst>
            <pc:docMk/>
            <pc:sldMk cId="2816347452" sldId="513"/>
            <ac:spMk id="14" creationId="{4868A824-4966-4281-9DBB-32D87CAFFEFC}"/>
          </ac:spMkLst>
        </pc:spChg>
        <pc:spChg chg="add del mod">
          <ac:chgData name="Craig Thomas" userId="00ea655f176af39b" providerId="LiveId" clId="{0D9E41DC-EE65-4BD5-A88D-FC6166C9D108}" dt="2019-01-17T22:19:00.851" v="9403" actId="20577"/>
          <ac:spMkLst>
            <pc:docMk/>
            <pc:sldMk cId="2816347452" sldId="513"/>
            <ac:spMk id="18" creationId="{FC59F88B-4DAD-4558-B039-062C86F93270}"/>
          </ac:spMkLst>
        </pc:spChg>
        <pc:spChg chg="mod">
          <ac:chgData name="Craig Thomas" userId="00ea655f176af39b" providerId="LiveId" clId="{0D9E41DC-EE65-4BD5-A88D-FC6166C9D108}" dt="2019-01-17T15:31:24.606" v="503" actId="20577"/>
          <ac:spMkLst>
            <pc:docMk/>
            <pc:sldMk cId="2816347452" sldId="513"/>
            <ac:spMk id="56324" creationId="{00000000-0000-0000-0000-000000000000}"/>
          </ac:spMkLst>
        </pc:spChg>
        <pc:spChg chg="mod">
          <ac:chgData name="Craig Thomas" userId="00ea655f176af39b" providerId="LiveId" clId="{0D9E41DC-EE65-4BD5-A88D-FC6166C9D108}" dt="2019-01-17T22:20:06.912" v="9418" actId="20577"/>
          <ac:spMkLst>
            <pc:docMk/>
            <pc:sldMk cId="2816347452" sldId="513"/>
            <ac:spMk id="56335" creationId="{00000000-0000-0000-0000-000000000000}"/>
          </ac:spMkLst>
        </pc:spChg>
        <pc:picChg chg="add del mod">
          <ac:chgData name="Craig Thomas" userId="00ea655f176af39b" providerId="LiveId" clId="{0D9E41DC-EE65-4BD5-A88D-FC6166C9D108}" dt="2019-01-17T22:07:35.093" v="8363" actId="478"/>
          <ac:picMkLst>
            <pc:docMk/>
            <pc:sldMk cId="2816347452" sldId="513"/>
            <ac:picMk id="9" creationId="{EED9EF95-3DB6-40F1-991E-9CE3A525D40A}"/>
          </ac:picMkLst>
        </pc:picChg>
        <pc:picChg chg="add mod">
          <ac:chgData name="Craig Thomas" userId="00ea655f176af39b" providerId="LiveId" clId="{0D9E41DC-EE65-4BD5-A88D-FC6166C9D108}" dt="2019-01-17T22:15:25.493" v="9308" actId="14100"/>
          <ac:picMkLst>
            <pc:docMk/>
            <pc:sldMk cId="2816347452" sldId="513"/>
            <ac:picMk id="13314" creationId="{06DCCFDA-3506-43F0-80E9-C2E4E8B55FE8}"/>
          </ac:picMkLst>
        </pc:picChg>
        <pc:picChg chg="add del">
          <ac:chgData name="Craig Thomas" userId="00ea655f176af39b" providerId="LiveId" clId="{0D9E41DC-EE65-4BD5-A88D-FC6166C9D108}" dt="2019-01-17T22:47:12.357" v="9622" actId="478"/>
          <ac:picMkLst>
            <pc:docMk/>
            <pc:sldMk cId="2816347452" sldId="513"/>
            <ac:picMk id="13316" creationId="{C3260C59-F2DF-4EDB-836A-D856FEC4272B}"/>
          </ac:picMkLst>
        </pc:picChg>
      </pc:sldChg>
      <pc:sldChg chg="addSp delSp modSp add delAnim modAnim">
        <pc:chgData name="Craig Thomas" userId="00ea655f176af39b" providerId="LiveId" clId="{0D9E41DC-EE65-4BD5-A88D-FC6166C9D108}" dt="2019-01-17T17:43:46.582" v="3275" actId="20577"/>
        <pc:sldMkLst>
          <pc:docMk/>
          <pc:sldMk cId="1940409426" sldId="514"/>
        </pc:sldMkLst>
        <pc:spChg chg="add mod">
          <ac:chgData name="Craig Thomas" userId="00ea655f176af39b" providerId="LiveId" clId="{0D9E41DC-EE65-4BD5-A88D-FC6166C9D108}" dt="2019-01-17T17:38:44.276" v="3269" actId="20577"/>
          <ac:spMkLst>
            <pc:docMk/>
            <pc:sldMk cId="1940409426" sldId="514"/>
            <ac:spMk id="12" creationId="{1F3A154D-E120-4789-BF01-DAFC338448AF}"/>
          </ac:spMkLst>
        </pc:spChg>
        <pc:spChg chg="add mod">
          <ac:chgData name="Craig Thomas" userId="00ea655f176af39b" providerId="LiveId" clId="{0D9E41DC-EE65-4BD5-A88D-FC6166C9D108}" dt="2019-01-17T17:38:53.098" v="3270" actId="6549"/>
          <ac:spMkLst>
            <pc:docMk/>
            <pc:sldMk cId="1940409426" sldId="514"/>
            <ac:spMk id="13" creationId="{C36026D8-8A2E-4FE5-AA0B-2DCCABFBE8DF}"/>
          </ac:spMkLst>
        </pc:spChg>
        <pc:spChg chg="mod">
          <ac:chgData name="Craig Thomas" userId="00ea655f176af39b" providerId="LiveId" clId="{0D9E41DC-EE65-4BD5-A88D-FC6166C9D108}" dt="2019-01-17T17:38:12.021" v="3262" actId="207"/>
          <ac:spMkLst>
            <pc:docMk/>
            <pc:sldMk cId="1940409426" sldId="514"/>
            <ac:spMk id="18" creationId="{FC59F88B-4DAD-4558-B039-062C86F93270}"/>
          </ac:spMkLst>
        </pc:spChg>
        <pc:spChg chg="mod">
          <ac:chgData name="Craig Thomas" userId="00ea655f176af39b" providerId="LiveId" clId="{0D9E41DC-EE65-4BD5-A88D-FC6166C9D108}" dt="2019-01-17T15:32:26.591" v="580" actId="255"/>
          <ac:spMkLst>
            <pc:docMk/>
            <pc:sldMk cId="1940409426" sldId="514"/>
            <ac:spMk id="56329" creationId="{00000000-0000-0000-0000-000000000000}"/>
          </ac:spMkLst>
        </pc:spChg>
        <pc:spChg chg="mod">
          <ac:chgData name="Craig Thomas" userId="00ea655f176af39b" providerId="LiveId" clId="{0D9E41DC-EE65-4BD5-A88D-FC6166C9D108}" dt="2019-01-17T17:43:46.582" v="3275" actId="20577"/>
          <ac:spMkLst>
            <pc:docMk/>
            <pc:sldMk cId="1940409426" sldId="514"/>
            <ac:spMk id="56335" creationId="{00000000-0000-0000-0000-000000000000}"/>
          </ac:spMkLst>
        </pc:spChg>
        <pc:picChg chg="del">
          <ac:chgData name="Craig Thomas" userId="00ea655f176af39b" providerId="LiveId" clId="{0D9E41DC-EE65-4BD5-A88D-FC6166C9D108}" dt="2019-01-17T15:55:28.396" v="861" actId="478"/>
          <ac:picMkLst>
            <pc:docMk/>
            <pc:sldMk cId="1940409426" sldId="514"/>
            <ac:picMk id="3074" creationId="{0A1F2D67-89D3-4AD2-A00B-D3C6BA8FC3E6}"/>
          </ac:picMkLst>
        </pc:picChg>
        <pc:picChg chg="del">
          <ac:chgData name="Craig Thomas" userId="00ea655f176af39b" providerId="LiveId" clId="{0D9E41DC-EE65-4BD5-A88D-FC6166C9D108}" dt="2019-01-17T15:33:29.620" v="581" actId="478"/>
          <ac:picMkLst>
            <pc:docMk/>
            <pc:sldMk cId="1940409426" sldId="514"/>
            <ac:picMk id="3076" creationId="{FF45A183-BCAD-49A8-956E-7605C308DEF1}"/>
          </ac:picMkLst>
        </pc:picChg>
        <pc:picChg chg="add mod">
          <ac:chgData name="Craig Thomas" userId="00ea655f176af39b" providerId="LiveId" clId="{0D9E41DC-EE65-4BD5-A88D-FC6166C9D108}" dt="2019-01-17T15:33:41.676" v="584" actId="14100"/>
          <ac:picMkLst>
            <pc:docMk/>
            <pc:sldMk cId="1940409426" sldId="514"/>
            <ac:picMk id="4098" creationId="{BB58DF60-17C2-4F09-ACD3-B3EACD0ADE0D}"/>
          </ac:picMkLst>
        </pc:picChg>
      </pc:sldChg>
      <pc:sldChg chg="addSp delSp modSp add delAnim modAnim">
        <pc:chgData name="Craig Thomas" userId="00ea655f176af39b" providerId="LiveId" clId="{0D9E41DC-EE65-4BD5-A88D-FC6166C9D108}" dt="2019-01-17T18:00:04.149" v="4891" actId="14100"/>
        <pc:sldMkLst>
          <pc:docMk/>
          <pc:sldMk cId="244151736" sldId="515"/>
        </pc:sldMkLst>
        <pc:spChg chg="add mod">
          <ac:chgData name="Craig Thomas" userId="00ea655f176af39b" providerId="LiveId" clId="{0D9E41DC-EE65-4BD5-A88D-FC6166C9D108}" dt="2019-01-17T17:57:48.239" v="4668" actId="255"/>
          <ac:spMkLst>
            <pc:docMk/>
            <pc:sldMk cId="244151736" sldId="515"/>
            <ac:spMk id="12" creationId="{6198C2FD-8130-441C-B303-39F9448C8C6F}"/>
          </ac:spMkLst>
        </pc:spChg>
        <pc:spChg chg="add mod">
          <ac:chgData name="Craig Thomas" userId="00ea655f176af39b" providerId="LiveId" clId="{0D9E41DC-EE65-4BD5-A88D-FC6166C9D108}" dt="2019-01-17T17:59:52.974" v="4887" actId="1036"/>
          <ac:spMkLst>
            <pc:docMk/>
            <pc:sldMk cId="244151736" sldId="515"/>
            <ac:spMk id="13" creationId="{1E265302-AA42-4322-AF95-3DC958BD25CC}"/>
          </ac:spMkLst>
        </pc:spChg>
        <pc:spChg chg="add mod">
          <ac:chgData name="Craig Thomas" userId="00ea655f176af39b" providerId="LiveId" clId="{0D9E41DC-EE65-4BD5-A88D-FC6166C9D108}" dt="2019-01-17T17:59:52.974" v="4887" actId="1036"/>
          <ac:spMkLst>
            <pc:docMk/>
            <pc:sldMk cId="244151736" sldId="515"/>
            <ac:spMk id="14" creationId="{60698C08-EF06-403D-83F5-C6236557ACF3}"/>
          </ac:spMkLst>
        </pc:spChg>
        <pc:spChg chg="add mod">
          <ac:chgData name="Craig Thomas" userId="00ea655f176af39b" providerId="LiveId" clId="{0D9E41DC-EE65-4BD5-A88D-FC6166C9D108}" dt="2019-01-17T17:59:52.974" v="4887" actId="1036"/>
          <ac:spMkLst>
            <pc:docMk/>
            <pc:sldMk cId="244151736" sldId="515"/>
            <ac:spMk id="15" creationId="{DB7A79C4-C60A-4E40-9071-D45F7B4ADE70}"/>
          </ac:spMkLst>
        </pc:spChg>
        <pc:spChg chg="mod">
          <ac:chgData name="Craig Thomas" userId="00ea655f176af39b" providerId="LiveId" clId="{0D9E41DC-EE65-4BD5-A88D-FC6166C9D108}" dt="2019-01-17T18:00:04.149" v="4891" actId="14100"/>
          <ac:spMkLst>
            <pc:docMk/>
            <pc:sldMk cId="244151736" sldId="515"/>
            <ac:spMk id="18" creationId="{FC59F88B-4DAD-4558-B039-062C86F93270}"/>
          </ac:spMkLst>
        </pc:spChg>
        <pc:spChg chg="mod">
          <ac:chgData name="Craig Thomas" userId="00ea655f176af39b" providerId="LiveId" clId="{0D9E41DC-EE65-4BD5-A88D-FC6166C9D108}" dt="2019-01-17T15:36:04.189" v="631" actId="255"/>
          <ac:spMkLst>
            <pc:docMk/>
            <pc:sldMk cId="244151736" sldId="515"/>
            <ac:spMk id="56329" creationId="{00000000-0000-0000-0000-000000000000}"/>
          </ac:spMkLst>
        </pc:spChg>
        <pc:spChg chg="mod">
          <ac:chgData name="Craig Thomas" userId="00ea655f176af39b" providerId="LiveId" clId="{0D9E41DC-EE65-4BD5-A88D-FC6166C9D108}" dt="2019-01-17T17:57:48.239" v="4668" actId="255"/>
          <ac:spMkLst>
            <pc:docMk/>
            <pc:sldMk cId="244151736" sldId="515"/>
            <ac:spMk id="56335" creationId="{00000000-0000-0000-0000-000000000000}"/>
          </ac:spMkLst>
        </pc:spChg>
        <pc:picChg chg="del">
          <ac:chgData name="Craig Thomas" userId="00ea655f176af39b" providerId="LiveId" clId="{0D9E41DC-EE65-4BD5-A88D-FC6166C9D108}" dt="2019-01-17T17:44:16.095" v="3276" actId="478"/>
          <ac:picMkLst>
            <pc:docMk/>
            <pc:sldMk cId="244151736" sldId="515"/>
            <ac:picMk id="3074" creationId="{0A1F2D67-89D3-4AD2-A00B-D3C6BA8FC3E6}"/>
          </ac:picMkLst>
        </pc:picChg>
        <pc:picChg chg="del">
          <ac:chgData name="Craig Thomas" userId="00ea655f176af39b" providerId="LiveId" clId="{0D9E41DC-EE65-4BD5-A88D-FC6166C9D108}" dt="2019-01-17T15:35:22.294" v="624" actId="478"/>
          <ac:picMkLst>
            <pc:docMk/>
            <pc:sldMk cId="244151736" sldId="515"/>
            <ac:picMk id="4098" creationId="{BB58DF60-17C2-4F09-ACD3-B3EACD0ADE0D}"/>
          </ac:picMkLst>
        </pc:picChg>
        <pc:picChg chg="add mod">
          <ac:chgData name="Craig Thomas" userId="00ea655f176af39b" providerId="LiveId" clId="{0D9E41DC-EE65-4BD5-A88D-FC6166C9D108}" dt="2019-01-17T17:49:55.301" v="3641" actId="14100"/>
          <ac:picMkLst>
            <pc:docMk/>
            <pc:sldMk cId="244151736" sldId="515"/>
            <ac:picMk id="5122" creationId="{238E975A-BB38-44D6-8358-5EB999CDF0E1}"/>
          </ac:picMkLst>
        </pc:picChg>
      </pc:sldChg>
      <pc:sldChg chg="addSp delSp modSp add delAnim modAnim">
        <pc:chgData name="Craig Thomas" userId="00ea655f176af39b" providerId="LiveId" clId="{0D9E41DC-EE65-4BD5-A88D-FC6166C9D108}" dt="2019-01-17T22:34:04.654" v="9486" actId="20577"/>
        <pc:sldMkLst>
          <pc:docMk/>
          <pc:sldMk cId="1267384455" sldId="516"/>
        </pc:sldMkLst>
        <pc:spChg chg="add mod">
          <ac:chgData name="Craig Thomas" userId="00ea655f176af39b" providerId="LiveId" clId="{0D9E41DC-EE65-4BD5-A88D-FC6166C9D108}" dt="2019-01-17T18:18:42.296" v="5458" actId="14100"/>
          <ac:spMkLst>
            <pc:docMk/>
            <pc:sldMk cId="1267384455" sldId="516"/>
            <ac:spMk id="12" creationId="{6D202290-3E83-4F2E-A3E9-663E8CC863BD}"/>
          </ac:spMkLst>
        </pc:spChg>
        <pc:spChg chg="add mod">
          <ac:chgData name="Craig Thomas" userId="00ea655f176af39b" providerId="LiveId" clId="{0D9E41DC-EE65-4BD5-A88D-FC6166C9D108}" dt="2019-01-17T18:27:38.455" v="6155" actId="6549"/>
          <ac:spMkLst>
            <pc:docMk/>
            <pc:sldMk cId="1267384455" sldId="516"/>
            <ac:spMk id="13" creationId="{536F9911-2686-4F1F-B53E-3D05E6BDF02F}"/>
          </ac:spMkLst>
        </pc:spChg>
        <pc:spChg chg="add mod">
          <ac:chgData name="Craig Thomas" userId="00ea655f176af39b" providerId="LiveId" clId="{0D9E41DC-EE65-4BD5-A88D-FC6166C9D108}" dt="2019-01-17T22:33:56.534" v="9484" actId="6549"/>
          <ac:spMkLst>
            <pc:docMk/>
            <pc:sldMk cId="1267384455" sldId="516"/>
            <ac:spMk id="14" creationId="{F55658C0-7711-4931-B63E-E8A5F6D93AD5}"/>
          </ac:spMkLst>
        </pc:spChg>
        <pc:spChg chg="add mod">
          <ac:chgData name="Craig Thomas" userId="00ea655f176af39b" providerId="LiveId" clId="{0D9E41DC-EE65-4BD5-A88D-FC6166C9D108}" dt="2019-01-17T22:34:04.654" v="9486" actId="20577"/>
          <ac:spMkLst>
            <pc:docMk/>
            <pc:sldMk cId="1267384455" sldId="516"/>
            <ac:spMk id="15" creationId="{A56A35C0-6E73-4319-847E-9141668326CF}"/>
          </ac:spMkLst>
        </pc:spChg>
        <pc:spChg chg="mod">
          <ac:chgData name="Craig Thomas" userId="00ea655f176af39b" providerId="LiveId" clId="{0D9E41DC-EE65-4BD5-A88D-FC6166C9D108}" dt="2019-01-17T18:27:25.792" v="6140" actId="6549"/>
          <ac:spMkLst>
            <pc:docMk/>
            <pc:sldMk cId="1267384455" sldId="516"/>
            <ac:spMk id="18" creationId="{FC59F88B-4DAD-4558-B039-062C86F93270}"/>
          </ac:spMkLst>
        </pc:spChg>
        <pc:spChg chg="mod">
          <ac:chgData name="Craig Thomas" userId="00ea655f176af39b" providerId="LiveId" clId="{0D9E41DC-EE65-4BD5-A88D-FC6166C9D108}" dt="2019-01-17T18:15:10.880" v="4904" actId="1036"/>
          <ac:spMkLst>
            <pc:docMk/>
            <pc:sldMk cId="1267384455" sldId="516"/>
            <ac:spMk id="56329" creationId="{00000000-0000-0000-0000-000000000000}"/>
          </ac:spMkLst>
        </pc:spChg>
        <pc:spChg chg="mod">
          <ac:chgData name="Craig Thomas" userId="00ea655f176af39b" providerId="LiveId" clId="{0D9E41DC-EE65-4BD5-A88D-FC6166C9D108}" dt="2019-01-17T18:17:16.956" v="5387" actId="20577"/>
          <ac:spMkLst>
            <pc:docMk/>
            <pc:sldMk cId="1267384455" sldId="516"/>
            <ac:spMk id="56335" creationId="{00000000-0000-0000-0000-000000000000}"/>
          </ac:spMkLst>
        </pc:spChg>
        <pc:picChg chg="del">
          <ac:chgData name="Craig Thomas" userId="00ea655f176af39b" providerId="LiveId" clId="{0D9E41DC-EE65-4BD5-A88D-FC6166C9D108}" dt="2019-01-17T18:02:16.123" v="4892" actId="478"/>
          <ac:picMkLst>
            <pc:docMk/>
            <pc:sldMk cId="1267384455" sldId="516"/>
            <ac:picMk id="3074" creationId="{0A1F2D67-89D3-4AD2-A00B-D3C6BA8FC3E6}"/>
          </ac:picMkLst>
        </pc:picChg>
        <pc:picChg chg="del">
          <ac:chgData name="Craig Thomas" userId="00ea655f176af39b" providerId="LiveId" clId="{0D9E41DC-EE65-4BD5-A88D-FC6166C9D108}" dt="2019-01-17T15:38:02.374" v="660" actId="478"/>
          <ac:picMkLst>
            <pc:docMk/>
            <pc:sldMk cId="1267384455" sldId="516"/>
            <ac:picMk id="5122" creationId="{238E975A-BB38-44D6-8358-5EB999CDF0E1}"/>
          </ac:picMkLst>
        </pc:picChg>
        <pc:picChg chg="add mod">
          <ac:chgData name="Craig Thomas" userId="00ea655f176af39b" providerId="LiveId" clId="{0D9E41DC-EE65-4BD5-A88D-FC6166C9D108}" dt="2019-01-17T18:18:02.657" v="5454" actId="14100"/>
          <ac:picMkLst>
            <pc:docMk/>
            <pc:sldMk cId="1267384455" sldId="516"/>
            <ac:picMk id="6146" creationId="{14444EFD-3B72-46E6-B123-DEC78E163CA2}"/>
          </ac:picMkLst>
        </pc:picChg>
      </pc:sldChg>
      <pc:sldChg chg="addSp delSp modSp add delAnim modAnim">
        <pc:chgData name="Craig Thomas" userId="00ea655f176af39b" providerId="LiveId" clId="{0D9E41DC-EE65-4BD5-A88D-FC6166C9D108}" dt="2019-01-17T18:47:44.648" v="7434"/>
        <pc:sldMkLst>
          <pc:docMk/>
          <pc:sldMk cId="2691250610" sldId="517"/>
        </pc:sldMkLst>
        <pc:spChg chg="add mod">
          <ac:chgData name="Craig Thomas" userId="00ea655f176af39b" providerId="LiveId" clId="{0D9E41DC-EE65-4BD5-A88D-FC6166C9D108}" dt="2019-01-17T18:40:16.759" v="6601" actId="20577"/>
          <ac:spMkLst>
            <pc:docMk/>
            <pc:sldMk cId="2691250610" sldId="517"/>
            <ac:spMk id="12" creationId="{20F93ED8-67A9-4D11-9AA0-D1EC4058428F}"/>
          </ac:spMkLst>
        </pc:spChg>
        <pc:spChg chg="add mod">
          <ac:chgData name="Craig Thomas" userId="00ea655f176af39b" providerId="LiveId" clId="{0D9E41DC-EE65-4BD5-A88D-FC6166C9D108}" dt="2019-01-17T18:46:47.458" v="7428" actId="1035"/>
          <ac:spMkLst>
            <pc:docMk/>
            <pc:sldMk cId="2691250610" sldId="517"/>
            <ac:spMk id="13" creationId="{B3D65EAF-C699-4825-BAFD-DF76286DE362}"/>
          </ac:spMkLst>
        </pc:spChg>
        <pc:spChg chg="add mod">
          <ac:chgData name="Craig Thomas" userId="00ea655f176af39b" providerId="LiveId" clId="{0D9E41DC-EE65-4BD5-A88D-FC6166C9D108}" dt="2019-01-17T18:46:41.412" v="7426" actId="1036"/>
          <ac:spMkLst>
            <pc:docMk/>
            <pc:sldMk cId="2691250610" sldId="517"/>
            <ac:spMk id="14" creationId="{C34EA2C0-6773-4C1C-B11C-495B73B17BD9}"/>
          </ac:spMkLst>
        </pc:spChg>
        <pc:spChg chg="add mod">
          <ac:chgData name="Craig Thomas" userId="00ea655f176af39b" providerId="LiveId" clId="{0D9E41DC-EE65-4BD5-A88D-FC6166C9D108}" dt="2019-01-17T18:46:34.966" v="7424" actId="1036"/>
          <ac:spMkLst>
            <pc:docMk/>
            <pc:sldMk cId="2691250610" sldId="517"/>
            <ac:spMk id="15" creationId="{E5580962-B3F1-4E46-BA59-06C8AF0114D6}"/>
          </ac:spMkLst>
        </pc:spChg>
        <pc:spChg chg="mod">
          <ac:chgData name="Craig Thomas" userId="00ea655f176af39b" providerId="LiveId" clId="{0D9E41DC-EE65-4BD5-A88D-FC6166C9D108}" dt="2019-01-17T18:47:06.407" v="7430" actId="5793"/>
          <ac:spMkLst>
            <pc:docMk/>
            <pc:sldMk cId="2691250610" sldId="517"/>
            <ac:spMk id="18" creationId="{FC59F88B-4DAD-4558-B039-062C86F93270}"/>
          </ac:spMkLst>
        </pc:spChg>
        <pc:spChg chg="mod">
          <ac:chgData name="Craig Thomas" userId="00ea655f176af39b" providerId="LiveId" clId="{0D9E41DC-EE65-4BD5-A88D-FC6166C9D108}" dt="2019-01-17T18:30:02.485" v="6172" actId="1036"/>
          <ac:spMkLst>
            <pc:docMk/>
            <pc:sldMk cId="2691250610" sldId="517"/>
            <ac:spMk id="56329" creationId="{00000000-0000-0000-0000-000000000000}"/>
          </ac:spMkLst>
        </pc:spChg>
        <pc:spChg chg="mod">
          <ac:chgData name="Craig Thomas" userId="00ea655f176af39b" providerId="LiveId" clId="{0D9E41DC-EE65-4BD5-A88D-FC6166C9D108}" dt="2019-01-17T18:39:19.968" v="6546" actId="6549"/>
          <ac:spMkLst>
            <pc:docMk/>
            <pc:sldMk cId="2691250610" sldId="517"/>
            <ac:spMk id="56335" creationId="{00000000-0000-0000-0000-000000000000}"/>
          </ac:spMkLst>
        </pc:spChg>
        <pc:picChg chg="del">
          <ac:chgData name="Craig Thomas" userId="00ea655f176af39b" providerId="LiveId" clId="{0D9E41DC-EE65-4BD5-A88D-FC6166C9D108}" dt="2019-01-17T18:28:59.784" v="6160" actId="478"/>
          <ac:picMkLst>
            <pc:docMk/>
            <pc:sldMk cId="2691250610" sldId="517"/>
            <ac:picMk id="3074" creationId="{0A1F2D67-89D3-4AD2-A00B-D3C6BA8FC3E6}"/>
          </ac:picMkLst>
        </pc:picChg>
        <pc:picChg chg="del">
          <ac:chgData name="Craig Thomas" userId="00ea655f176af39b" providerId="LiveId" clId="{0D9E41DC-EE65-4BD5-A88D-FC6166C9D108}" dt="2019-01-17T15:39:56.395" v="687" actId="478"/>
          <ac:picMkLst>
            <pc:docMk/>
            <pc:sldMk cId="2691250610" sldId="517"/>
            <ac:picMk id="6146" creationId="{14444EFD-3B72-46E6-B123-DEC78E163CA2}"/>
          </ac:picMkLst>
        </pc:picChg>
        <pc:picChg chg="add mod">
          <ac:chgData name="Craig Thomas" userId="00ea655f176af39b" providerId="LiveId" clId="{0D9E41DC-EE65-4BD5-A88D-FC6166C9D108}" dt="2019-01-17T18:29:13.474" v="6163" actId="1035"/>
          <ac:picMkLst>
            <pc:docMk/>
            <pc:sldMk cId="2691250610" sldId="517"/>
            <ac:picMk id="7170" creationId="{01C020DF-6EFB-45F8-BD4C-84625A7130E8}"/>
          </ac:picMkLst>
        </pc:picChg>
      </pc:sldChg>
      <pc:sldChg chg="addSp delSp modSp add delAnim modAnim">
        <pc:chgData name="Craig Thomas" userId="00ea655f176af39b" providerId="LiveId" clId="{0D9E41DC-EE65-4BD5-A88D-FC6166C9D108}" dt="2019-01-17T22:36:20.916" v="9505"/>
        <pc:sldMkLst>
          <pc:docMk/>
          <pc:sldMk cId="3133542205" sldId="518"/>
        </pc:sldMkLst>
        <pc:spChg chg="add mod">
          <ac:chgData name="Craig Thomas" userId="00ea655f176af39b" providerId="LiveId" clId="{0D9E41DC-EE65-4BD5-A88D-FC6166C9D108}" dt="2019-01-17T22:35:52.955" v="9504" actId="207"/>
          <ac:spMkLst>
            <pc:docMk/>
            <pc:sldMk cId="3133542205" sldId="518"/>
            <ac:spMk id="12" creationId="{82F5FE8E-8613-413D-8023-40FDC0D2DF73}"/>
          </ac:spMkLst>
        </pc:spChg>
        <pc:spChg chg="add mod">
          <ac:chgData name="Craig Thomas" userId="00ea655f176af39b" providerId="LiveId" clId="{0D9E41DC-EE65-4BD5-A88D-FC6166C9D108}" dt="2019-01-17T22:35:32.698" v="9503" actId="255"/>
          <ac:spMkLst>
            <pc:docMk/>
            <pc:sldMk cId="3133542205" sldId="518"/>
            <ac:spMk id="13" creationId="{34C4C7CA-5E5D-4877-8D5B-1062714DC478}"/>
          </ac:spMkLst>
        </pc:spChg>
        <pc:spChg chg="mod">
          <ac:chgData name="Craig Thomas" userId="00ea655f176af39b" providerId="LiveId" clId="{0D9E41DC-EE65-4BD5-A88D-FC6166C9D108}" dt="2019-01-17T22:35:32.698" v="9503" actId="255"/>
          <ac:spMkLst>
            <pc:docMk/>
            <pc:sldMk cId="3133542205" sldId="518"/>
            <ac:spMk id="18" creationId="{FC59F88B-4DAD-4558-B039-062C86F93270}"/>
          </ac:spMkLst>
        </pc:spChg>
        <pc:spChg chg="mod">
          <ac:chgData name="Craig Thomas" userId="00ea655f176af39b" providerId="LiveId" clId="{0D9E41DC-EE65-4BD5-A88D-FC6166C9D108}" dt="2019-01-17T15:41:08.819" v="730" actId="14100"/>
          <ac:spMkLst>
            <pc:docMk/>
            <pc:sldMk cId="3133542205" sldId="518"/>
            <ac:spMk id="56329" creationId="{00000000-0000-0000-0000-000000000000}"/>
          </ac:spMkLst>
        </pc:spChg>
        <pc:spChg chg="mod">
          <ac:chgData name="Craig Thomas" userId="00ea655f176af39b" providerId="LiveId" clId="{0D9E41DC-EE65-4BD5-A88D-FC6166C9D108}" dt="2019-01-17T22:35:32.698" v="9503" actId="255"/>
          <ac:spMkLst>
            <pc:docMk/>
            <pc:sldMk cId="3133542205" sldId="518"/>
            <ac:spMk id="56335" creationId="{00000000-0000-0000-0000-000000000000}"/>
          </ac:spMkLst>
        </pc:spChg>
        <pc:picChg chg="del">
          <ac:chgData name="Craig Thomas" userId="00ea655f176af39b" providerId="LiveId" clId="{0D9E41DC-EE65-4BD5-A88D-FC6166C9D108}" dt="2019-01-17T19:46:32.263" v="7441" actId="478"/>
          <ac:picMkLst>
            <pc:docMk/>
            <pc:sldMk cId="3133542205" sldId="518"/>
            <ac:picMk id="3074" creationId="{0A1F2D67-89D3-4AD2-A00B-D3C6BA8FC3E6}"/>
          </ac:picMkLst>
        </pc:picChg>
        <pc:picChg chg="del">
          <ac:chgData name="Craig Thomas" userId="00ea655f176af39b" providerId="LiveId" clId="{0D9E41DC-EE65-4BD5-A88D-FC6166C9D108}" dt="2019-01-17T15:40:38.933" v="693" actId="478"/>
          <ac:picMkLst>
            <pc:docMk/>
            <pc:sldMk cId="3133542205" sldId="518"/>
            <ac:picMk id="7170" creationId="{01C020DF-6EFB-45F8-BD4C-84625A7130E8}"/>
          </ac:picMkLst>
        </pc:picChg>
        <pc:picChg chg="add mod">
          <ac:chgData name="Craig Thomas" userId="00ea655f176af39b" providerId="LiveId" clId="{0D9E41DC-EE65-4BD5-A88D-FC6166C9D108}" dt="2019-01-17T19:45:37.999" v="7437" actId="14100"/>
          <ac:picMkLst>
            <pc:docMk/>
            <pc:sldMk cId="3133542205" sldId="518"/>
            <ac:picMk id="8194" creationId="{A4B824AE-43F2-4415-A553-1569D1661507}"/>
          </ac:picMkLst>
        </pc:picChg>
      </pc:sldChg>
      <pc:sldChg chg="addSp delSp modSp add delAnim modAnim">
        <pc:chgData name="Craig Thomas" userId="00ea655f176af39b" providerId="LiveId" clId="{0D9E41DC-EE65-4BD5-A88D-FC6166C9D108}" dt="2019-01-17T15:45:02.646" v="780"/>
        <pc:sldMkLst>
          <pc:docMk/>
          <pc:sldMk cId="989992824" sldId="519"/>
        </pc:sldMkLst>
        <pc:spChg chg="mod">
          <ac:chgData name="Craig Thomas" userId="00ea655f176af39b" providerId="LiveId" clId="{0D9E41DC-EE65-4BD5-A88D-FC6166C9D108}" dt="2019-01-17T15:43:02.864" v="776" actId="6549"/>
          <ac:spMkLst>
            <pc:docMk/>
            <pc:sldMk cId="989992824" sldId="519"/>
            <ac:spMk id="56329" creationId="{00000000-0000-0000-0000-000000000000}"/>
          </ac:spMkLst>
        </pc:spChg>
        <pc:picChg chg="del">
          <ac:chgData name="Craig Thomas" userId="00ea655f176af39b" providerId="LiveId" clId="{0D9E41DC-EE65-4BD5-A88D-FC6166C9D108}" dt="2019-01-17T15:43:06.744" v="777" actId="478"/>
          <ac:picMkLst>
            <pc:docMk/>
            <pc:sldMk cId="989992824" sldId="519"/>
            <ac:picMk id="8194" creationId="{A4B824AE-43F2-4415-A553-1569D1661507}"/>
          </ac:picMkLst>
        </pc:picChg>
        <pc:picChg chg="add">
          <ac:chgData name="Craig Thomas" userId="00ea655f176af39b" providerId="LiveId" clId="{0D9E41DC-EE65-4BD5-A88D-FC6166C9D108}" dt="2019-01-17T15:44:45.073" v="778"/>
          <ac:picMkLst>
            <pc:docMk/>
            <pc:sldMk cId="989992824" sldId="519"/>
            <ac:picMk id="9218" creationId="{5D9FDA86-DB92-41C1-8D1A-792397449760}"/>
          </ac:picMkLst>
        </pc:picChg>
      </pc:sldChg>
      <pc:sldChg chg="addSp delSp modSp add delAnim modAnim">
        <pc:chgData name="Craig Thomas" userId="00ea655f176af39b" providerId="LiveId" clId="{0D9E41DC-EE65-4BD5-A88D-FC6166C9D108}" dt="2019-01-17T15:48:01.039" v="802"/>
        <pc:sldMkLst>
          <pc:docMk/>
          <pc:sldMk cId="3705971016" sldId="520"/>
        </pc:sldMkLst>
        <pc:spChg chg="mod">
          <ac:chgData name="Craig Thomas" userId="00ea655f176af39b" providerId="LiveId" clId="{0D9E41DC-EE65-4BD5-A88D-FC6166C9D108}" dt="2019-01-17T15:45:21.474" v="798" actId="6549"/>
          <ac:spMkLst>
            <pc:docMk/>
            <pc:sldMk cId="3705971016" sldId="520"/>
            <ac:spMk id="56329" creationId="{00000000-0000-0000-0000-000000000000}"/>
          </ac:spMkLst>
        </pc:spChg>
        <pc:picChg chg="del">
          <ac:chgData name="Craig Thomas" userId="00ea655f176af39b" providerId="LiveId" clId="{0D9E41DC-EE65-4BD5-A88D-FC6166C9D108}" dt="2019-01-17T15:45:09.532" v="782" actId="478"/>
          <ac:picMkLst>
            <pc:docMk/>
            <pc:sldMk cId="3705971016" sldId="520"/>
            <ac:picMk id="9218" creationId="{5D9FDA86-DB92-41C1-8D1A-792397449760}"/>
          </ac:picMkLst>
        </pc:picChg>
        <pc:picChg chg="add mod">
          <ac:chgData name="Craig Thomas" userId="00ea655f176af39b" providerId="LiveId" clId="{0D9E41DC-EE65-4BD5-A88D-FC6166C9D108}" dt="2019-01-17T15:47:48.214" v="800" actId="1076"/>
          <ac:picMkLst>
            <pc:docMk/>
            <pc:sldMk cId="3705971016" sldId="520"/>
            <ac:picMk id="10242" creationId="{0F8CF2C7-49D5-42CA-B73E-3E60A02C0FBE}"/>
          </ac:picMkLst>
        </pc:picChg>
      </pc:sldChg>
      <pc:sldChg chg="addSp delSp modSp add delAnim modAnim">
        <pc:chgData name="Craig Thomas" userId="00ea655f176af39b" providerId="LiveId" clId="{0D9E41DC-EE65-4BD5-A88D-FC6166C9D108}" dt="2019-01-17T15:50:36.409" v="824"/>
        <pc:sldMkLst>
          <pc:docMk/>
          <pc:sldMk cId="2960228221" sldId="521"/>
        </pc:sldMkLst>
        <pc:spChg chg="mod">
          <ac:chgData name="Craig Thomas" userId="00ea655f176af39b" providerId="LiveId" clId="{0D9E41DC-EE65-4BD5-A88D-FC6166C9D108}" dt="2019-01-17T15:48:30.025" v="819" actId="6549"/>
          <ac:spMkLst>
            <pc:docMk/>
            <pc:sldMk cId="2960228221" sldId="521"/>
            <ac:spMk id="56329" creationId="{00000000-0000-0000-0000-000000000000}"/>
          </ac:spMkLst>
        </pc:spChg>
        <pc:picChg chg="del">
          <ac:chgData name="Craig Thomas" userId="00ea655f176af39b" providerId="LiveId" clId="{0D9E41DC-EE65-4BD5-A88D-FC6166C9D108}" dt="2019-01-17T15:48:38.469" v="820" actId="478"/>
          <ac:picMkLst>
            <pc:docMk/>
            <pc:sldMk cId="2960228221" sldId="521"/>
            <ac:picMk id="10242" creationId="{0F8CF2C7-49D5-42CA-B73E-3E60A02C0FBE}"/>
          </ac:picMkLst>
        </pc:picChg>
        <pc:picChg chg="add mod">
          <ac:chgData name="Craig Thomas" userId="00ea655f176af39b" providerId="LiveId" clId="{0D9E41DC-EE65-4BD5-A88D-FC6166C9D108}" dt="2019-01-17T15:50:23.088" v="822" actId="1076"/>
          <ac:picMkLst>
            <pc:docMk/>
            <pc:sldMk cId="2960228221" sldId="521"/>
            <ac:picMk id="11266" creationId="{81C54C16-6C19-4A33-B7F2-67EEDB3A66FC}"/>
          </ac:picMkLst>
        </pc:picChg>
      </pc:sldChg>
      <pc:sldChg chg="addSp delSp modSp add delAnim modAnim">
        <pc:chgData name="Craig Thomas" userId="00ea655f176af39b" providerId="LiveId" clId="{0D9E41DC-EE65-4BD5-A88D-FC6166C9D108}" dt="2019-01-17T15:52:42.789" v="856"/>
        <pc:sldMkLst>
          <pc:docMk/>
          <pc:sldMk cId="3782025483" sldId="522"/>
        </pc:sldMkLst>
        <pc:spChg chg="mod">
          <ac:chgData name="Craig Thomas" userId="00ea655f176af39b" providerId="LiveId" clId="{0D9E41DC-EE65-4BD5-A88D-FC6166C9D108}" dt="2019-01-17T15:50:58.413" v="853" actId="6549"/>
          <ac:spMkLst>
            <pc:docMk/>
            <pc:sldMk cId="3782025483" sldId="522"/>
            <ac:spMk id="56329" creationId="{00000000-0000-0000-0000-000000000000}"/>
          </ac:spMkLst>
        </pc:spChg>
        <pc:picChg chg="del mod">
          <ac:chgData name="Craig Thomas" userId="00ea655f176af39b" providerId="LiveId" clId="{0D9E41DC-EE65-4BD5-A88D-FC6166C9D108}" dt="2019-01-17T15:50:51.188" v="827" actId="478"/>
          <ac:picMkLst>
            <pc:docMk/>
            <pc:sldMk cId="3782025483" sldId="522"/>
            <ac:picMk id="11266" creationId="{81C54C16-6C19-4A33-B7F2-67EEDB3A66FC}"/>
          </ac:picMkLst>
        </pc:picChg>
        <pc:picChg chg="add">
          <ac:chgData name="Craig Thomas" userId="00ea655f176af39b" providerId="LiveId" clId="{0D9E41DC-EE65-4BD5-A88D-FC6166C9D108}" dt="2019-01-17T15:52:28.445" v="854"/>
          <ac:picMkLst>
            <pc:docMk/>
            <pc:sldMk cId="3782025483" sldId="522"/>
            <ac:picMk id="12290" creationId="{D2A6CC3B-D61E-4D22-A8C4-47E0278982C8}"/>
          </ac:picMkLst>
        </pc:picChg>
      </pc:sldChg>
      <pc:sldChg chg="addSp delSp add setBg modAnim">
        <pc:chgData name="Craig Thomas" userId="00ea655f176af39b" providerId="LiveId" clId="{0D9E41DC-EE65-4BD5-A88D-FC6166C9D108}" dt="2019-01-17T22:46:59.555" v="9621" actId="478"/>
        <pc:sldMkLst>
          <pc:docMk/>
          <pc:sldMk cId="2195618553" sldId="523"/>
        </pc:sldMkLst>
        <pc:spChg chg="del">
          <ac:chgData name="Craig Thomas" userId="00ea655f176af39b" providerId="LiveId" clId="{0D9E41DC-EE65-4BD5-A88D-FC6166C9D108}" dt="2019-01-17T22:46:59.555" v="9621" actId="478"/>
          <ac:spMkLst>
            <pc:docMk/>
            <pc:sldMk cId="2195618553" sldId="523"/>
            <ac:spMk id="2" creationId="{6E73F6C9-E399-4DC5-B19B-758C552ADC9C}"/>
          </ac:spMkLst>
        </pc:spChg>
        <pc:picChg chg="add">
          <ac:chgData name="Craig Thomas" userId="00ea655f176af39b" providerId="LiveId" clId="{0D9E41DC-EE65-4BD5-A88D-FC6166C9D108}" dt="2019-01-17T22:46:27.158" v="9619"/>
          <ac:picMkLst>
            <pc:docMk/>
            <pc:sldMk cId="2195618553" sldId="523"/>
            <ac:picMk id="14338" creationId="{A5E77F83-B4FC-45F2-9078-391DC12F22C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A9928983-C108-4DE4-AE6B-8BF098B31C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51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8DDE5-11E4-4EB3-BE8E-3FB096665C1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904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DCB49F-B8CB-4456-A89A-1E712F61BF9C}" type="slidenum">
              <a:rPr lang="en-US"/>
              <a:pPr/>
              <a:t>12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96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DCB49F-B8CB-4456-A89A-1E712F61BF9C}" type="slidenum">
              <a:rPr lang="en-US"/>
              <a:pPr/>
              <a:t>13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51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DCB49F-B8CB-4456-A89A-1E712F61BF9C}" type="slidenum">
              <a:rPr lang="en-US"/>
              <a:pPr/>
              <a:t>14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35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DCB49F-B8CB-4456-A89A-1E712F61BF9C}" type="slidenum">
              <a:rPr lang="en-US"/>
              <a:pPr/>
              <a:t>15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96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DCB49F-B8CB-4456-A89A-1E712F61BF9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078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DCB49F-B8CB-4456-A89A-1E712F61BF9C}" type="slidenum">
              <a:rPr lang="en-US"/>
              <a:pPr/>
              <a:t>4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98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DCB49F-B8CB-4456-A89A-1E712F61BF9C}" type="slidenum">
              <a:rPr lang="en-US"/>
              <a:pPr/>
              <a:t>5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80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DCB49F-B8CB-4456-A89A-1E712F61BF9C}" type="slidenum">
              <a:rPr lang="en-US"/>
              <a:pPr/>
              <a:t>6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04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DCB49F-B8CB-4456-A89A-1E712F61BF9C}" type="slidenum">
              <a:rPr lang="en-US"/>
              <a:pPr/>
              <a:t>7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781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DCB49F-B8CB-4456-A89A-1E712F61BF9C}" type="slidenum">
              <a:rPr lang="en-US"/>
              <a:pPr/>
              <a:t>8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15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DCB49F-B8CB-4456-A89A-1E712F61BF9C}" type="slidenum">
              <a:rPr lang="en-US"/>
              <a:pPr/>
              <a:t>9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50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DCB49F-B8CB-4456-A89A-1E712F61BF9C}" type="slidenum">
              <a:rPr lang="en-US"/>
              <a:pPr/>
              <a:t>10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25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2867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7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DFC8D4B-B43D-49EB-87B8-6F5F6502BF3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5C94D-1805-40EE-A531-07BE9BBC8E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13042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1921E-3512-40EF-9429-D0A16B0A04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53675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7D034F6-3D3B-4160-A356-3238D9000F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93694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E7828-17CB-442F-849A-4BD1330939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66227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82B86-3863-4648-9F79-324D12F20F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0279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2D179-9563-4981-83E4-FB6A0F044C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97012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E271A-47BA-4902-87DE-4EFB4E11FC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67003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73E2D-B632-4C09-A038-CB2A228A62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01781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3E908-D789-45A9-9EAA-832F023054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42375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E0208-53B5-495B-BBE1-E2EEB04BCF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65986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EFD51-0667-4F90-A0AB-B6B38B32C7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86907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76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C60D702-4A5F-4DE3-AB9F-E940FB1C2D1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ransition>
    <p:random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79227">
              <a:srgbClr val="002060"/>
            </a:gs>
            <a:gs pos="69000">
              <a:srgbClr val="002060"/>
            </a:gs>
            <a:gs pos="24000">
              <a:srgbClr val="003366"/>
            </a:gs>
            <a:gs pos="0">
              <a:srgbClr val="0000CC"/>
            </a:gs>
            <a:gs pos="91000">
              <a:srgbClr val="0000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4003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3844" y="1868424"/>
            <a:ext cx="2496312" cy="3121152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bg1"/>
            </a:solidFill>
          </a:ln>
          <a:effectLst>
            <a:reflection blurRad="12700" stA="50000" endPos="75000" dist="101600" dir="5400000" sy="-100000" algn="bl" rotWithShape="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28000">
              <a:srgbClr val="000066"/>
            </a:gs>
            <a:gs pos="76000">
              <a:srgbClr val="0000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E86863-16FF-4455-8052-39B42922A73C}"/>
              </a:ext>
            </a:extLst>
          </p:cNvPr>
          <p:cNvSpPr/>
          <p:nvPr/>
        </p:nvSpPr>
        <p:spPr bwMode="auto">
          <a:xfrm>
            <a:off x="0" y="-11113"/>
            <a:ext cx="9144000" cy="1458913"/>
          </a:xfrm>
          <a:prstGeom prst="rect">
            <a:avLst/>
          </a:prstGeom>
          <a:solidFill>
            <a:srgbClr val="00006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585975" y="6492875"/>
            <a:ext cx="4038600" cy="3651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chemeClr val="folHlink"/>
                </a:solidFill>
              </a:rPr>
              <a:t>New Things</a:t>
            </a: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76200" y="1524000"/>
            <a:ext cx="587654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As Christians we live with a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“blessed hope” 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:  </a:t>
            </a:r>
            <a:r>
              <a:rPr lang="en-US" sz="32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Titus 2:11-13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1DC2B8-6858-4C7B-8330-CCB64F7EA68B}"/>
              </a:ext>
            </a:extLst>
          </p:cNvPr>
          <p:cNvCxnSpPr/>
          <p:nvPr/>
        </p:nvCxnSpPr>
        <p:spPr bwMode="auto">
          <a:xfrm>
            <a:off x="0" y="1447800"/>
            <a:ext cx="9144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400800"/>
            <a:ext cx="685800" cy="457200"/>
          </a:xfrm>
        </p:spPr>
        <p:txBody>
          <a:bodyPr/>
          <a:lstStyle/>
          <a:p>
            <a:fld id="{955E7828-17CB-442F-849A-4BD13309398C}" type="slidenum">
              <a:rPr lang="en-US" sz="1800" b="1" smtClean="0">
                <a:effectLst/>
                <a:latin typeface="Gill Sans MT" panose="020B0502020104020203" pitchFamily="34" charset="0"/>
              </a:rPr>
              <a:pPr/>
              <a:t>10</a:t>
            </a:fld>
            <a:endParaRPr lang="en-US" sz="1800" b="1" dirty="0">
              <a:effectLst/>
              <a:latin typeface="Gill Sans MT" panose="020B0502020104020203" pitchFamily="34" charset="0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FC59F88B-4DAD-4558-B039-062C86F93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" y="3992940"/>
            <a:ext cx="90495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But the realization of our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“blessed hope” 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requires:</a:t>
            </a:r>
            <a:endParaRPr lang="en-US" sz="32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9BCD018A-38E3-42EB-A9D9-AF8EEC24A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4953000" cy="923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400" dirty="0">
                <a:solidFill>
                  <a:srgbClr val="FFFF00"/>
                </a:solidFill>
                <a:latin typeface="Berlin Sans FB Demi" panose="020E0802020502020306" pitchFamily="34" charset="0"/>
              </a:rPr>
              <a:t>Conclusion</a:t>
            </a:r>
          </a:p>
        </p:txBody>
      </p:sp>
      <p:pic>
        <p:nvPicPr>
          <p:cNvPr id="13314" name="Picture 2" descr="Related image">
            <a:extLst>
              <a:ext uri="{FF2B5EF4-FFF2-40B4-BE49-F238E27FC236}">
                <a16:creationId xmlns:a16="http://schemas.microsoft.com/office/drawing/2014/main" id="{06DCCFDA-3506-43F0-80E9-C2E4E8B55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367" y="-9235"/>
            <a:ext cx="3209632" cy="320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5">
            <a:extLst>
              <a:ext uri="{FF2B5EF4-FFF2-40B4-BE49-F238E27FC236}">
                <a16:creationId xmlns:a16="http://schemas.microsoft.com/office/drawing/2014/main" id="{B0D17225-106C-42F8-8C40-E4102367E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" y="2804469"/>
            <a:ext cx="584902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Our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“blessed hope” 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consists of glorious promises:  </a:t>
            </a:r>
            <a:r>
              <a:rPr lang="en-US" sz="32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1 Pet. 1:3-5</a:t>
            </a: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E1DF85BD-4574-4D23-A45E-D261EDFEF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800600"/>
            <a:ext cx="831494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chemeClr val="tx1"/>
              </a:buClr>
              <a:buSzPct val="115000"/>
              <a:buFont typeface="Wingdings 2" panose="05020102010507070707" pitchFamily="18" charset="2"/>
              <a:buChar char="ã"/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Perseverance:  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30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Rom. 8:24-25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5458D1F0-D176-45CA-9F4F-01C545015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944" y="5542002"/>
            <a:ext cx="8305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chemeClr val="tx1"/>
              </a:buClr>
              <a:buSzPct val="115000"/>
              <a:buFont typeface="Wingdings 2" panose="05020102010507070707" pitchFamily="18" charset="2"/>
              <a:buChar char="ã"/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Patience:  </a:t>
            </a:r>
            <a:r>
              <a:rPr lang="en-US" sz="30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Heb. 10:35-39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E122526-5CEC-48CE-A727-68DD3D8B7102}"/>
              </a:ext>
            </a:extLst>
          </p:cNvPr>
          <p:cNvSpPr/>
          <p:nvPr/>
        </p:nvSpPr>
        <p:spPr bwMode="auto">
          <a:xfrm>
            <a:off x="169985" y="609600"/>
            <a:ext cx="8839200" cy="5730867"/>
          </a:xfrm>
          <a:prstGeom prst="roundRect">
            <a:avLst/>
          </a:prstGeom>
          <a:gradFill>
            <a:gsLst>
              <a:gs pos="28000">
                <a:srgbClr val="000066"/>
              </a:gs>
              <a:gs pos="76000">
                <a:srgbClr val="0000CC"/>
              </a:gs>
            </a:gsLst>
            <a:lin ang="2700000" scaled="1"/>
          </a:gra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erlin Sans FB" panose="020E0602020502020306" pitchFamily="34" charset="0"/>
              </a:rPr>
              <a:t>I hope someday to sing the </a:t>
            </a:r>
            <a:r>
              <a:rPr kumimoji="0" lang="en-US" sz="4800" b="0" i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erlin Sans FB" panose="020E0602020502020306" pitchFamily="34" charset="0"/>
              </a:rPr>
              <a:t>“new song” </a:t>
            </a: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" panose="020E0602020502020306" pitchFamily="34" charset="0"/>
              </a:rPr>
              <a:t>(Revelation 14:1-5).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800" dirty="0">
              <a:latin typeface="Berlin Sans FB" panose="020E0602020502020306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800" b="0" i="0" u="none" strike="noStrike" cap="none" normalizeH="0" baseline="0" dirty="0">
                <a:ln>
                  <a:noFill/>
                </a:ln>
                <a:solidFill>
                  <a:srgbClr val="FF9900"/>
                </a:solidFill>
                <a:effectLst/>
                <a:latin typeface="Berlin Sans FB" panose="020E0602020502020306" pitchFamily="34" charset="0"/>
              </a:rPr>
              <a:t>How about you?</a:t>
            </a:r>
          </a:p>
        </p:txBody>
      </p:sp>
    </p:spTree>
    <p:extLst>
      <p:ext uri="{BB962C8B-B14F-4D97-AF65-F5344CB8AC3E}">
        <p14:creationId xmlns:p14="http://schemas.microsoft.com/office/powerpoint/2010/main" val="281634745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35" grpId="0"/>
      <p:bldP spid="18" grpId="0"/>
      <p:bldP spid="10" grpId="0"/>
      <p:bldP spid="11" grpId="0"/>
      <p:bldP spid="13" grpId="0"/>
      <p:bldP spid="14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lated image">
            <a:extLst>
              <a:ext uri="{FF2B5EF4-FFF2-40B4-BE49-F238E27FC236}">
                <a16:creationId xmlns:a16="http://schemas.microsoft.com/office/drawing/2014/main" id="{A5E77F83-B4FC-45F2-9078-391DC12F2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61855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23000">
              <a:srgbClr val="000066"/>
            </a:gs>
            <a:gs pos="74000">
              <a:srgbClr val="0000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E86863-16FF-4455-8052-39B42922A73C}"/>
              </a:ext>
            </a:extLst>
          </p:cNvPr>
          <p:cNvSpPr/>
          <p:nvPr/>
        </p:nvSpPr>
        <p:spPr bwMode="auto">
          <a:xfrm>
            <a:off x="0" y="-11113"/>
            <a:ext cx="9144000" cy="1458913"/>
          </a:xfrm>
          <a:prstGeom prst="rect">
            <a:avLst/>
          </a:prstGeom>
          <a:solidFill>
            <a:srgbClr val="00006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585975" y="6492875"/>
            <a:ext cx="4038600" cy="3651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chemeClr val="folHlink"/>
                </a:solidFill>
              </a:rPr>
              <a:t>New Things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76201" y="-76200"/>
            <a:ext cx="5181599" cy="769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4400" dirty="0">
                <a:solidFill>
                  <a:srgbClr val="FFFF00"/>
                </a:solidFill>
                <a:latin typeface="Berlin Sans FB" panose="020E0602020502020306" pitchFamily="34" charset="0"/>
              </a:rPr>
              <a:t>New doctrine</a:t>
            </a:r>
            <a:endParaRPr lang="en-US" sz="4400" u="sng" dirty="0">
              <a:solidFill>
                <a:srgbClr val="FFFF00"/>
              </a:solidFill>
              <a:latin typeface="Berlin Sans FB" panose="020E0602020502020306" pitchFamily="34" charset="0"/>
            </a:endParaRP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143256" y="1524000"/>
            <a:ext cx="6638544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34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Spiritual values first:  </a:t>
            </a:r>
            <a:r>
              <a:rPr lang="en-US" sz="3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2 Pet. 1:3-11 Heb. 10:24-25; Matt. 5:6; 6:33; Heb. 9:27; 2 Cor. 5:10; Matt. 5:14-16; Jn. 14:15; 1 Jn. 5:3; Matt. 6:24; Jas. 4:4; Matt. 10:34-37; 1 Thess. 4:15-18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1DC2B8-6858-4C7B-8330-CCB64F7EA68B}"/>
              </a:ext>
            </a:extLst>
          </p:cNvPr>
          <p:cNvCxnSpPr/>
          <p:nvPr/>
        </p:nvCxnSpPr>
        <p:spPr bwMode="auto">
          <a:xfrm>
            <a:off x="0" y="1447800"/>
            <a:ext cx="9144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81000" cy="457200"/>
          </a:xfrm>
        </p:spPr>
        <p:txBody>
          <a:bodyPr/>
          <a:lstStyle/>
          <a:p>
            <a:fld id="{955E7828-17CB-442F-849A-4BD13309398C}" type="slidenum">
              <a:rPr lang="en-US" sz="1800" b="1" smtClean="0">
                <a:effectLst/>
                <a:latin typeface="Gill Sans MT" panose="020B0502020104020203" pitchFamily="34" charset="0"/>
              </a:rPr>
              <a:pPr/>
              <a:t>12</a:t>
            </a:fld>
            <a:endParaRPr lang="en-US" sz="1800" b="1" dirty="0">
              <a:effectLst/>
              <a:latin typeface="Gill Sans MT" panose="020B0502020104020203" pitchFamily="34" charset="0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FC59F88B-4DAD-4558-B039-062C86F93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44" y="4815007"/>
            <a:ext cx="8830056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34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Respect &amp; obey parents:  </a:t>
            </a:r>
            <a:r>
              <a:rPr lang="en-US" sz="3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Eph. 6:1-3; Rom. 1:30; 2 Tim. 3:1-2; Ex. 20:12; Lev. 20:9; Matt. 15:3-6; 1 Tim. 5:4</a:t>
            </a:r>
          </a:p>
        </p:txBody>
      </p:sp>
      <p:pic>
        <p:nvPicPr>
          <p:cNvPr id="3074" name="Picture 2" descr="https://encrypted-tbn0.gstatic.com/images?q=tbn:ANd9GcQNALmwTNLpx-z_KFjF4OD2m2U2CoADmeIEe8Jk-MGJoDyZ6Qea">
            <a:extLst>
              <a:ext uri="{FF2B5EF4-FFF2-40B4-BE49-F238E27FC236}">
                <a16:creationId xmlns:a16="http://schemas.microsoft.com/office/drawing/2014/main" id="{0A1F2D67-89D3-4AD2-A00B-D3C6BA8FC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756269"/>
            <a:ext cx="22288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Related image">
            <a:extLst>
              <a:ext uri="{FF2B5EF4-FFF2-40B4-BE49-F238E27FC236}">
                <a16:creationId xmlns:a16="http://schemas.microsoft.com/office/drawing/2014/main" id="{5D9FDA86-DB92-41C1-8D1A-792397449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175"/>
            <a:ext cx="9144000" cy="608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99282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9" grpId="0"/>
      <p:bldP spid="56335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23000">
              <a:srgbClr val="000066"/>
            </a:gs>
            <a:gs pos="74000">
              <a:srgbClr val="0000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E86863-16FF-4455-8052-39B42922A73C}"/>
              </a:ext>
            </a:extLst>
          </p:cNvPr>
          <p:cNvSpPr/>
          <p:nvPr/>
        </p:nvSpPr>
        <p:spPr bwMode="auto">
          <a:xfrm>
            <a:off x="0" y="-11113"/>
            <a:ext cx="9144000" cy="1458913"/>
          </a:xfrm>
          <a:prstGeom prst="rect">
            <a:avLst/>
          </a:prstGeom>
          <a:solidFill>
            <a:srgbClr val="00006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585975" y="6492875"/>
            <a:ext cx="4038600" cy="3651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chemeClr val="folHlink"/>
                </a:solidFill>
              </a:rPr>
              <a:t>New Things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76201" y="-76200"/>
            <a:ext cx="5181599" cy="769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4400" dirty="0">
                <a:solidFill>
                  <a:srgbClr val="FFFF00"/>
                </a:solidFill>
                <a:latin typeface="Berlin Sans FB" panose="020E0602020502020306" pitchFamily="34" charset="0"/>
              </a:rPr>
              <a:t>New lump</a:t>
            </a:r>
            <a:endParaRPr lang="en-US" sz="4400" u="sng" dirty="0">
              <a:solidFill>
                <a:srgbClr val="FFFF00"/>
              </a:solidFill>
              <a:latin typeface="Berlin Sans FB" panose="020E0602020502020306" pitchFamily="34" charset="0"/>
            </a:endParaRP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143256" y="1524000"/>
            <a:ext cx="6638544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34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Spiritual values first:  </a:t>
            </a:r>
            <a:r>
              <a:rPr lang="en-US" sz="3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2 Pet. 1:3-11 Heb. 10:24-25; Matt. 5:6; 6:33; Heb. 9:27; 2 Cor. 5:10; Matt. 5:14-16; Jn. 14:15; 1 Jn. 5:3; Matt. 6:24; Jas. 4:4; Matt. 10:34-37; 1 Thess. 4:15-18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1DC2B8-6858-4C7B-8330-CCB64F7EA68B}"/>
              </a:ext>
            </a:extLst>
          </p:cNvPr>
          <p:cNvCxnSpPr/>
          <p:nvPr/>
        </p:nvCxnSpPr>
        <p:spPr bwMode="auto">
          <a:xfrm>
            <a:off x="0" y="1447800"/>
            <a:ext cx="9144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81000" cy="457200"/>
          </a:xfrm>
        </p:spPr>
        <p:txBody>
          <a:bodyPr/>
          <a:lstStyle/>
          <a:p>
            <a:fld id="{955E7828-17CB-442F-849A-4BD13309398C}" type="slidenum">
              <a:rPr lang="en-US" sz="1800" b="1" smtClean="0">
                <a:effectLst/>
                <a:latin typeface="Gill Sans MT" panose="020B0502020104020203" pitchFamily="34" charset="0"/>
              </a:rPr>
              <a:pPr/>
              <a:t>13</a:t>
            </a:fld>
            <a:endParaRPr lang="en-US" sz="1800" b="1" dirty="0">
              <a:effectLst/>
              <a:latin typeface="Gill Sans MT" panose="020B0502020104020203" pitchFamily="34" charset="0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FC59F88B-4DAD-4558-B039-062C86F93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44" y="4815007"/>
            <a:ext cx="8830056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34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Respect &amp; obey parents:  </a:t>
            </a:r>
            <a:r>
              <a:rPr lang="en-US" sz="3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Eph. 6:1-3; Rom. 1:30; 2 Tim. 3:1-2; Ex. 20:12; Lev. 20:9; Matt. 15:3-6; 1 Tim. 5:4</a:t>
            </a:r>
          </a:p>
        </p:txBody>
      </p:sp>
      <p:pic>
        <p:nvPicPr>
          <p:cNvPr id="3074" name="Picture 2" descr="https://encrypted-tbn0.gstatic.com/images?q=tbn:ANd9GcQNALmwTNLpx-z_KFjF4OD2m2U2CoADmeIEe8Jk-MGJoDyZ6Qea">
            <a:extLst>
              <a:ext uri="{FF2B5EF4-FFF2-40B4-BE49-F238E27FC236}">
                <a16:creationId xmlns:a16="http://schemas.microsoft.com/office/drawing/2014/main" id="{0A1F2D67-89D3-4AD2-A00B-D3C6BA8FC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756269"/>
            <a:ext cx="22288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Related image">
            <a:extLst>
              <a:ext uri="{FF2B5EF4-FFF2-40B4-BE49-F238E27FC236}">
                <a16:creationId xmlns:a16="http://schemas.microsoft.com/office/drawing/2014/main" id="{0F8CF2C7-49D5-42CA-B73E-3E60A02C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067" y="-11113"/>
            <a:ext cx="206692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97101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9" grpId="0"/>
      <p:bldP spid="56335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23000">
              <a:srgbClr val="000066"/>
            </a:gs>
            <a:gs pos="74000">
              <a:srgbClr val="0000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E86863-16FF-4455-8052-39B42922A73C}"/>
              </a:ext>
            </a:extLst>
          </p:cNvPr>
          <p:cNvSpPr/>
          <p:nvPr/>
        </p:nvSpPr>
        <p:spPr bwMode="auto">
          <a:xfrm>
            <a:off x="0" y="-11113"/>
            <a:ext cx="9144000" cy="1458913"/>
          </a:xfrm>
          <a:prstGeom prst="rect">
            <a:avLst/>
          </a:prstGeom>
          <a:solidFill>
            <a:srgbClr val="00006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585975" y="6492875"/>
            <a:ext cx="4038600" cy="3651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chemeClr val="folHlink"/>
                </a:solidFill>
              </a:rPr>
              <a:t>New Things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76201" y="-76200"/>
            <a:ext cx="5181599" cy="769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4400" dirty="0">
                <a:solidFill>
                  <a:srgbClr val="FFFF00"/>
                </a:solidFill>
                <a:latin typeface="Berlin Sans FB" panose="020E0602020502020306" pitchFamily="34" charset="0"/>
              </a:rPr>
              <a:t>New song</a:t>
            </a:r>
            <a:endParaRPr lang="en-US" sz="4400" u="sng" dirty="0">
              <a:solidFill>
                <a:srgbClr val="FFFF00"/>
              </a:solidFill>
              <a:latin typeface="Berlin Sans FB" panose="020E0602020502020306" pitchFamily="34" charset="0"/>
            </a:endParaRP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143256" y="1524000"/>
            <a:ext cx="6638544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34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Spiritual values first:  </a:t>
            </a:r>
            <a:r>
              <a:rPr lang="en-US" sz="3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2 Pet. 1:3-11 Heb. 10:24-25; Matt. 5:6; 6:33; Heb. 9:27; 2 Cor. 5:10; Matt. 5:14-16; Jn. 14:15; 1 Jn. 5:3; Matt. 6:24; Jas. 4:4; Matt. 10:34-37; 1 Thess. 4:15-18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1DC2B8-6858-4C7B-8330-CCB64F7EA68B}"/>
              </a:ext>
            </a:extLst>
          </p:cNvPr>
          <p:cNvCxnSpPr/>
          <p:nvPr/>
        </p:nvCxnSpPr>
        <p:spPr bwMode="auto">
          <a:xfrm>
            <a:off x="0" y="1447800"/>
            <a:ext cx="9144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81000" cy="457200"/>
          </a:xfrm>
        </p:spPr>
        <p:txBody>
          <a:bodyPr/>
          <a:lstStyle/>
          <a:p>
            <a:fld id="{955E7828-17CB-442F-849A-4BD13309398C}" type="slidenum">
              <a:rPr lang="en-US" sz="1800" b="1" smtClean="0">
                <a:effectLst/>
                <a:latin typeface="Gill Sans MT" panose="020B0502020104020203" pitchFamily="34" charset="0"/>
              </a:rPr>
              <a:pPr/>
              <a:t>14</a:t>
            </a:fld>
            <a:endParaRPr lang="en-US" sz="1800" b="1" dirty="0">
              <a:effectLst/>
              <a:latin typeface="Gill Sans MT" panose="020B0502020104020203" pitchFamily="34" charset="0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FC59F88B-4DAD-4558-B039-062C86F93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44" y="4815007"/>
            <a:ext cx="8830056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34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Respect &amp; obey parents:  </a:t>
            </a:r>
            <a:r>
              <a:rPr lang="en-US" sz="3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Eph. 6:1-3; Rom. 1:30; 2 Tim. 3:1-2; Ex. 20:12; Lev. 20:9; Matt. 15:3-6; 1 Tim. 5:4</a:t>
            </a:r>
          </a:p>
        </p:txBody>
      </p:sp>
      <p:pic>
        <p:nvPicPr>
          <p:cNvPr id="3074" name="Picture 2" descr="https://encrypted-tbn0.gstatic.com/images?q=tbn:ANd9GcQNALmwTNLpx-z_KFjF4OD2m2U2CoADmeIEe8Jk-MGJoDyZ6Qea">
            <a:extLst>
              <a:ext uri="{FF2B5EF4-FFF2-40B4-BE49-F238E27FC236}">
                <a16:creationId xmlns:a16="http://schemas.microsoft.com/office/drawing/2014/main" id="{0A1F2D67-89D3-4AD2-A00B-D3C6BA8FC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756269"/>
            <a:ext cx="22288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Related image">
            <a:extLst>
              <a:ext uri="{FF2B5EF4-FFF2-40B4-BE49-F238E27FC236}">
                <a16:creationId xmlns:a16="http://schemas.microsoft.com/office/drawing/2014/main" id="{81C54C16-6C19-4A33-B7F2-67EEDB3A6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975" y="-35117"/>
            <a:ext cx="66675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22822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9" grpId="0"/>
      <p:bldP spid="56335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23000">
              <a:srgbClr val="000066"/>
            </a:gs>
            <a:gs pos="74000">
              <a:srgbClr val="0000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E86863-16FF-4455-8052-39B42922A73C}"/>
              </a:ext>
            </a:extLst>
          </p:cNvPr>
          <p:cNvSpPr/>
          <p:nvPr/>
        </p:nvSpPr>
        <p:spPr bwMode="auto">
          <a:xfrm>
            <a:off x="0" y="-11113"/>
            <a:ext cx="9144000" cy="1458913"/>
          </a:xfrm>
          <a:prstGeom prst="rect">
            <a:avLst/>
          </a:prstGeom>
          <a:solidFill>
            <a:srgbClr val="00006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585975" y="6492875"/>
            <a:ext cx="4038600" cy="3651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chemeClr val="folHlink"/>
                </a:solidFill>
              </a:rPr>
              <a:t>New Things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76201" y="-76200"/>
            <a:ext cx="5181599" cy="769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4400" dirty="0">
                <a:solidFill>
                  <a:srgbClr val="FFFF00"/>
                </a:solidFill>
                <a:latin typeface="Berlin Sans FB" panose="020E0602020502020306" pitchFamily="34" charset="0"/>
              </a:rPr>
              <a:t>All things</a:t>
            </a:r>
            <a:endParaRPr lang="en-US" sz="4400" u="sng" dirty="0">
              <a:solidFill>
                <a:srgbClr val="FFFF00"/>
              </a:solidFill>
              <a:latin typeface="Berlin Sans FB" panose="020E0602020502020306" pitchFamily="34" charset="0"/>
            </a:endParaRP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143256" y="1524000"/>
            <a:ext cx="6638544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34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Spiritual values first:  </a:t>
            </a:r>
            <a:r>
              <a:rPr lang="en-US" sz="3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2 Pet. 1:3-11 Heb. 10:24-25; Matt. 5:6; 6:33; Heb. 9:27; 2 Cor. 5:10; Matt. 5:14-16; Jn. 14:15; 1 Jn. 5:3; Matt. 6:24; Jas. 4:4; Matt. 10:34-37; 1 Thess. 4:15-18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1DC2B8-6858-4C7B-8330-CCB64F7EA68B}"/>
              </a:ext>
            </a:extLst>
          </p:cNvPr>
          <p:cNvCxnSpPr/>
          <p:nvPr/>
        </p:nvCxnSpPr>
        <p:spPr bwMode="auto">
          <a:xfrm>
            <a:off x="0" y="1447800"/>
            <a:ext cx="9144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81000" cy="457200"/>
          </a:xfrm>
        </p:spPr>
        <p:txBody>
          <a:bodyPr/>
          <a:lstStyle/>
          <a:p>
            <a:fld id="{955E7828-17CB-442F-849A-4BD13309398C}" type="slidenum">
              <a:rPr lang="en-US" sz="1800" b="1" smtClean="0">
                <a:effectLst/>
                <a:latin typeface="Gill Sans MT" panose="020B0502020104020203" pitchFamily="34" charset="0"/>
              </a:rPr>
              <a:pPr/>
              <a:t>15</a:t>
            </a:fld>
            <a:endParaRPr lang="en-US" sz="1800" b="1" dirty="0">
              <a:effectLst/>
              <a:latin typeface="Gill Sans MT" panose="020B0502020104020203" pitchFamily="34" charset="0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FC59F88B-4DAD-4558-B039-062C86F93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44" y="4815007"/>
            <a:ext cx="8830056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34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Respect &amp; obey parents:  </a:t>
            </a:r>
            <a:r>
              <a:rPr lang="en-US" sz="3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Eph. 6:1-3; Rom. 1:30; 2 Tim. 3:1-2; Ex. 20:12; Lev. 20:9; Matt. 15:3-6; 1 Tim. 5:4</a:t>
            </a:r>
          </a:p>
        </p:txBody>
      </p:sp>
      <p:pic>
        <p:nvPicPr>
          <p:cNvPr id="3074" name="Picture 2" descr="https://encrypted-tbn0.gstatic.com/images?q=tbn:ANd9GcQNALmwTNLpx-z_KFjF4OD2m2U2CoADmeIEe8Jk-MGJoDyZ6Qea">
            <a:extLst>
              <a:ext uri="{FF2B5EF4-FFF2-40B4-BE49-F238E27FC236}">
                <a16:creationId xmlns:a16="http://schemas.microsoft.com/office/drawing/2014/main" id="{0A1F2D67-89D3-4AD2-A00B-D3C6BA8FC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756269"/>
            <a:ext cx="22288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Related image">
            <a:extLst>
              <a:ext uri="{FF2B5EF4-FFF2-40B4-BE49-F238E27FC236}">
                <a16:creationId xmlns:a16="http://schemas.microsoft.com/office/drawing/2014/main" id="{D2A6CC3B-D61E-4D22-A8C4-47E027898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0"/>
            <a:ext cx="6867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02548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9" grpId="0"/>
      <p:bldP spid="56335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31000">
              <a:srgbClr val="003366"/>
            </a:gs>
            <a:gs pos="74000">
              <a:srgbClr val="0000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E86863-16FF-4455-8052-39B42922A73C}"/>
              </a:ext>
            </a:extLst>
          </p:cNvPr>
          <p:cNvSpPr/>
          <p:nvPr/>
        </p:nvSpPr>
        <p:spPr bwMode="auto">
          <a:xfrm>
            <a:off x="0" y="-11113"/>
            <a:ext cx="9144000" cy="1458913"/>
          </a:xfrm>
          <a:prstGeom prst="rect">
            <a:avLst/>
          </a:prstGeom>
          <a:solidFill>
            <a:srgbClr val="00336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152400" y="228600"/>
            <a:ext cx="4953000" cy="923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400" dirty="0">
                <a:solidFill>
                  <a:srgbClr val="FFFF00"/>
                </a:solidFill>
                <a:latin typeface="Berlin Sans FB Demi" panose="020E0802020502020306" pitchFamily="34" charset="0"/>
              </a:rPr>
              <a:t>Introduction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400800"/>
            <a:ext cx="685800" cy="457200"/>
          </a:xfrm>
        </p:spPr>
        <p:txBody>
          <a:bodyPr/>
          <a:lstStyle/>
          <a:p>
            <a:fld id="{955E7828-17CB-442F-849A-4BD13309398C}" type="slidenum">
              <a:rPr lang="en-US" sz="1800" b="1" smtClean="0">
                <a:effectLst/>
                <a:latin typeface="Gill Sans MT" panose="020B0502020104020203" pitchFamily="34" charset="0"/>
              </a:rPr>
              <a:pPr/>
              <a:t>2</a:t>
            </a:fld>
            <a:endParaRPr lang="en-US" sz="1800" b="1" dirty="0">
              <a:effectLst/>
              <a:latin typeface="Gill Sans MT" panose="020B0502020104020203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1DC2B8-6858-4C7B-8330-CCB64F7EA68B}"/>
              </a:ext>
            </a:extLst>
          </p:cNvPr>
          <p:cNvCxnSpPr/>
          <p:nvPr/>
        </p:nvCxnSpPr>
        <p:spPr bwMode="auto">
          <a:xfrm>
            <a:off x="0" y="1447800"/>
            <a:ext cx="9144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 Box 15">
            <a:extLst>
              <a:ext uri="{FF2B5EF4-FFF2-40B4-BE49-F238E27FC236}">
                <a16:creationId xmlns:a16="http://schemas.microsoft.com/office/drawing/2014/main" id="{482D0756-7117-48F0-8ABB-32D83A535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256" y="1600200"/>
            <a:ext cx="522056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With a new year before us, it is a good time to call our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atten-tion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to some 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“new” 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things.</a:t>
            </a:r>
            <a:endParaRPr lang="en-US" sz="2800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F409D098-1137-4469-8755-D98F8579B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48000"/>
            <a:ext cx="8991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The word 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“new” 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occurs 173 times in 153 verses in my Bible (NKJV).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7C2FFF-FB46-493B-A208-F90553E50DA7}"/>
              </a:ext>
            </a:extLst>
          </p:cNvPr>
          <p:cNvSpPr/>
          <p:nvPr/>
        </p:nvSpPr>
        <p:spPr>
          <a:xfrm>
            <a:off x="344556" y="4164955"/>
            <a:ext cx="8458200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>
                <a:solidFill>
                  <a:srgbClr val="FFFF00"/>
                </a:solidFill>
                <a:latin typeface="Berlin Sans FB" panose="020E0602020502020306" pitchFamily="34" charset="0"/>
              </a:rPr>
              <a:t>“Then He said to them, ‘Therefore every scribe instructed concerning the kingdom of heaven is like a householder who brings out of his treasure things new and old.’”</a:t>
            </a:r>
          </a:p>
          <a:p>
            <a:pPr algn="just"/>
            <a:endParaRPr lang="en-US" sz="800" dirty="0">
              <a:latin typeface="Berlin Sans FB" panose="020E0602020502020306" pitchFamily="34" charset="0"/>
            </a:endParaRPr>
          </a:p>
          <a:p>
            <a:pPr algn="r"/>
            <a:r>
              <a:rPr lang="en-US" sz="3200" dirty="0">
                <a:solidFill>
                  <a:srgbClr val="FFCC00"/>
                </a:solidFill>
                <a:latin typeface="Berlin Sans FB" panose="020E0602020502020306" pitchFamily="34" charset="0"/>
              </a:rPr>
              <a:t>Matthew 13:52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C3BEF8-CF52-40DC-826C-4B9CB2A83766}"/>
              </a:ext>
            </a:extLst>
          </p:cNvPr>
          <p:cNvGrpSpPr/>
          <p:nvPr/>
        </p:nvGrpSpPr>
        <p:grpSpPr>
          <a:xfrm>
            <a:off x="5363817" y="-11115"/>
            <a:ext cx="3810000" cy="2896253"/>
            <a:chOff x="5363817" y="-11114"/>
            <a:chExt cx="3810000" cy="2857500"/>
          </a:xfrm>
        </p:grpSpPr>
        <p:pic>
          <p:nvPicPr>
            <p:cNvPr id="1028" name="Picture 4" descr="Related image">
              <a:extLst>
                <a:ext uri="{FF2B5EF4-FFF2-40B4-BE49-F238E27FC236}">
                  <a16:creationId xmlns:a16="http://schemas.microsoft.com/office/drawing/2014/main" id="{D663804C-E45D-457F-B953-E7B625197AC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817" y="-11114"/>
              <a:ext cx="38100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AB44C9-2DC9-4C93-BDD3-6A98857F588B}"/>
                </a:ext>
              </a:extLst>
            </p:cNvPr>
            <p:cNvSpPr/>
            <p:nvPr/>
          </p:nvSpPr>
          <p:spPr bwMode="auto">
            <a:xfrm>
              <a:off x="6477000" y="2209800"/>
              <a:ext cx="1600200" cy="457196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328098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9" grpId="0"/>
      <p:bldP spid="19" grpId="0"/>
      <p:bldP spid="20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19000">
              <a:srgbClr val="000066"/>
            </a:gs>
            <a:gs pos="88000">
              <a:srgbClr val="0000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002BEDA6-2AC8-47D4-AEA9-C37EF9161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6256" y="6361176"/>
            <a:ext cx="228600" cy="457200"/>
          </a:xfrm>
        </p:spPr>
        <p:txBody>
          <a:bodyPr/>
          <a:lstStyle/>
          <a:p>
            <a:fld id="{FC550496-982E-41DF-B53F-DFD22C9CF57D}" type="slidenum">
              <a:rPr lang="en-US" b="1" smtClean="0">
                <a:latin typeface="Gill Sans MT" panose="020B0502020104020203" pitchFamily="34" charset="0"/>
              </a:rPr>
              <a:pPr/>
              <a:t>3</a:t>
            </a:fld>
            <a:endParaRPr lang="en-US" b="1" dirty="0">
              <a:latin typeface="Gill Sans MT" panose="020B0502020104020203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67C590-910C-4240-BE63-B93AFA6D156D}"/>
              </a:ext>
            </a:extLst>
          </p:cNvPr>
          <p:cNvCxnSpPr/>
          <p:nvPr/>
        </p:nvCxnSpPr>
        <p:spPr bwMode="auto">
          <a:xfrm>
            <a:off x="-13002" y="4343400"/>
            <a:ext cx="9144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A96D7F0-B9B5-4E01-8512-9810E228CAA0}"/>
              </a:ext>
            </a:extLst>
          </p:cNvPr>
          <p:cNvSpPr/>
          <p:nvPr/>
        </p:nvSpPr>
        <p:spPr>
          <a:xfrm>
            <a:off x="-25571" y="4361872"/>
            <a:ext cx="9144000" cy="2474965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9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yala" panose="02000504070300020003" pitchFamily="2" charset="0"/>
              </a:rPr>
              <a:t>New Things</a:t>
            </a:r>
            <a:endParaRPr lang="en-US" sz="9600" b="1" dirty="0">
              <a:solidFill>
                <a:srgbClr val="FFCC66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yala" panose="02000504070300020003" pitchFamily="2" charset="0"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5CB2E460-E413-4073-B353-9252D417753D}"/>
              </a:ext>
            </a:extLst>
          </p:cNvPr>
          <p:cNvSpPr txBox="1">
            <a:spLocks/>
          </p:cNvSpPr>
          <p:nvPr/>
        </p:nvSpPr>
        <p:spPr>
          <a:xfrm>
            <a:off x="503380" y="5791201"/>
            <a:ext cx="8140398" cy="11429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i="1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Matthew 13:52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C9EA0945-4F48-4054-B080-081C6D2A8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74" y="1066800"/>
            <a:ext cx="874485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0947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23000">
              <a:srgbClr val="000066"/>
            </a:gs>
            <a:gs pos="74000">
              <a:srgbClr val="0000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E86863-16FF-4455-8052-39B42922A73C}"/>
              </a:ext>
            </a:extLst>
          </p:cNvPr>
          <p:cNvSpPr/>
          <p:nvPr/>
        </p:nvSpPr>
        <p:spPr bwMode="auto">
          <a:xfrm>
            <a:off x="0" y="-11113"/>
            <a:ext cx="9144000" cy="1458913"/>
          </a:xfrm>
          <a:prstGeom prst="rect">
            <a:avLst/>
          </a:prstGeom>
          <a:solidFill>
            <a:srgbClr val="00006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585975" y="6492875"/>
            <a:ext cx="4038600" cy="3651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chemeClr val="folHlink"/>
                </a:solidFill>
              </a:rPr>
              <a:t>New Things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76200" y="111204"/>
            <a:ext cx="6894853" cy="11079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6600" dirty="0">
                <a:solidFill>
                  <a:srgbClr val="FFFF00"/>
                </a:solidFill>
                <a:latin typeface="Berlin Sans FB" panose="020E0602020502020306" pitchFamily="34" charset="0"/>
              </a:rPr>
              <a:t>New name</a:t>
            </a:r>
            <a:endParaRPr lang="en-US" sz="6600" u="sng" dirty="0">
              <a:solidFill>
                <a:srgbClr val="FFFF00"/>
              </a:solidFill>
              <a:latin typeface="Berlin Sans FB" panose="020E0602020502020306" pitchFamily="34" charset="0"/>
            </a:endParaRP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143256" y="1524000"/>
            <a:ext cx="6181344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When you obeyed the gospel God renamed you!  </a:t>
            </a:r>
            <a:r>
              <a:rPr lang="en-US" sz="26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Isa. 62:2; 56:5; 65:15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1DC2B8-6858-4C7B-8330-CCB64F7EA68B}"/>
              </a:ext>
            </a:extLst>
          </p:cNvPr>
          <p:cNvCxnSpPr/>
          <p:nvPr/>
        </p:nvCxnSpPr>
        <p:spPr bwMode="auto">
          <a:xfrm>
            <a:off x="0" y="1447800"/>
            <a:ext cx="9144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81000" cy="457200"/>
          </a:xfrm>
        </p:spPr>
        <p:txBody>
          <a:bodyPr/>
          <a:lstStyle/>
          <a:p>
            <a:fld id="{955E7828-17CB-442F-849A-4BD13309398C}" type="slidenum">
              <a:rPr lang="en-US" sz="1800" b="1" smtClean="0">
                <a:effectLst/>
                <a:latin typeface="Gill Sans MT" panose="020B0502020104020203" pitchFamily="34" charset="0"/>
              </a:rPr>
              <a:pPr/>
              <a:t>4</a:t>
            </a:fld>
            <a:endParaRPr lang="en-US" sz="1800" b="1" dirty="0">
              <a:effectLst/>
              <a:latin typeface="Gill Sans MT" panose="020B0502020104020203" pitchFamily="34" charset="0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FC59F88B-4DAD-4558-B039-062C86F93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44" y="2514600"/>
            <a:ext cx="8830056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A name:  never heard before, divinely given, and con-</a:t>
            </a:r>
            <a:r>
              <a:rPr lang="en-US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nected</a:t>
            </a: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with the Gentiles seeing God’s righteousness:  </a:t>
            </a:r>
            <a:r>
              <a:rPr lang="en-US" sz="26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Acts 10 &amp; 11; 11:26</a:t>
            </a:r>
          </a:p>
        </p:txBody>
      </p:sp>
      <p:pic>
        <p:nvPicPr>
          <p:cNvPr id="3076" name="Picture 4" descr="Related image">
            <a:extLst>
              <a:ext uri="{FF2B5EF4-FFF2-40B4-BE49-F238E27FC236}">
                <a16:creationId xmlns:a16="http://schemas.microsoft.com/office/drawing/2014/main" id="{FF45A183-BCAD-49A8-956E-7605C308D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11" y="0"/>
            <a:ext cx="3288134" cy="205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5">
            <a:extLst>
              <a:ext uri="{FF2B5EF4-FFF2-40B4-BE49-F238E27FC236}">
                <a16:creationId xmlns:a16="http://schemas.microsoft.com/office/drawing/2014/main" id="{820490B5-2D73-403C-9F4A-F3FED6D9C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025205"/>
            <a:ext cx="89916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A name under which one “transacts business” or is “employed to accomplish things” (e.g., Smith, Baker, Cooper, Carpenter).</a:t>
            </a:r>
            <a:endParaRPr lang="en-US" sz="26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0E7B9C05-07B7-4FFB-888E-D2F85B6E4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549205"/>
            <a:ext cx="8830056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A name which is both a great </a:t>
            </a:r>
            <a:r>
              <a:rPr lang="en-US" sz="26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honor</a:t>
            </a: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and a great </a:t>
            </a:r>
            <a:r>
              <a:rPr lang="en-US" sz="26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respons-ibility</a:t>
            </a: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:  </a:t>
            </a:r>
            <a:r>
              <a:rPr lang="en-US" sz="26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1 Pet. 4:14-16; Col. 3:17; Rom. 8:29; Matt. 5:14-16</a:t>
            </a:r>
          </a:p>
        </p:txBody>
      </p:sp>
    </p:spTree>
    <p:extLst>
      <p:ext uri="{BB962C8B-B14F-4D97-AF65-F5344CB8AC3E}">
        <p14:creationId xmlns:p14="http://schemas.microsoft.com/office/powerpoint/2010/main" val="235312000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9" grpId="0"/>
      <p:bldP spid="56335" grpId="0"/>
      <p:bldP spid="18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23000">
              <a:srgbClr val="000066"/>
            </a:gs>
            <a:gs pos="74000">
              <a:srgbClr val="0000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E86863-16FF-4455-8052-39B42922A73C}"/>
              </a:ext>
            </a:extLst>
          </p:cNvPr>
          <p:cNvSpPr/>
          <p:nvPr/>
        </p:nvSpPr>
        <p:spPr bwMode="auto">
          <a:xfrm>
            <a:off x="0" y="-11113"/>
            <a:ext cx="9144000" cy="1458913"/>
          </a:xfrm>
          <a:prstGeom prst="rect">
            <a:avLst/>
          </a:prstGeom>
          <a:solidFill>
            <a:srgbClr val="00006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585975" y="6492875"/>
            <a:ext cx="4038600" cy="3651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chemeClr val="folHlink"/>
                </a:solidFill>
              </a:rPr>
              <a:t>New Things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76200" y="111204"/>
            <a:ext cx="6894853" cy="10464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6200" dirty="0">
                <a:solidFill>
                  <a:srgbClr val="FFFF00"/>
                </a:solidFill>
                <a:latin typeface="Berlin Sans FB" panose="020E0602020502020306" pitchFamily="34" charset="0"/>
              </a:rPr>
              <a:t>New covenant</a:t>
            </a:r>
            <a:endParaRPr lang="en-US" sz="6200" u="sng" dirty="0">
              <a:solidFill>
                <a:srgbClr val="FFFF00"/>
              </a:solidFill>
              <a:latin typeface="Berlin Sans FB" panose="020E0602020502020306" pitchFamily="34" charset="0"/>
            </a:endParaRP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143256" y="1524000"/>
            <a:ext cx="6105144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We live under the </a:t>
            </a:r>
            <a:r>
              <a:rPr lang="en-US" sz="2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“new covenant,”  </a:t>
            </a: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not the </a:t>
            </a:r>
            <a:r>
              <a:rPr lang="en-US" sz="2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“old covenant” </a:t>
            </a: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:  </a:t>
            </a:r>
            <a:r>
              <a:rPr lang="en-US" sz="26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Jer. 31:31-34; Heb. 8:7-13; Gal. 4:24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1DC2B8-6858-4C7B-8330-CCB64F7EA68B}"/>
              </a:ext>
            </a:extLst>
          </p:cNvPr>
          <p:cNvCxnSpPr/>
          <p:nvPr/>
        </p:nvCxnSpPr>
        <p:spPr bwMode="auto">
          <a:xfrm>
            <a:off x="0" y="1447800"/>
            <a:ext cx="9144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81000" cy="457200"/>
          </a:xfrm>
        </p:spPr>
        <p:txBody>
          <a:bodyPr/>
          <a:lstStyle/>
          <a:p>
            <a:fld id="{955E7828-17CB-442F-849A-4BD13309398C}" type="slidenum">
              <a:rPr lang="en-US" sz="1800" b="1" smtClean="0">
                <a:effectLst/>
                <a:latin typeface="Gill Sans MT" panose="020B0502020104020203" pitchFamily="34" charset="0"/>
              </a:rPr>
              <a:pPr/>
              <a:t>5</a:t>
            </a:fld>
            <a:endParaRPr lang="en-US" sz="1800" b="1" dirty="0">
              <a:effectLst/>
              <a:latin typeface="Gill Sans MT" panose="020B0502020104020203" pitchFamily="34" charset="0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FC59F88B-4DAD-4558-B039-062C86F93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44" y="3012371"/>
            <a:ext cx="8982456" cy="81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We are so blessed to live in the Christian dispensation, under the </a:t>
            </a:r>
            <a:r>
              <a:rPr lang="en-US" sz="2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“new covenant” </a:t>
            </a: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:  </a:t>
            </a:r>
            <a:r>
              <a:rPr lang="en-US" sz="26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Heb. 7:19; 8:6; 9:23; 10:1-10; 12:24</a:t>
            </a:r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BB58DF60-17C2-4F09-ACD3-B3EACD0AD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-6454"/>
            <a:ext cx="3200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5">
            <a:extLst>
              <a:ext uri="{FF2B5EF4-FFF2-40B4-BE49-F238E27FC236}">
                <a16:creationId xmlns:a16="http://schemas.microsoft.com/office/drawing/2014/main" id="{1F3A154D-E120-4789-BF01-DAFC33844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057856"/>
            <a:ext cx="8982456" cy="1175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Many practice “cafeteria-style religion” and try to use the </a:t>
            </a:r>
            <a:r>
              <a:rPr lang="en-US" sz="2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“old covenant”</a:t>
            </a: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 to justify their religious practices (e.g., instrumental music, burning incense, sabbath keeping).</a:t>
            </a:r>
            <a:endParaRPr lang="en-US" sz="26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C36026D8-8A2E-4FE5-AA0B-2DCCABFBE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508248"/>
            <a:ext cx="8982456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This is pure folly!  It severs one from Christ!  </a:t>
            </a:r>
            <a:r>
              <a:rPr lang="en-US" sz="26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Heb. 8:13; 10:9-10; Eph. 2:14-15; Gal 5:4; Rom. 15:4; 1 Cor. 10:11</a:t>
            </a:r>
          </a:p>
        </p:txBody>
      </p:sp>
    </p:spTree>
    <p:extLst>
      <p:ext uri="{BB962C8B-B14F-4D97-AF65-F5344CB8AC3E}">
        <p14:creationId xmlns:p14="http://schemas.microsoft.com/office/powerpoint/2010/main" val="194040942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9" grpId="0"/>
      <p:bldP spid="56335" grpId="0"/>
      <p:bldP spid="18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23000">
              <a:srgbClr val="000066"/>
            </a:gs>
            <a:gs pos="74000">
              <a:srgbClr val="0000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E86863-16FF-4455-8052-39B42922A73C}"/>
              </a:ext>
            </a:extLst>
          </p:cNvPr>
          <p:cNvSpPr/>
          <p:nvPr/>
        </p:nvSpPr>
        <p:spPr bwMode="auto">
          <a:xfrm>
            <a:off x="0" y="-11113"/>
            <a:ext cx="9144000" cy="1458913"/>
          </a:xfrm>
          <a:prstGeom prst="rect">
            <a:avLst/>
          </a:prstGeom>
          <a:solidFill>
            <a:srgbClr val="00006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585975" y="6492875"/>
            <a:ext cx="4038600" cy="3651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chemeClr val="folHlink"/>
                </a:solidFill>
              </a:rPr>
              <a:t>New Things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76200" y="219670"/>
            <a:ext cx="6894853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4600" dirty="0">
                <a:solidFill>
                  <a:srgbClr val="FFFF00"/>
                </a:solidFill>
                <a:latin typeface="Berlin Sans FB" panose="020E0602020502020306" pitchFamily="34" charset="0"/>
              </a:rPr>
              <a:t>New commandment</a:t>
            </a:r>
            <a:endParaRPr lang="en-US" sz="4600" u="sng" dirty="0">
              <a:solidFill>
                <a:srgbClr val="FFFF00"/>
              </a:solidFill>
              <a:latin typeface="Berlin Sans FB" panose="020E0602020502020306" pitchFamily="34" charset="0"/>
            </a:endParaRP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143256" y="1524000"/>
            <a:ext cx="534314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The Lord taught, </a:t>
            </a:r>
            <a:r>
              <a:rPr lang="en-US" sz="2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“A new com-</a:t>
            </a:r>
            <a:endParaRPr lang="en-US" sz="26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1DC2B8-6858-4C7B-8330-CCB64F7EA68B}"/>
              </a:ext>
            </a:extLst>
          </p:cNvPr>
          <p:cNvCxnSpPr/>
          <p:nvPr/>
        </p:nvCxnSpPr>
        <p:spPr bwMode="auto">
          <a:xfrm>
            <a:off x="0" y="1447800"/>
            <a:ext cx="9144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81000" cy="457200"/>
          </a:xfrm>
        </p:spPr>
        <p:txBody>
          <a:bodyPr/>
          <a:lstStyle/>
          <a:p>
            <a:fld id="{955E7828-17CB-442F-849A-4BD13309398C}" type="slidenum">
              <a:rPr lang="en-US" sz="1800" b="1" smtClean="0">
                <a:effectLst/>
                <a:latin typeface="Gill Sans MT" panose="020B0502020104020203" pitchFamily="34" charset="0"/>
              </a:rPr>
              <a:pPr/>
              <a:t>6</a:t>
            </a:fld>
            <a:endParaRPr lang="en-US" sz="1800" b="1" dirty="0">
              <a:effectLst/>
              <a:latin typeface="Gill Sans MT" panose="020B0502020104020203" pitchFamily="34" charset="0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FC59F88B-4DAD-4558-B039-062C86F93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44" y="2932044"/>
            <a:ext cx="883005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Jesus showed this great love in His death:  </a:t>
            </a:r>
            <a:r>
              <a:rPr lang="en-US" sz="26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Jn. 15:13; Eph. 5:15</a:t>
            </a:r>
          </a:p>
        </p:txBody>
      </p:sp>
      <p:pic>
        <p:nvPicPr>
          <p:cNvPr id="5122" name="Picture 2" descr="https://i.ytimg.com/vi/QhoFmt1nfGo/maxresdefault.jpg">
            <a:extLst>
              <a:ext uri="{FF2B5EF4-FFF2-40B4-BE49-F238E27FC236}">
                <a16:creationId xmlns:a16="http://schemas.microsoft.com/office/drawing/2014/main" id="{238E975A-BB38-44D6-8358-5EB999CDF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135" y="1"/>
            <a:ext cx="3696864" cy="203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5">
            <a:extLst>
              <a:ext uri="{FF2B5EF4-FFF2-40B4-BE49-F238E27FC236}">
                <a16:creationId xmlns:a16="http://schemas.microsoft.com/office/drawing/2014/main" id="{6198C2FD-8130-441C-B303-39F9448C8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81200"/>
            <a:ext cx="8382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  <a:buSzPct val="115000"/>
            </a:pPr>
            <a:r>
              <a:rPr lang="en-US" sz="26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mandment</a:t>
            </a:r>
            <a:r>
              <a:rPr lang="en-US" sz="2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I give you, that you love one another; as I have loved you, that you also love one another.” </a:t>
            </a: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:  </a:t>
            </a:r>
            <a:r>
              <a:rPr lang="en-US" sz="26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Jn. 13:34</a:t>
            </a: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1E265302-AA42-4322-AF95-3DC958BD2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478696"/>
            <a:ext cx="8830056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This </a:t>
            </a:r>
            <a:r>
              <a:rPr lang="en-US" sz="2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“love one another”</a:t>
            </a: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 command is upheld throughout the New Testament:  </a:t>
            </a:r>
            <a:r>
              <a:rPr lang="en-US" sz="26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Jn. 15:12, 17; Rom. 13:8; 1 Thess. 4:9; 1 Jn. 3:11, 23; 4:11-12; 2 Jn. 5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60698C08-EF06-403D-83F5-C6236557A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823792"/>
            <a:ext cx="89916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The Lord also said, </a:t>
            </a:r>
            <a:r>
              <a:rPr lang="en-US" sz="2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“By this all will know you are My dis-</a:t>
            </a:r>
            <a:r>
              <a:rPr lang="en-US" sz="26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ciples</a:t>
            </a:r>
            <a:r>
              <a:rPr lang="en-US" sz="2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, if you have love for one another” </a:t>
            </a: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:  </a:t>
            </a:r>
            <a:r>
              <a:rPr lang="en-US" sz="26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Jn. 13:35; 1 Pet. 1:22; 1 Jn. 4:7-8</a:t>
            </a: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DB7A79C4-C60A-4E40-9071-D45F7B4AD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0573"/>
            <a:ext cx="883005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Are you wearing this badge of discipleship?</a:t>
            </a:r>
            <a:endParaRPr lang="en-US" sz="26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517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9" grpId="0"/>
      <p:bldP spid="56335" grpId="0"/>
      <p:bldP spid="18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23000">
              <a:srgbClr val="000066"/>
            </a:gs>
            <a:gs pos="74000">
              <a:srgbClr val="0000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E86863-16FF-4455-8052-39B42922A73C}"/>
              </a:ext>
            </a:extLst>
          </p:cNvPr>
          <p:cNvSpPr/>
          <p:nvPr/>
        </p:nvSpPr>
        <p:spPr bwMode="auto">
          <a:xfrm>
            <a:off x="0" y="-11113"/>
            <a:ext cx="9144000" cy="1458913"/>
          </a:xfrm>
          <a:prstGeom prst="rect">
            <a:avLst/>
          </a:prstGeom>
          <a:solidFill>
            <a:srgbClr val="00006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585975" y="6492875"/>
            <a:ext cx="4038600" cy="3651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chemeClr val="folHlink"/>
                </a:solidFill>
              </a:rPr>
              <a:t>New Things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76200" y="178904"/>
            <a:ext cx="6894853" cy="1015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6000" dirty="0">
                <a:solidFill>
                  <a:srgbClr val="FFFF00"/>
                </a:solidFill>
                <a:latin typeface="Berlin Sans FB" panose="020E0602020502020306" pitchFamily="34" charset="0"/>
              </a:rPr>
              <a:t>New creation</a:t>
            </a:r>
            <a:endParaRPr lang="en-US" sz="6000" u="sng" dirty="0">
              <a:solidFill>
                <a:srgbClr val="FFFF00"/>
              </a:solidFill>
              <a:latin typeface="Berlin Sans FB" panose="020E0602020502020306" pitchFamily="34" charset="0"/>
            </a:endParaRP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143256" y="1524000"/>
            <a:ext cx="53431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Paul writes, 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“Therefore, if any-</a:t>
            </a:r>
            <a:endParaRPr lang="en-US" sz="28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1DC2B8-6858-4C7B-8330-CCB64F7EA68B}"/>
              </a:ext>
            </a:extLst>
          </p:cNvPr>
          <p:cNvCxnSpPr/>
          <p:nvPr/>
        </p:nvCxnSpPr>
        <p:spPr bwMode="auto">
          <a:xfrm>
            <a:off x="0" y="1447800"/>
            <a:ext cx="9144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81000" cy="457200"/>
          </a:xfrm>
        </p:spPr>
        <p:txBody>
          <a:bodyPr/>
          <a:lstStyle/>
          <a:p>
            <a:fld id="{955E7828-17CB-442F-849A-4BD13309398C}" type="slidenum">
              <a:rPr lang="en-US" sz="1800" b="1" smtClean="0">
                <a:effectLst/>
                <a:latin typeface="Gill Sans MT" panose="020B0502020104020203" pitchFamily="34" charset="0"/>
              </a:rPr>
              <a:pPr/>
              <a:t>7</a:t>
            </a:fld>
            <a:endParaRPr lang="en-US" sz="1800" b="1" dirty="0">
              <a:effectLst/>
              <a:latin typeface="Gill Sans MT" panose="020B0502020104020203" pitchFamily="34" charset="0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FC59F88B-4DAD-4558-B039-062C86F93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44" y="3359428"/>
            <a:ext cx="89824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How does one get 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“into Christ”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:  </a:t>
            </a:r>
            <a:r>
              <a:rPr 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Rom. 6:3; Gal. 3:27</a:t>
            </a:r>
          </a:p>
        </p:txBody>
      </p:sp>
      <p:pic>
        <p:nvPicPr>
          <p:cNvPr id="6146" name="Picture 2" descr="Related image">
            <a:extLst>
              <a:ext uri="{FF2B5EF4-FFF2-40B4-BE49-F238E27FC236}">
                <a16:creationId xmlns:a16="http://schemas.microsoft.com/office/drawing/2014/main" id="{14444EFD-3B72-46E6-B123-DEC78E163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11543"/>
            <a:ext cx="3733800" cy="193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5">
            <a:extLst>
              <a:ext uri="{FF2B5EF4-FFF2-40B4-BE49-F238E27FC236}">
                <a16:creationId xmlns:a16="http://schemas.microsoft.com/office/drawing/2014/main" id="{6D202290-3E83-4F2E-A3E9-663E8CC86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088" y="1951180"/>
            <a:ext cx="843991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  <a:buSzPct val="115000"/>
            </a:pP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one is in Christ, he is a new creation; old things have passed away; behold, all things have become new.”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:  </a:t>
            </a:r>
            <a:r>
              <a:rPr 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2 Cor. 5:17</a:t>
            </a: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536F9911-2686-4F1F-B53E-3D05E6BDF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969028"/>
            <a:ext cx="89824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Are you 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“in Christ”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?  Are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you</a:t>
            </a:r>
            <a:r>
              <a:rPr lang="en-US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“clothed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…with Christ”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?</a:t>
            </a:r>
            <a:endParaRPr lang="en-US" sz="28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F55658C0-7711-4931-B63E-E8A5F6D93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605132"/>
            <a:ext cx="898245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Unless we become a 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“new creature” “in Christ” 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we will be eternally lost!  </a:t>
            </a:r>
            <a:r>
              <a:rPr 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2 Thess. 1:7-9; Mk. 9:43-48</a:t>
            </a: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A56A35C0-6E73-4319-847E-914166832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648740"/>
            <a:ext cx="898245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Don’t leave this assembly today without becoming a 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“new creature” “in Christ”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!</a:t>
            </a:r>
            <a:endParaRPr lang="en-US" sz="28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38445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9" grpId="0"/>
      <p:bldP spid="56335" grpId="0"/>
      <p:bldP spid="18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23000">
              <a:srgbClr val="000066"/>
            </a:gs>
            <a:gs pos="74000">
              <a:srgbClr val="0000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E86863-16FF-4455-8052-39B42922A73C}"/>
              </a:ext>
            </a:extLst>
          </p:cNvPr>
          <p:cNvSpPr/>
          <p:nvPr/>
        </p:nvSpPr>
        <p:spPr bwMode="auto">
          <a:xfrm>
            <a:off x="0" y="-11113"/>
            <a:ext cx="9144000" cy="1458913"/>
          </a:xfrm>
          <a:prstGeom prst="rect">
            <a:avLst/>
          </a:prstGeom>
          <a:solidFill>
            <a:srgbClr val="00006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585975" y="6492875"/>
            <a:ext cx="4038600" cy="3651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chemeClr val="folHlink"/>
                </a:solidFill>
              </a:rPr>
              <a:t>New Things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76200" y="161636"/>
            <a:ext cx="6894853" cy="11079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6600" dirty="0">
                <a:solidFill>
                  <a:srgbClr val="FFFF00"/>
                </a:solidFill>
                <a:latin typeface="Berlin Sans FB" panose="020E0602020502020306" pitchFamily="34" charset="0"/>
              </a:rPr>
              <a:t>New man</a:t>
            </a:r>
            <a:endParaRPr lang="en-US" sz="6600" u="sng" dirty="0">
              <a:solidFill>
                <a:srgbClr val="FFFF00"/>
              </a:solidFill>
              <a:latin typeface="Berlin Sans FB" panose="020E0602020502020306" pitchFamily="34" charset="0"/>
            </a:endParaRP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143256" y="1524000"/>
            <a:ext cx="46362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Perhaps you may not like</a:t>
            </a:r>
            <a:endParaRPr lang="en-US" sz="28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1DC2B8-6858-4C7B-8330-CCB64F7EA68B}"/>
              </a:ext>
            </a:extLst>
          </p:cNvPr>
          <p:cNvCxnSpPr/>
          <p:nvPr/>
        </p:nvCxnSpPr>
        <p:spPr bwMode="auto">
          <a:xfrm>
            <a:off x="0" y="1447800"/>
            <a:ext cx="9144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81000" cy="457200"/>
          </a:xfrm>
        </p:spPr>
        <p:txBody>
          <a:bodyPr/>
          <a:lstStyle/>
          <a:p>
            <a:fld id="{955E7828-17CB-442F-849A-4BD13309398C}" type="slidenum">
              <a:rPr lang="en-US" sz="1800" b="1" smtClean="0">
                <a:effectLst/>
                <a:latin typeface="Gill Sans MT" panose="020B0502020104020203" pitchFamily="34" charset="0"/>
              </a:rPr>
              <a:pPr/>
              <a:t>8</a:t>
            </a:fld>
            <a:endParaRPr lang="en-US" sz="1800" b="1" dirty="0">
              <a:effectLst/>
              <a:latin typeface="Gill Sans MT" panose="020B0502020104020203" pitchFamily="34" charset="0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FC59F88B-4DAD-4558-B039-062C86F93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44" y="3124200"/>
            <a:ext cx="883005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Paul wrote, 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“that you put off…the old man…and that you put on the new man…”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:  </a:t>
            </a:r>
            <a:r>
              <a:rPr 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Eph. 4:22, 24</a:t>
            </a:r>
          </a:p>
        </p:txBody>
      </p:sp>
      <p:pic>
        <p:nvPicPr>
          <p:cNvPr id="7170" name="Picture 2" descr="Image result for new man">
            <a:extLst>
              <a:ext uri="{FF2B5EF4-FFF2-40B4-BE49-F238E27FC236}">
                <a16:creationId xmlns:a16="http://schemas.microsoft.com/office/drawing/2014/main" id="{01C020DF-6EFB-45F8-BD4C-84625A713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478" y="579"/>
            <a:ext cx="4364521" cy="203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5">
            <a:extLst>
              <a:ext uri="{FF2B5EF4-FFF2-40B4-BE49-F238E27FC236}">
                <a16:creationId xmlns:a16="http://schemas.microsoft.com/office/drawing/2014/main" id="{20F93ED8-67A9-4D11-9AA0-D1EC40584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008341"/>
            <a:ext cx="831494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  <a:buSzPct val="115000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the man (or woman) you are:  You can be a new man!  </a:t>
            </a:r>
            <a:r>
              <a:rPr 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Eph. 2:22-24; Col. 3:1-13</a:t>
            </a: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B3D65EAF-C699-4825-BAFD-DF76286DE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91000"/>
            <a:ext cx="88300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chemeClr val="tx1"/>
              </a:buClr>
              <a:buSzPct val="115000"/>
              <a:buFont typeface="Wingdings 2" panose="05020102010507070707" pitchFamily="18" charset="2"/>
              <a:buChar char="ã"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The old man is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“…corrupt according to deceitful lusts”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: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 </a:t>
            </a:r>
            <a:r>
              <a:rPr 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v. 22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C34EA2C0-6773-4C1C-B11C-495B73B17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944" y="4807803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chemeClr val="tx1"/>
              </a:buClr>
              <a:buSzPct val="115000"/>
              <a:buFont typeface="Wingdings 2" panose="05020102010507070707" pitchFamily="18" charset="2"/>
              <a:buChar char="ã"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The new man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“…is created in righteousness and true holiness”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: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 </a:t>
            </a:r>
            <a:r>
              <a:rPr 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v. 24</a:t>
            </a: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E5580962-B3F1-4E46-BA59-06C8AF011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44" y="5801380"/>
            <a:ext cx="883005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Be honest with yourself.  Which are you?  </a:t>
            </a:r>
            <a:r>
              <a:rPr 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Rom. 6:4; Col. 3:12-14</a:t>
            </a:r>
          </a:p>
        </p:txBody>
      </p:sp>
    </p:spTree>
    <p:extLst>
      <p:ext uri="{BB962C8B-B14F-4D97-AF65-F5344CB8AC3E}">
        <p14:creationId xmlns:p14="http://schemas.microsoft.com/office/powerpoint/2010/main" val="269125061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9" grpId="0"/>
      <p:bldP spid="56335" grpId="0"/>
      <p:bldP spid="18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23000">
              <a:srgbClr val="000066"/>
            </a:gs>
            <a:gs pos="74000">
              <a:srgbClr val="0000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E86863-16FF-4455-8052-39B42922A73C}"/>
              </a:ext>
            </a:extLst>
          </p:cNvPr>
          <p:cNvSpPr/>
          <p:nvPr/>
        </p:nvSpPr>
        <p:spPr bwMode="auto">
          <a:xfrm>
            <a:off x="0" y="-11113"/>
            <a:ext cx="9144000" cy="1458913"/>
          </a:xfrm>
          <a:prstGeom prst="rect">
            <a:avLst/>
          </a:prstGeom>
          <a:solidFill>
            <a:srgbClr val="00006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585975" y="6492875"/>
            <a:ext cx="4038600" cy="3651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chemeClr val="folHlink"/>
                </a:solidFill>
              </a:rPr>
              <a:t>New Things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76201" y="-76200"/>
            <a:ext cx="5181599" cy="144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4400" dirty="0">
                <a:solidFill>
                  <a:srgbClr val="FFFF00"/>
                </a:solidFill>
                <a:latin typeface="Berlin Sans FB" panose="020E0602020502020306" pitchFamily="34" charset="0"/>
              </a:rPr>
              <a:t>New heavens and new earth</a:t>
            </a:r>
            <a:endParaRPr lang="en-US" sz="4400" u="sng" dirty="0">
              <a:solidFill>
                <a:srgbClr val="FFFF00"/>
              </a:solidFill>
              <a:latin typeface="Berlin Sans FB" panose="020E0602020502020306" pitchFamily="34" charset="0"/>
            </a:endParaRP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143256" y="1524000"/>
            <a:ext cx="564794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Most have the same philosophy of life as the “rich fool”:  </a:t>
            </a:r>
            <a:r>
              <a:rPr 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Lk. 12:13-21; 1 Cor. 15:32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1DC2B8-6858-4C7B-8330-CCB64F7EA68B}"/>
              </a:ext>
            </a:extLst>
          </p:cNvPr>
          <p:cNvCxnSpPr/>
          <p:nvPr/>
        </p:nvCxnSpPr>
        <p:spPr bwMode="auto">
          <a:xfrm>
            <a:off x="0" y="1447800"/>
            <a:ext cx="9144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81000" cy="457200"/>
          </a:xfrm>
        </p:spPr>
        <p:txBody>
          <a:bodyPr/>
          <a:lstStyle/>
          <a:p>
            <a:fld id="{955E7828-17CB-442F-849A-4BD13309398C}" type="slidenum">
              <a:rPr lang="en-US" sz="1800" b="1" smtClean="0">
                <a:effectLst/>
                <a:latin typeface="Gill Sans MT" panose="020B0502020104020203" pitchFamily="34" charset="0"/>
              </a:rPr>
              <a:pPr/>
              <a:t>9</a:t>
            </a:fld>
            <a:endParaRPr lang="en-US" sz="1800" b="1" dirty="0">
              <a:effectLst/>
              <a:latin typeface="Gill Sans MT" panose="020B0502020104020203" pitchFamily="34" charset="0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FC59F88B-4DAD-4558-B039-062C86F93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44" y="2895600"/>
            <a:ext cx="883005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We need to keep in mind this earth is only temporary:  </a:t>
            </a:r>
            <a:r>
              <a:rPr 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2 Pet. 3:10-13</a:t>
            </a:r>
          </a:p>
        </p:txBody>
      </p:sp>
      <p:pic>
        <p:nvPicPr>
          <p:cNvPr id="8194" name="Picture 2" descr="Related image">
            <a:extLst>
              <a:ext uri="{FF2B5EF4-FFF2-40B4-BE49-F238E27FC236}">
                <a16:creationId xmlns:a16="http://schemas.microsoft.com/office/drawing/2014/main" id="{A4B824AE-43F2-4415-A553-1569D1661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963"/>
            <a:ext cx="3382818" cy="253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5">
            <a:extLst>
              <a:ext uri="{FF2B5EF4-FFF2-40B4-BE49-F238E27FC236}">
                <a16:creationId xmlns:a16="http://schemas.microsoft.com/office/drawing/2014/main" id="{82F5FE8E-8613-413D-8023-40FDC0D2D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914694"/>
            <a:ext cx="883005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As Christians we can look forward to a </a:t>
            </a:r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new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eternal dwelling place:  </a:t>
            </a:r>
            <a:r>
              <a:rPr 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1 Cor. 15:53; Rev. 22:3-5; Rev. 21:3-5</a:t>
            </a: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34C4C7CA-5E5D-4877-8D5B-1062714DC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996692"/>
            <a:ext cx="883005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We can only get there by 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“giving all diligence”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:  </a:t>
            </a:r>
            <a:r>
              <a:rPr 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2 Pet. 1:5-11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F92553B5-DB91-47BE-9D90-0DFA13D17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994491"/>
            <a:ext cx="88300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Where is your treasure being laid up?</a:t>
            </a:r>
          </a:p>
        </p:txBody>
      </p:sp>
    </p:spTree>
    <p:extLst>
      <p:ext uri="{BB962C8B-B14F-4D97-AF65-F5344CB8AC3E}">
        <p14:creationId xmlns:p14="http://schemas.microsoft.com/office/powerpoint/2010/main" val="313354220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9" grpId="0"/>
      <p:bldP spid="56335" grpId="0"/>
      <p:bldP spid="18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10814</TotalTime>
  <Words>1240</Words>
  <Application>Microsoft Office PowerPoint</Application>
  <PresentationFormat>On-screen Show (4:3)</PresentationFormat>
  <Paragraphs>103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Berlin Sans FB</vt:lpstr>
      <vt:lpstr>Berlin Sans FB Demi</vt:lpstr>
      <vt:lpstr>Cambria</vt:lpstr>
      <vt:lpstr>Gill Sans MT</vt:lpstr>
      <vt:lpstr>Nyala</vt:lpstr>
      <vt:lpstr>Tahoma</vt:lpstr>
      <vt:lpstr>Times New Roman</vt:lpstr>
      <vt:lpstr>Wingdings</vt:lpstr>
      <vt:lpstr>Wingdings 2</vt:lpstr>
      <vt:lpstr>Slit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Things</dc:title>
  <dc:creator>Craig Thomas</dc:creator>
  <dc:description>Westside:  02/03/2019 PM</dc:description>
  <cp:lastModifiedBy>Craig Thomas</cp:lastModifiedBy>
  <cp:revision>276</cp:revision>
  <dcterms:created xsi:type="dcterms:W3CDTF">2003-10-05T01:10:12Z</dcterms:created>
  <dcterms:modified xsi:type="dcterms:W3CDTF">2019-02-03T19:15:33Z</dcterms:modified>
</cp:coreProperties>
</file>