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2" r:id="rId2"/>
    <p:sldId id="318" r:id="rId3"/>
    <p:sldId id="317" r:id="rId4"/>
    <p:sldId id="319" r:id="rId5"/>
    <p:sldId id="301" r:id="rId6"/>
    <p:sldId id="312" r:id="rId7"/>
    <p:sldId id="313" r:id="rId8"/>
    <p:sldId id="314" r:id="rId9"/>
    <p:sldId id="315" r:id="rId10"/>
    <p:sldId id="316" r:id="rId11"/>
    <p:sldId id="297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DE3"/>
    <a:srgbClr val="5A64BE"/>
    <a:srgbClr val="3D2D79"/>
    <a:srgbClr val="2962A7"/>
    <a:srgbClr val="3072C2"/>
    <a:srgbClr val="268035"/>
    <a:srgbClr val="FF0000"/>
    <a:srgbClr val="95CC4C"/>
    <a:srgbClr val="E632DD"/>
    <a:srgbClr val="8B1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E9CD-FD71-432B-BEEE-AAC2B3E6449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B1CA-9162-4F5F-9B6B-35595164CA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A6C7-D8B9-4D10-91FD-D4B5C245964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8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1" y="4460557"/>
            <a:ext cx="180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i.ytimg.com/vi/bEyH1qVgzv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" y="3581400"/>
            <a:ext cx="7271327" cy="26502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28194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64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33265"/>
            <a:ext cx="2614913" cy="377228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28600"/>
            <a:ext cx="9146638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Faith…The Woman, a Sinner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Luke 7:36-50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7171" y="5135645"/>
            <a:ext cx="588946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Loves the Lord Very Much</a:t>
            </a:r>
            <a:endParaRPr lang="en-US" sz="4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0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124200" y="2953941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Moves Forward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 in God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Very Much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24513" y="17526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29672"/>
            <a:ext cx="3004127" cy="34544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5908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1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8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1" y="4460557"/>
            <a:ext cx="180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i.ytimg.com/vi/bEyH1qVgzv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" y="3581400"/>
            <a:ext cx="7271327" cy="26502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28194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3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87913"/>
            <a:ext cx="3004127" cy="3337918"/>
          </a:xfrm>
          <a:prstGeom prst="rect">
            <a:avLst/>
          </a:prstGeom>
          <a:noFill/>
          <a:ln w="53975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02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Hebrews 12:1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1803401"/>
            <a:ext cx="6172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296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vias Brasil NF" panose="02010606020203090303" pitchFamily="2" charset="0"/>
              </a:rPr>
              <a:t>Sin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all have sinned”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none righteous, no, not one”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the wages of sin is death,”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“while we were still sinners, Christ died for us.”</a:t>
            </a:r>
            <a:endParaRPr lang="en-US"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19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the mark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7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29672"/>
            <a:ext cx="3004127" cy="3454400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02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Hebrews 12:1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1803401"/>
            <a:ext cx="6172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296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vias Brasil NF" panose="02010606020203090303" pitchFamily="2" charset="0"/>
              </a:rPr>
              <a:t>Saving…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from harm, danger or loss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Redeeming or compensating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Tending or serving to save; rescuing; preserving.</a:t>
            </a:r>
            <a:endParaRPr lang="en-US"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4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8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1" y="4460557"/>
            <a:ext cx="180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i.ytimg.com/vi/bEyH1qVgzv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" y="3581400"/>
            <a:ext cx="7271327" cy="26502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28194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3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91466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Faith…They Crossed the Red Sea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11:29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944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Exodus 14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97" y="1828800"/>
            <a:ext cx="2611141" cy="367705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746"/>
            <a:ext cx="7391400" cy="6583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8" y="87746"/>
            <a:ext cx="7359073" cy="6583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91466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Faith…They Crossed the Red Sea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11:29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944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Exodus 14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97" y="1828800"/>
            <a:ext cx="2611142" cy="377675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57171" y="5135645"/>
            <a:ext cx="588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Moves Forward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0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28800"/>
            <a:ext cx="2614913" cy="377675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28600"/>
            <a:ext cx="9146638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Faith…Rahab Perished Not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11:31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944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James 2:25-26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7171" y="5135645"/>
            <a:ext cx="588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Believes in God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6302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Joshua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8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190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Crim</dc:creator>
  <cp:lastModifiedBy>Stacy Crim</cp:lastModifiedBy>
  <cp:revision>301</cp:revision>
  <dcterms:created xsi:type="dcterms:W3CDTF">2016-06-29T13:09:35Z</dcterms:created>
  <dcterms:modified xsi:type="dcterms:W3CDTF">2019-03-19T16:44:24Z</dcterms:modified>
</cp:coreProperties>
</file>