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9" r:id="rId1"/>
  </p:sldMasterIdLst>
  <p:notesMasterIdLst>
    <p:notesMasterId r:id="rId21"/>
  </p:notesMasterIdLst>
  <p:sldIdLst>
    <p:sldId id="386" r:id="rId2"/>
    <p:sldId id="493" r:id="rId3"/>
    <p:sldId id="515" r:id="rId4"/>
    <p:sldId id="516" r:id="rId5"/>
    <p:sldId id="517" r:id="rId6"/>
    <p:sldId id="518" r:id="rId7"/>
    <p:sldId id="273" r:id="rId8"/>
    <p:sldId id="512" r:id="rId9"/>
    <p:sldId id="519" r:id="rId10"/>
    <p:sldId id="520" r:id="rId11"/>
    <p:sldId id="521" r:id="rId12"/>
    <p:sldId id="522" r:id="rId13"/>
    <p:sldId id="523" r:id="rId14"/>
    <p:sldId id="524" r:id="rId15"/>
    <p:sldId id="525" r:id="rId16"/>
    <p:sldId id="526" r:id="rId17"/>
    <p:sldId id="527" r:id="rId18"/>
    <p:sldId id="514" r:id="rId19"/>
    <p:sldId id="528" r:id="rId2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a:srgbClr val="000000"/>
    <a:srgbClr val="003300"/>
    <a:srgbClr val="006600"/>
    <a:srgbClr val="339933"/>
    <a:srgbClr val="3333FF"/>
    <a:srgbClr val="000066"/>
    <a:srgbClr val="0033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8E0797-1719-40A8-80CB-C8EC076D7F5F}" v="64" dt="2019-02-23T22:00:41.62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4" autoAdjust="0"/>
  </p:normalViewPr>
  <p:slideViewPr>
    <p:cSldViewPr showGuides="1">
      <p:cViewPr varScale="1">
        <p:scale>
          <a:sx n="104" d="100"/>
          <a:sy n="104" d="100"/>
        </p:scale>
        <p:origin x="858"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ig Thomas" userId="00ea655f176af39b" providerId="LiveId" clId="{47B402A8-5F94-47BE-8F18-73A17A33D9E0}"/>
    <pc:docChg chg="custSel modSld">
      <pc:chgData name="Craig Thomas" userId="00ea655f176af39b" providerId="LiveId" clId="{47B402A8-5F94-47BE-8F18-73A17A33D9E0}" dt="2019-01-10T21:03:43.806" v="290"/>
      <pc:docMkLst>
        <pc:docMk/>
      </pc:docMkLst>
      <pc:sldChg chg="delSp modSp delAnim modAnim">
        <pc:chgData name="Craig Thomas" userId="00ea655f176af39b" providerId="LiveId" clId="{47B402A8-5F94-47BE-8F18-73A17A33D9E0}" dt="2019-01-10T21:03:43.806" v="290"/>
        <pc:sldMkLst>
          <pc:docMk/>
          <pc:sldMk cId="1429094725" sldId="273"/>
        </pc:sldMkLst>
        <pc:spChg chg="del">
          <ac:chgData name="Craig Thomas" userId="00ea655f176af39b" providerId="LiveId" clId="{47B402A8-5F94-47BE-8F18-73A17A33D9E0}" dt="2019-01-10T20:55:38.839" v="61" actId="478"/>
          <ac:spMkLst>
            <pc:docMk/>
            <pc:sldMk cId="1429094725" sldId="273"/>
            <ac:spMk id="6" creationId="{00000000-0000-0000-0000-000000000000}"/>
          </ac:spMkLst>
        </pc:spChg>
        <pc:spChg chg="mod">
          <ac:chgData name="Craig Thomas" userId="00ea655f176af39b" providerId="LiveId" clId="{47B402A8-5F94-47BE-8F18-73A17A33D9E0}" dt="2019-01-10T20:57:07.277" v="245" actId="1036"/>
          <ac:spMkLst>
            <pc:docMk/>
            <pc:sldMk cId="1429094725" sldId="273"/>
            <ac:spMk id="8" creationId="{8A96D7F0-B9B5-4E01-8512-9810E228CAA0}"/>
          </ac:spMkLst>
        </pc:spChg>
        <pc:spChg chg="mod">
          <ac:chgData name="Craig Thomas" userId="00ea655f176af39b" providerId="LiveId" clId="{47B402A8-5F94-47BE-8F18-73A17A33D9E0}" dt="2019-01-10T20:56:15.409" v="115" actId="6549"/>
          <ac:spMkLst>
            <pc:docMk/>
            <pc:sldMk cId="1429094725" sldId="273"/>
            <ac:spMk id="10" creationId="{5CB2E460-E413-4073-B353-9252D417753D}"/>
          </ac:spMkLst>
        </pc:spChg>
        <pc:picChg chg="del mod">
          <ac:chgData name="Craig Thomas" userId="00ea655f176af39b" providerId="LiveId" clId="{47B402A8-5F94-47BE-8F18-73A17A33D9E0}" dt="2019-01-10T21:01:00.102" v="274" actId="478"/>
          <ac:picMkLst>
            <pc:docMk/>
            <pc:sldMk cId="1429094725" sldId="273"/>
            <ac:picMk id="2" creationId="{E7B1EF25-6517-4BF7-BD0D-74AE69C42C30}"/>
          </ac:picMkLst>
        </pc:picChg>
        <pc:picChg chg="mod ord">
          <ac:chgData name="Craig Thomas" userId="00ea655f176af39b" providerId="LiveId" clId="{47B402A8-5F94-47BE-8F18-73A17A33D9E0}" dt="2019-01-10T21:02:47.601" v="286" actId="1038"/>
          <ac:picMkLst>
            <pc:docMk/>
            <pc:sldMk cId="1429094725" sldId="273"/>
            <ac:picMk id="3" creationId="{036A9952-02E9-4C22-B9DA-979A1542FD97}"/>
          </ac:picMkLst>
        </pc:picChg>
        <pc:cxnChg chg="mod">
          <ac:chgData name="Craig Thomas" userId="00ea655f176af39b" providerId="LiveId" clId="{47B402A8-5F94-47BE-8F18-73A17A33D9E0}" dt="2019-01-10T21:03:34.945" v="289" actId="14100"/>
          <ac:cxnSpMkLst>
            <pc:docMk/>
            <pc:sldMk cId="1429094725" sldId="273"/>
            <ac:cxnSpMk id="7" creationId="{0E67C590-910C-4240-BE63-B93AFA6D156D}"/>
          </ac:cxnSpMkLst>
        </pc:cxnChg>
      </pc:sldChg>
    </pc:docChg>
  </pc:docChgLst>
  <pc:docChgLst>
    <pc:chgData name="Craig Thomas" userId="00ea655f176af39b" providerId="LiveId" clId="{CBEFA567-A705-4319-B94D-3141C627B278}"/>
    <pc:docChg chg="custSel modSld">
      <pc:chgData name="Craig Thomas" userId="00ea655f176af39b" providerId="LiveId" clId="{CBEFA567-A705-4319-B94D-3141C627B278}" dt="2019-02-17T13:11:09.713" v="1066" actId="122"/>
      <pc:docMkLst>
        <pc:docMk/>
      </pc:docMkLst>
      <pc:sldChg chg="modSp">
        <pc:chgData name="Craig Thomas" userId="00ea655f176af39b" providerId="LiveId" clId="{CBEFA567-A705-4319-B94D-3141C627B278}" dt="2019-02-09T14:51:20.443" v="5" actId="6549"/>
        <pc:sldMkLst>
          <pc:docMk/>
          <pc:sldMk cId="2523280986" sldId="493"/>
        </pc:sldMkLst>
        <pc:spChg chg="mod">
          <ac:chgData name="Craig Thomas" userId="00ea655f176af39b" providerId="LiveId" clId="{CBEFA567-A705-4319-B94D-3141C627B278}" dt="2019-02-09T14:51:20.443" v="5" actId="6549"/>
          <ac:spMkLst>
            <pc:docMk/>
            <pc:sldMk cId="2523280986" sldId="493"/>
            <ac:spMk id="12" creationId="{DCC5CD11-A186-4659-98F0-10734E780F85}"/>
          </ac:spMkLst>
        </pc:spChg>
      </pc:sldChg>
      <pc:sldChg chg="modSp">
        <pc:chgData name="Craig Thomas" userId="00ea655f176af39b" providerId="LiveId" clId="{CBEFA567-A705-4319-B94D-3141C627B278}" dt="2019-02-10T12:48:46.775" v="17" actId="1037"/>
        <pc:sldMkLst>
          <pc:docMk/>
          <pc:sldMk cId="2353120001" sldId="512"/>
        </pc:sldMkLst>
        <pc:spChg chg="mod">
          <ac:chgData name="Craig Thomas" userId="00ea655f176af39b" providerId="LiveId" clId="{CBEFA567-A705-4319-B94D-3141C627B278}" dt="2019-02-10T12:48:46.775" v="17" actId="1037"/>
          <ac:spMkLst>
            <pc:docMk/>
            <pc:sldMk cId="2353120001" sldId="512"/>
            <ac:spMk id="11" creationId="{5124DCDE-4B2F-4B05-99AB-DE4FD8E6D912}"/>
          </ac:spMkLst>
        </pc:spChg>
        <pc:spChg chg="mod">
          <ac:chgData name="Craig Thomas" userId="00ea655f176af39b" providerId="LiveId" clId="{CBEFA567-A705-4319-B94D-3141C627B278}" dt="2019-02-09T15:59:56.107" v="6"/>
          <ac:spMkLst>
            <pc:docMk/>
            <pc:sldMk cId="2353120001" sldId="512"/>
            <ac:spMk id="12" creationId="{8909D11F-36D6-472F-9327-98A435DEFE13}"/>
          </ac:spMkLst>
        </pc:spChg>
        <pc:spChg chg="mod">
          <ac:chgData name="Craig Thomas" userId="00ea655f176af39b" providerId="LiveId" clId="{CBEFA567-A705-4319-B94D-3141C627B278}" dt="2019-02-09T15:59:56.107" v="6"/>
          <ac:spMkLst>
            <pc:docMk/>
            <pc:sldMk cId="2353120001" sldId="512"/>
            <ac:spMk id="13" creationId="{5C27A85E-9CAF-456E-8BC2-8821C0F010EA}"/>
          </ac:spMkLst>
        </pc:spChg>
        <pc:spChg chg="mod">
          <ac:chgData name="Craig Thomas" userId="00ea655f176af39b" providerId="LiveId" clId="{CBEFA567-A705-4319-B94D-3141C627B278}" dt="2019-02-09T15:59:56.107" v="6"/>
          <ac:spMkLst>
            <pc:docMk/>
            <pc:sldMk cId="2353120001" sldId="512"/>
            <ac:spMk id="15" creationId="{3C927CDC-A79A-4673-A17A-BC0AD72217F0}"/>
          </ac:spMkLst>
        </pc:spChg>
        <pc:spChg chg="mod">
          <ac:chgData name="Craig Thomas" userId="00ea655f176af39b" providerId="LiveId" clId="{CBEFA567-A705-4319-B94D-3141C627B278}" dt="2019-02-09T15:59:56.107" v="6"/>
          <ac:spMkLst>
            <pc:docMk/>
            <pc:sldMk cId="2353120001" sldId="512"/>
            <ac:spMk id="16" creationId="{EA335E8E-8499-4825-A782-0B038BF427C9}"/>
          </ac:spMkLst>
        </pc:spChg>
        <pc:spChg chg="mod">
          <ac:chgData name="Craig Thomas" userId="00ea655f176af39b" providerId="LiveId" clId="{CBEFA567-A705-4319-B94D-3141C627B278}" dt="2019-02-09T15:59:56.107" v="6"/>
          <ac:spMkLst>
            <pc:docMk/>
            <pc:sldMk cId="2353120001" sldId="512"/>
            <ac:spMk id="17" creationId="{99FD8D1F-58A5-45BD-A740-BC20DACC57B1}"/>
          </ac:spMkLst>
        </pc:spChg>
        <pc:spChg chg="mod">
          <ac:chgData name="Craig Thomas" userId="00ea655f176af39b" providerId="LiveId" clId="{CBEFA567-A705-4319-B94D-3141C627B278}" dt="2019-02-09T15:59:56.107" v="6"/>
          <ac:spMkLst>
            <pc:docMk/>
            <pc:sldMk cId="2353120001" sldId="512"/>
            <ac:spMk id="19" creationId="{6332A527-769B-4F34-A581-3EC48A9D06A9}"/>
          </ac:spMkLst>
        </pc:spChg>
        <pc:spChg chg="mod">
          <ac:chgData name="Craig Thomas" userId="00ea655f176af39b" providerId="LiveId" clId="{CBEFA567-A705-4319-B94D-3141C627B278}" dt="2019-02-09T15:59:56.107" v="6"/>
          <ac:spMkLst>
            <pc:docMk/>
            <pc:sldMk cId="2353120001" sldId="512"/>
            <ac:spMk id="20" creationId="{8448D960-9F90-4E0A-94E4-72A00DCB1A62}"/>
          </ac:spMkLst>
        </pc:spChg>
      </pc:sldChg>
      <pc:sldChg chg="modSp">
        <pc:chgData name="Craig Thomas" userId="00ea655f176af39b" providerId="LiveId" clId="{CBEFA567-A705-4319-B94D-3141C627B278}" dt="2019-02-16T16:15:33.492" v="399" actId="14100"/>
        <pc:sldMkLst>
          <pc:docMk/>
          <pc:sldMk cId="1445870540" sldId="514"/>
        </pc:sldMkLst>
        <pc:picChg chg="mod">
          <ac:chgData name="Craig Thomas" userId="00ea655f176af39b" providerId="LiveId" clId="{CBEFA567-A705-4319-B94D-3141C627B278}" dt="2019-02-16T16:15:33.492" v="399" actId="14100"/>
          <ac:picMkLst>
            <pc:docMk/>
            <pc:sldMk cId="1445870540" sldId="514"/>
            <ac:picMk id="9218" creationId="{61C04B5B-C9A7-40BA-A111-7D957ACC32B1}"/>
          </ac:picMkLst>
        </pc:picChg>
      </pc:sldChg>
      <pc:sldChg chg="modAnim">
        <pc:chgData name="Craig Thomas" userId="00ea655f176af39b" providerId="LiveId" clId="{CBEFA567-A705-4319-B94D-3141C627B278}" dt="2019-02-17T12:33:31.075" v="505"/>
        <pc:sldMkLst>
          <pc:docMk/>
          <pc:sldMk cId="1595447935" sldId="515"/>
        </pc:sldMkLst>
      </pc:sldChg>
      <pc:sldChg chg="modAnim">
        <pc:chgData name="Craig Thomas" userId="00ea655f176af39b" providerId="LiveId" clId="{CBEFA567-A705-4319-B94D-3141C627B278}" dt="2019-02-17T12:33:44.471" v="506"/>
        <pc:sldMkLst>
          <pc:docMk/>
          <pc:sldMk cId="467275376" sldId="516"/>
        </pc:sldMkLst>
      </pc:sldChg>
      <pc:sldChg chg="modSp modAnim">
        <pc:chgData name="Craig Thomas" userId="00ea655f176af39b" providerId="LiveId" clId="{CBEFA567-A705-4319-B94D-3141C627B278}" dt="2019-02-17T12:33:58.958" v="507"/>
        <pc:sldMkLst>
          <pc:docMk/>
          <pc:sldMk cId="1411580891" sldId="517"/>
        </pc:sldMkLst>
        <pc:spChg chg="mod">
          <ac:chgData name="Craig Thomas" userId="00ea655f176af39b" providerId="LiveId" clId="{CBEFA567-A705-4319-B94D-3141C627B278}" dt="2019-02-16T16:00:26.065" v="398" actId="6549"/>
          <ac:spMkLst>
            <pc:docMk/>
            <pc:sldMk cId="1411580891" sldId="517"/>
            <ac:spMk id="10" creationId="{24C3ABC5-929C-4CF5-B967-EF047CA385A0}"/>
          </ac:spMkLst>
        </pc:spChg>
      </pc:sldChg>
      <pc:sldChg chg="addSp modSp">
        <pc:chgData name="Craig Thomas" userId="00ea655f176af39b" providerId="LiveId" clId="{CBEFA567-A705-4319-B94D-3141C627B278}" dt="2019-02-17T12:51:38.692" v="688" actId="692"/>
        <pc:sldMkLst>
          <pc:docMk/>
          <pc:sldMk cId="2189067458" sldId="518"/>
        </pc:sldMkLst>
        <pc:spChg chg="add mod">
          <ac:chgData name="Craig Thomas" userId="00ea655f176af39b" providerId="LiveId" clId="{CBEFA567-A705-4319-B94D-3141C627B278}" dt="2019-02-17T12:51:38.692" v="688" actId="692"/>
          <ac:spMkLst>
            <pc:docMk/>
            <pc:sldMk cId="2189067458" sldId="518"/>
            <ac:spMk id="4" creationId="{7DACBABF-9519-453F-B8C8-93A3620F825F}"/>
          </ac:spMkLst>
        </pc:spChg>
        <pc:spChg chg="mod">
          <ac:chgData name="Craig Thomas" userId="00ea655f176af39b" providerId="LiveId" clId="{CBEFA567-A705-4319-B94D-3141C627B278}" dt="2019-02-16T16:18:08.097" v="400" actId="6549"/>
          <ac:spMkLst>
            <pc:docMk/>
            <pc:sldMk cId="2189067458" sldId="518"/>
            <ac:spMk id="16" creationId="{6F782869-AAAA-4369-BC7D-2F7F9113E1E9}"/>
          </ac:spMkLst>
        </pc:spChg>
      </pc:sldChg>
      <pc:sldChg chg="modSp">
        <pc:chgData name="Craig Thomas" userId="00ea655f176af39b" providerId="LiveId" clId="{CBEFA567-A705-4319-B94D-3141C627B278}" dt="2019-02-09T15:59:56.107" v="6"/>
        <pc:sldMkLst>
          <pc:docMk/>
          <pc:sldMk cId="4288900765" sldId="519"/>
        </pc:sldMkLst>
        <pc:spChg chg="mod">
          <ac:chgData name="Craig Thomas" userId="00ea655f176af39b" providerId="LiveId" clId="{CBEFA567-A705-4319-B94D-3141C627B278}" dt="2019-02-09T15:59:56.107" v="6"/>
          <ac:spMkLst>
            <pc:docMk/>
            <pc:sldMk cId="4288900765" sldId="519"/>
            <ac:spMk id="12" creationId="{8909D11F-36D6-472F-9327-98A435DEFE13}"/>
          </ac:spMkLst>
        </pc:spChg>
        <pc:spChg chg="mod">
          <ac:chgData name="Craig Thomas" userId="00ea655f176af39b" providerId="LiveId" clId="{CBEFA567-A705-4319-B94D-3141C627B278}" dt="2019-02-09T15:59:56.107" v="6"/>
          <ac:spMkLst>
            <pc:docMk/>
            <pc:sldMk cId="4288900765" sldId="519"/>
            <ac:spMk id="13" creationId="{5C27A85E-9CAF-456E-8BC2-8821C0F010EA}"/>
          </ac:spMkLst>
        </pc:spChg>
        <pc:spChg chg="mod">
          <ac:chgData name="Craig Thomas" userId="00ea655f176af39b" providerId="LiveId" clId="{CBEFA567-A705-4319-B94D-3141C627B278}" dt="2019-02-09T15:59:56.107" v="6"/>
          <ac:spMkLst>
            <pc:docMk/>
            <pc:sldMk cId="4288900765" sldId="519"/>
            <ac:spMk id="15" creationId="{3C927CDC-A79A-4673-A17A-BC0AD72217F0}"/>
          </ac:spMkLst>
        </pc:spChg>
        <pc:spChg chg="mod">
          <ac:chgData name="Craig Thomas" userId="00ea655f176af39b" providerId="LiveId" clId="{CBEFA567-A705-4319-B94D-3141C627B278}" dt="2019-02-09T15:59:56.107" v="6"/>
          <ac:spMkLst>
            <pc:docMk/>
            <pc:sldMk cId="4288900765" sldId="519"/>
            <ac:spMk id="16" creationId="{EA335E8E-8499-4825-A782-0B038BF427C9}"/>
          </ac:spMkLst>
        </pc:spChg>
        <pc:spChg chg="mod">
          <ac:chgData name="Craig Thomas" userId="00ea655f176af39b" providerId="LiveId" clId="{CBEFA567-A705-4319-B94D-3141C627B278}" dt="2019-02-09T15:59:56.107" v="6"/>
          <ac:spMkLst>
            <pc:docMk/>
            <pc:sldMk cId="4288900765" sldId="519"/>
            <ac:spMk id="17" creationId="{99FD8D1F-58A5-45BD-A740-BC20DACC57B1}"/>
          </ac:spMkLst>
        </pc:spChg>
        <pc:spChg chg="mod">
          <ac:chgData name="Craig Thomas" userId="00ea655f176af39b" providerId="LiveId" clId="{CBEFA567-A705-4319-B94D-3141C627B278}" dt="2019-02-09T15:59:56.107" v="6"/>
          <ac:spMkLst>
            <pc:docMk/>
            <pc:sldMk cId="4288900765" sldId="519"/>
            <ac:spMk id="19" creationId="{6332A527-769B-4F34-A581-3EC48A9D06A9}"/>
          </ac:spMkLst>
        </pc:spChg>
        <pc:spChg chg="mod">
          <ac:chgData name="Craig Thomas" userId="00ea655f176af39b" providerId="LiveId" clId="{CBEFA567-A705-4319-B94D-3141C627B278}" dt="2019-02-09T15:59:56.107" v="6"/>
          <ac:spMkLst>
            <pc:docMk/>
            <pc:sldMk cId="4288900765" sldId="519"/>
            <ac:spMk id="20" creationId="{8448D960-9F90-4E0A-94E4-72A00DCB1A62}"/>
          </ac:spMkLst>
        </pc:spChg>
      </pc:sldChg>
      <pc:sldChg chg="modSp">
        <pc:chgData name="Craig Thomas" userId="00ea655f176af39b" providerId="LiveId" clId="{CBEFA567-A705-4319-B94D-3141C627B278}" dt="2019-02-09T15:59:56.107" v="6"/>
        <pc:sldMkLst>
          <pc:docMk/>
          <pc:sldMk cId="2157497575" sldId="520"/>
        </pc:sldMkLst>
        <pc:spChg chg="mod">
          <ac:chgData name="Craig Thomas" userId="00ea655f176af39b" providerId="LiveId" clId="{CBEFA567-A705-4319-B94D-3141C627B278}" dt="2019-02-09T15:59:56.107" v="6"/>
          <ac:spMkLst>
            <pc:docMk/>
            <pc:sldMk cId="2157497575" sldId="520"/>
            <ac:spMk id="12" creationId="{8909D11F-36D6-472F-9327-98A435DEFE13}"/>
          </ac:spMkLst>
        </pc:spChg>
        <pc:spChg chg="mod">
          <ac:chgData name="Craig Thomas" userId="00ea655f176af39b" providerId="LiveId" clId="{CBEFA567-A705-4319-B94D-3141C627B278}" dt="2019-02-09T15:59:56.107" v="6"/>
          <ac:spMkLst>
            <pc:docMk/>
            <pc:sldMk cId="2157497575" sldId="520"/>
            <ac:spMk id="13" creationId="{5C27A85E-9CAF-456E-8BC2-8821C0F010EA}"/>
          </ac:spMkLst>
        </pc:spChg>
        <pc:spChg chg="mod">
          <ac:chgData name="Craig Thomas" userId="00ea655f176af39b" providerId="LiveId" clId="{CBEFA567-A705-4319-B94D-3141C627B278}" dt="2019-02-09T15:59:56.107" v="6"/>
          <ac:spMkLst>
            <pc:docMk/>
            <pc:sldMk cId="2157497575" sldId="520"/>
            <ac:spMk id="15" creationId="{3C927CDC-A79A-4673-A17A-BC0AD72217F0}"/>
          </ac:spMkLst>
        </pc:spChg>
        <pc:spChg chg="mod">
          <ac:chgData name="Craig Thomas" userId="00ea655f176af39b" providerId="LiveId" clId="{CBEFA567-A705-4319-B94D-3141C627B278}" dt="2019-02-09T15:59:56.107" v="6"/>
          <ac:spMkLst>
            <pc:docMk/>
            <pc:sldMk cId="2157497575" sldId="520"/>
            <ac:spMk id="16" creationId="{EA335E8E-8499-4825-A782-0B038BF427C9}"/>
          </ac:spMkLst>
        </pc:spChg>
        <pc:spChg chg="mod">
          <ac:chgData name="Craig Thomas" userId="00ea655f176af39b" providerId="LiveId" clId="{CBEFA567-A705-4319-B94D-3141C627B278}" dt="2019-02-09T15:59:56.107" v="6"/>
          <ac:spMkLst>
            <pc:docMk/>
            <pc:sldMk cId="2157497575" sldId="520"/>
            <ac:spMk id="17" creationId="{99FD8D1F-58A5-45BD-A740-BC20DACC57B1}"/>
          </ac:spMkLst>
        </pc:spChg>
        <pc:spChg chg="mod">
          <ac:chgData name="Craig Thomas" userId="00ea655f176af39b" providerId="LiveId" clId="{CBEFA567-A705-4319-B94D-3141C627B278}" dt="2019-02-09T15:59:56.107" v="6"/>
          <ac:spMkLst>
            <pc:docMk/>
            <pc:sldMk cId="2157497575" sldId="520"/>
            <ac:spMk id="19" creationId="{6332A527-769B-4F34-A581-3EC48A9D06A9}"/>
          </ac:spMkLst>
        </pc:spChg>
        <pc:spChg chg="mod">
          <ac:chgData name="Craig Thomas" userId="00ea655f176af39b" providerId="LiveId" clId="{CBEFA567-A705-4319-B94D-3141C627B278}" dt="2019-02-09T15:59:56.107" v="6"/>
          <ac:spMkLst>
            <pc:docMk/>
            <pc:sldMk cId="2157497575" sldId="520"/>
            <ac:spMk id="20" creationId="{8448D960-9F90-4E0A-94E4-72A00DCB1A62}"/>
          </ac:spMkLst>
        </pc:spChg>
      </pc:sldChg>
      <pc:sldChg chg="modSp">
        <pc:chgData name="Craig Thomas" userId="00ea655f176af39b" providerId="LiveId" clId="{CBEFA567-A705-4319-B94D-3141C627B278}" dt="2019-02-10T12:52:45.990" v="84" actId="1035"/>
        <pc:sldMkLst>
          <pc:docMk/>
          <pc:sldMk cId="469429508" sldId="521"/>
        </pc:sldMkLst>
        <pc:spChg chg="mod">
          <ac:chgData name="Craig Thomas" userId="00ea655f176af39b" providerId="LiveId" clId="{CBEFA567-A705-4319-B94D-3141C627B278}" dt="2019-02-09T15:59:56.107" v="6"/>
          <ac:spMkLst>
            <pc:docMk/>
            <pc:sldMk cId="469429508" sldId="521"/>
            <ac:spMk id="12" creationId="{8909D11F-36D6-472F-9327-98A435DEFE13}"/>
          </ac:spMkLst>
        </pc:spChg>
        <pc:spChg chg="mod">
          <ac:chgData name="Craig Thomas" userId="00ea655f176af39b" providerId="LiveId" clId="{CBEFA567-A705-4319-B94D-3141C627B278}" dt="2019-02-09T15:59:56.107" v="6"/>
          <ac:spMkLst>
            <pc:docMk/>
            <pc:sldMk cId="469429508" sldId="521"/>
            <ac:spMk id="13" creationId="{5C27A85E-9CAF-456E-8BC2-8821C0F010EA}"/>
          </ac:spMkLst>
        </pc:spChg>
        <pc:spChg chg="mod">
          <ac:chgData name="Craig Thomas" userId="00ea655f176af39b" providerId="LiveId" clId="{CBEFA567-A705-4319-B94D-3141C627B278}" dt="2019-02-09T15:59:56.107" v="6"/>
          <ac:spMkLst>
            <pc:docMk/>
            <pc:sldMk cId="469429508" sldId="521"/>
            <ac:spMk id="15" creationId="{3C927CDC-A79A-4673-A17A-BC0AD72217F0}"/>
          </ac:spMkLst>
        </pc:spChg>
        <pc:spChg chg="mod">
          <ac:chgData name="Craig Thomas" userId="00ea655f176af39b" providerId="LiveId" clId="{CBEFA567-A705-4319-B94D-3141C627B278}" dt="2019-02-10T12:52:45.990" v="84" actId="1035"/>
          <ac:spMkLst>
            <pc:docMk/>
            <pc:sldMk cId="469429508" sldId="521"/>
            <ac:spMk id="18" creationId="{5D3145AC-3EE4-448E-BE2C-4776E7CC15AB}"/>
          </ac:spMkLst>
        </pc:spChg>
        <pc:spChg chg="mod">
          <ac:chgData name="Craig Thomas" userId="00ea655f176af39b" providerId="LiveId" clId="{CBEFA567-A705-4319-B94D-3141C627B278}" dt="2019-02-10T12:52:45.990" v="84" actId="1035"/>
          <ac:spMkLst>
            <pc:docMk/>
            <pc:sldMk cId="469429508" sldId="521"/>
            <ac:spMk id="21" creationId="{EEC881FE-274C-4B41-A742-BD147F4C2B80}"/>
          </ac:spMkLst>
        </pc:spChg>
        <pc:spChg chg="mod">
          <ac:chgData name="Craig Thomas" userId="00ea655f176af39b" providerId="LiveId" clId="{CBEFA567-A705-4319-B94D-3141C627B278}" dt="2019-02-10T12:52:45.990" v="84" actId="1035"/>
          <ac:spMkLst>
            <pc:docMk/>
            <pc:sldMk cId="469429508" sldId="521"/>
            <ac:spMk id="22" creationId="{CB1374A2-E07A-4D86-839C-65CB7F3C4B66}"/>
          </ac:spMkLst>
        </pc:spChg>
      </pc:sldChg>
      <pc:sldChg chg="modSp">
        <pc:chgData name="Craig Thomas" userId="00ea655f176af39b" providerId="LiveId" clId="{CBEFA567-A705-4319-B94D-3141C627B278}" dt="2019-02-16T16:20:41.989" v="504" actId="1036"/>
        <pc:sldMkLst>
          <pc:docMk/>
          <pc:sldMk cId="2430794984" sldId="524"/>
        </pc:sldMkLst>
        <pc:spChg chg="mod">
          <ac:chgData name="Craig Thomas" userId="00ea655f176af39b" providerId="LiveId" clId="{CBEFA567-A705-4319-B94D-3141C627B278}" dt="2019-02-16T16:20:41.989" v="504" actId="1036"/>
          <ac:spMkLst>
            <pc:docMk/>
            <pc:sldMk cId="2430794984" sldId="524"/>
            <ac:spMk id="4" creationId="{DF422D40-F042-40BF-BDA2-62A1D92A6964}"/>
          </ac:spMkLst>
        </pc:spChg>
        <pc:spChg chg="mod">
          <ac:chgData name="Craig Thomas" userId="00ea655f176af39b" providerId="LiveId" clId="{CBEFA567-A705-4319-B94D-3141C627B278}" dt="2019-02-16T16:20:34.502" v="451" actId="1037"/>
          <ac:spMkLst>
            <pc:docMk/>
            <pc:sldMk cId="2430794984" sldId="524"/>
            <ac:spMk id="11" creationId="{5124DCDE-4B2F-4B05-99AB-DE4FD8E6D912}"/>
          </ac:spMkLst>
        </pc:spChg>
        <pc:spChg chg="mod">
          <ac:chgData name="Craig Thomas" userId="00ea655f176af39b" providerId="LiveId" clId="{CBEFA567-A705-4319-B94D-3141C627B278}" dt="2019-02-10T12:57:50.048" v="106" actId="207"/>
          <ac:spMkLst>
            <pc:docMk/>
            <pc:sldMk cId="2430794984" sldId="524"/>
            <ac:spMk id="18" creationId="{358CD315-DF19-41B3-8A03-97563037A59E}"/>
          </ac:spMkLst>
        </pc:spChg>
        <pc:spChg chg="mod">
          <ac:chgData name="Craig Thomas" userId="00ea655f176af39b" providerId="LiveId" clId="{CBEFA567-A705-4319-B94D-3141C627B278}" dt="2019-02-10T12:59:33.723" v="197" actId="207"/>
          <ac:spMkLst>
            <pc:docMk/>
            <pc:sldMk cId="2430794984" sldId="524"/>
            <ac:spMk id="20" creationId="{4EB63348-1A59-4989-ACB2-D8EADF887DC8}"/>
          </ac:spMkLst>
        </pc:spChg>
        <pc:spChg chg="mod">
          <ac:chgData name="Craig Thomas" userId="00ea655f176af39b" providerId="LiveId" clId="{CBEFA567-A705-4319-B94D-3141C627B278}" dt="2019-02-10T13:00:55.447" v="330" actId="115"/>
          <ac:spMkLst>
            <pc:docMk/>
            <pc:sldMk cId="2430794984" sldId="524"/>
            <ac:spMk id="21" creationId="{BFC7EF73-C1F7-4585-8377-44A7B8FFAD02}"/>
          </ac:spMkLst>
        </pc:spChg>
      </pc:sldChg>
      <pc:sldChg chg="modSp">
        <pc:chgData name="Craig Thomas" userId="00ea655f176af39b" providerId="LiveId" clId="{CBEFA567-A705-4319-B94D-3141C627B278}" dt="2019-02-17T13:04:20.987" v="689" actId="115"/>
        <pc:sldMkLst>
          <pc:docMk/>
          <pc:sldMk cId="4186301978" sldId="525"/>
        </pc:sldMkLst>
        <pc:spChg chg="mod">
          <ac:chgData name="Craig Thomas" userId="00ea655f176af39b" providerId="LiveId" clId="{CBEFA567-A705-4319-B94D-3141C627B278}" dt="2019-02-17T13:04:20.987" v="689" actId="115"/>
          <ac:spMkLst>
            <pc:docMk/>
            <pc:sldMk cId="4186301978" sldId="525"/>
            <ac:spMk id="20" creationId="{4EB63348-1A59-4989-ACB2-D8EADF887DC8}"/>
          </ac:spMkLst>
        </pc:spChg>
      </pc:sldChg>
      <pc:sldChg chg="addSp modSp modAnim">
        <pc:chgData name="Craig Thomas" userId="00ea655f176af39b" providerId="LiveId" clId="{CBEFA567-A705-4319-B94D-3141C627B278}" dt="2019-02-17T13:11:09.713" v="1066" actId="122"/>
        <pc:sldMkLst>
          <pc:docMk/>
          <pc:sldMk cId="479132284" sldId="527"/>
        </pc:sldMkLst>
        <pc:spChg chg="add mod">
          <ac:chgData name="Craig Thomas" userId="00ea655f176af39b" providerId="LiveId" clId="{CBEFA567-A705-4319-B94D-3141C627B278}" dt="2019-02-17T13:11:09.713" v="1066" actId="122"/>
          <ac:spMkLst>
            <pc:docMk/>
            <pc:sldMk cId="479132284" sldId="527"/>
            <ac:spMk id="11" creationId="{1819FA29-F09C-4CF6-A43B-C16B92A204DC}"/>
          </ac:spMkLst>
        </pc:spChg>
        <pc:spChg chg="mod">
          <ac:chgData name="Craig Thomas" userId="00ea655f176af39b" providerId="LiveId" clId="{CBEFA567-A705-4319-B94D-3141C627B278}" dt="2019-02-17T13:06:56.391" v="710" actId="20577"/>
          <ac:spMkLst>
            <pc:docMk/>
            <pc:sldMk cId="479132284" sldId="527"/>
            <ac:spMk id="12" creationId="{2761EBE7-7AAA-472E-807B-9CCBA300A75E}"/>
          </ac:spMkLst>
        </pc:spChg>
      </pc:sldChg>
    </pc:docChg>
  </pc:docChgLst>
  <pc:docChgLst>
    <pc:chgData name="Craig Thomas" userId="00ea655f176af39b" providerId="LiveId" clId="{7E9AFB68-6837-4E22-B272-66C98FC0D374}"/>
    <pc:docChg chg="undo custSel addSld modSld">
      <pc:chgData name="Craig Thomas" userId="00ea655f176af39b" providerId="LiveId" clId="{7E9AFB68-6837-4E22-B272-66C98FC0D374}" dt="2019-01-13T13:29:03.253" v="15595"/>
      <pc:docMkLst>
        <pc:docMk/>
      </pc:docMkLst>
      <pc:sldChg chg="addSp delSp modSp delAnim modAnim">
        <pc:chgData name="Craig Thomas" userId="00ea655f176af39b" providerId="LiveId" clId="{7E9AFB68-6837-4E22-B272-66C98FC0D374}" dt="2019-01-11T21:13:42.991" v="14576"/>
        <pc:sldMkLst>
          <pc:docMk/>
          <pc:sldMk cId="2523280986" sldId="493"/>
        </pc:sldMkLst>
        <pc:spChg chg="mod">
          <ac:chgData name="Craig Thomas" userId="00ea655f176af39b" providerId="LiveId" clId="{7E9AFB68-6837-4E22-B272-66C98FC0D374}" dt="2019-01-11T21:09:32.979" v="14537" actId="1035"/>
          <ac:spMkLst>
            <pc:docMk/>
            <pc:sldMk cId="2523280986" sldId="493"/>
            <ac:spMk id="12" creationId="{DCC5CD11-A186-4659-98F0-10734E780F85}"/>
          </ac:spMkLst>
        </pc:spChg>
        <pc:spChg chg="mod">
          <ac:chgData name="Craig Thomas" userId="00ea655f176af39b" providerId="LiveId" clId="{7E9AFB68-6837-4E22-B272-66C98FC0D374}" dt="2019-01-11T21:09:32.979" v="14537" actId="1035"/>
          <ac:spMkLst>
            <pc:docMk/>
            <pc:sldMk cId="2523280986" sldId="493"/>
            <ac:spMk id="13" creationId="{FF61024C-D442-4C94-9F87-4E4562FED3A2}"/>
          </ac:spMkLst>
        </pc:spChg>
        <pc:spChg chg="del">
          <ac:chgData name="Craig Thomas" userId="00ea655f176af39b" providerId="LiveId" clId="{7E9AFB68-6837-4E22-B272-66C98FC0D374}" dt="2019-01-11T14:33:16.046" v="412" actId="478"/>
          <ac:spMkLst>
            <pc:docMk/>
            <pc:sldMk cId="2523280986" sldId="493"/>
            <ac:spMk id="14" creationId="{61FED26A-B124-4851-84D5-023335D440D3}"/>
          </ac:spMkLst>
        </pc:spChg>
        <pc:spChg chg="add mod">
          <ac:chgData name="Craig Thomas" userId="00ea655f176af39b" providerId="LiveId" clId="{7E9AFB68-6837-4E22-B272-66C98FC0D374}" dt="2019-01-11T16:53:13.077" v="3825" actId="1036"/>
          <ac:spMkLst>
            <pc:docMk/>
            <pc:sldMk cId="2523280986" sldId="493"/>
            <ac:spMk id="15" creationId="{529A2B00-BC71-489D-82D5-9BFBF9FCB65E}"/>
          </ac:spMkLst>
        </pc:spChg>
        <pc:spChg chg="add mod">
          <ac:chgData name="Craig Thomas" userId="00ea655f176af39b" providerId="LiveId" clId="{7E9AFB68-6837-4E22-B272-66C98FC0D374}" dt="2019-01-11T21:08:29.277" v="14524" actId="1037"/>
          <ac:spMkLst>
            <pc:docMk/>
            <pc:sldMk cId="2523280986" sldId="493"/>
            <ac:spMk id="16" creationId="{276CD002-5BE4-4996-8BF6-BD3C8B478EE3}"/>
          </ac:spMkLst>
        </pc:spChg>
        <pc:spChg chg="del">
          <ac:chgData name="Craig Thomas" userId="00ea655f176af39b" providerId="LiveId" clId="{7E9AFB68-6837-4E22-B272-66C98FC0D374}" dt="2019-01-11T14:33:16.046" v="412" actId="478"/>
          <ac:spMkLst>
            <pc:docMk/>
            <pc:sldMk cId="2523280986" sldId="493"/>
            <ac:spMk id="18" creationId="{6B392A24-BAE2-4662-AF74-91FA0FEB564B}"/>
          </ac:spMkLst>
        </pc:spChg>
        <pc:spChg chg="mod">
          <ac:chgData name="Craig Thomas" userId="00ea655f176af39b" providerId="LiveId" clId="{7E9AFB68-6837-4E22-B272-66C98FC0D374}" dt="2019-01-11T21:08:23.056" v="14523" actId="6549"/>
          <ac:spMkLst>
            <pc:docMk/>
            <pc:sldMk cId="2523280986" sldId="493"/>
            <ac:spMk id="19" creationId="{482D0756-7117-48F0-8ABB-32D83A535B55}"/>
          </ac:spMkLst>
        </pc:spChg>
        <pc:spChg chg="del">
          <ac:chgData name="Craig Thomas" userId="00ea655f176af39b" providerId="LiveId" clId="{7E9AFB68-6837-4E22-B272-66C98FC0D374}" dt="2019-01-11T14:31:31.665" v="217" actId="478"/>
          <ac:spMkLst>
            <pc:docMk/>
            <pc:sldMk cId="2523280986" sldId="493"/>
            <ac:spMk id="20" creationId="{F409D098-1137-4469-8755-D98F8579B75A}"/>
          </ac:spMkLst>
        </pc:spChg>
        <pc:spChg chg="del">
          <ac:chgData name="Craig Thomas" userId="00ea655f176af39b" providerId="LiveId" clId="{7E9AFB68-6837-4E22-B272-66C98FC0D374}" dt="2019-01-11T14:33:16.046" v="412" actId="478"/>
          <ac:spMkLst>
            <pc:docMk/>
            <pc:sldMk cId="2523280986" sldId="493"/>
            <ac:spMk id="21" creationId="{E62E26BF-C8A7-42FA-AED6-5E38DEB4DE70}"/>
          </ac:spMkLst>
        </pc:spChg>
        <pc:spChg chg="del">
          <ac:chgData name="Craig Thomas" userId="00ea655f176af39b" providerId="LiveId" clId="{7E9AFB68-6837-4E22-B272-66C98FC0D374}" dt="2019-01-11T14:33:16.046" v="412" actId="478"/>
          <ac:spMkLst>
            <pc:docMk/>
            <pc:sldMk cId="2523280986" sldId="493"/>
            <ac:spMk id="26" creationId="{AF191264-C122-4CAB-B15E-0F71E74F53C8}"/>
          </ac:spMkLst>
        </pc:spChg>
        <pc:picChg chg="add del mod">
          <ac:chgData name="Craig Thomas" userId="00ea655f176af39b" providerId="LiveId" clId="{7E9AFB68-6837-4E22-B272-66C98FC0D374}" dt="2019-01-11T21:12:52.747" v="14567" actId="478"/>
          <ac:picMkLst>
            <pc:docMk/>
            <pc:sldMk cId="2523280986" sldId="493"/>
            <ac:picMk id="12290" creationId="{4DB358EA-132D-4263-8348-97A87B678EC2}"/>
          </ac:picMkLst>
        </pc:picChg>
        <pc:picChg chg="add mod">
          <ac:chgData name="Craig Thomas" userId="00ea655f176af39b" providerId="LiveId" clId="{7E9AFB68-6837-4E22-B272-66C98FC0D374}" dt="2019-01-11T21:13:25.759" v="14574" actId="14100"/>
          <ac:picMkLst>
            <pc:docMk/>
            <pc:sldMk cId="2523280986" sldId="493"/>
            <ac:picMk id="12292" creationId="{5BFE354D-958F-477A-A02D-EE81B428077A}"/>
          </ac:picMkLst>
        </pc:picChg>
      </pc:sldChg>
      <pc:sldChg chg="addSp delSp modSp delAnim modAnim">
        <pc:chgData name="Craig Thomas" userId="00ea655f176af39b" providerId="LiveId" clId="{7E9AFB68-6837-4E22-B272-66C98FC0D374}" dt="2019-01-12T15:59:23.738" v="15392" actId="179"/>
        <pc:sldMkLst>
          <pc:docMk/>
          <pc:sldMk cId="2353120001" sldId="512"/>
        </pc:sldMkLst>
        <pc:spChg chg="add mod ord">
          <ac:chgData name="Craig Thomas" userId="00ea655f176af39b" providerId="LiveId" clId="{7E9AFB68-6837-4E22-B272-66C98FC0D374}" dt="2019-01-11T17:44:21.832" v="7134" actId="14100"/>
          <ac:spMkLst>
            <pc:docMk/>
            <pc:sldMk cId="2353120001" sldId="512"/>
            <ac:spMk id="11" creationId="{5124DCDE-4B2F-4B05-99AB-DE4FD8E6D912}"/>
          </ac:spMkLst>
        </pc:spChg>
        <pc:spChg chg="add mod">
          <ac:chgData name="Craig Thomas" userId="00ea655f176af39b" providerId="LiveId" clId="{7E9AFB68-6837-4E22-B272-66C98FC0D374}" dt="2019-01-11T17:20:27.474" v="5126" actId="114"/>
          <ac:spMkLst>
            <pc:docMk/>
            <pc:sldMk cId="2353120001" sldId="512"/>
            <ac:spMk id="12" creationId="{8909D11F-36D6-472F-9327-98A435DEFE13}"/>
          </ac:spMkLst>
        </pc:spChg>
        <pc:spChg chg="add mod">
          <ac:chgData name="Craig Thomas" userId="00ea655f176af39b" providerId="LiveId" clId="{7E9AFB68-6837-4E22-B272-66C98FC0D374}" dt="2019-01-11T17:20:34.201" v="5127" actId="114"/>
          <ac:spMkLst>
            <pc:docMk/>
            <pc:sldMk cId="2353120001" sldId="512"/>
            <ac:spMk id="13" creationId="{5C27A85E-9CAF-456E-8BC2-8821C0F010EA}"/>
          </ac:spMkLst>
        </pc:spChg>
        <pc:spChg chg="add mod">
          <ac:chgData name="Craig Thomas" userId="00ea655f176af39b" providerId="LiveId" clId="{7E9AFB68-6837-4E22-B272-66C98FC0D374}" dt="2019-01-11T17:27:36.051" v="5503" actId="6549"/>
          <ac:spMkLst>
            <pc:docMk/>
            <pc:sldMk cId="2353120001" sldId="512"/>
            <ac:spMk id="15" creationId="{3C927CDC-A79A-4673-A17A-BC0AD72217F0}"/>
          </ac:spMkLst>
        </pc:spChg>
        <pc:spChg chg="add mod">
          <ac:chgData name="Craig Thomas" userId="00ea655f176af39b" providerId="LiveId" clId="{7E9AFB68-6837-4E22-B272-66C98FC0D374}" dt="2019-01-11T17:27:54.250" v="5565" actId="6549"/>
          <ac:spMkLst>
            <pc:docMk/>
            <pc:sldMk cId="2353120001" sldId="512"/>
            <ac:spMk id="16" creationId="{EA335E8E-8499-4825-A782-0B038BF427C9}"/>
          </ac:spMkLst>
        </pc:spChg>
        <pc:spChg chg="add mod">
          <ac:chgData name="Craig Thomas" userId="00ea655f176af39b" providerId="LiveId" clId="{7E9AFB68-6837-4E22-B272-66C98FC0D374}" dt="2019-01-11T17:28:30.738" v="5653" actId="6549"/>
          <ac:spMkLst>
            <pc:docMk/>
            <pc:sldMk cId="2353120001" sldId="512"/>
            <ac:spMk id="17" creationId="{99FD8D1F-58A5-45BD-A740-BC20DACC57B1}"/>
          </ac:spMkLst>
        </pc:spChg>
        <pc:spChg chg="del mod">
          <ac:chgData name="Craig Thomas" userId="00ea655f176af39b" providerId="LiveId" clId="{7E9AFB68-6837-4E22-B272-66C98FC0D374}" dt="2019-01-11T17:15:09.258" v="4549" actId="478"/>
          <ac:spMkLst>
            <pc:docMk/>
            <pc:sldMk cId="2353120001" sldId="512"/>
            <ac:spMk id="18" creationId="{FC59F88B-4DAD-4558-B039-062C86F93270}"/>
          </ac:spMkLst>
        </pc:spChg>
        <pc:spChg chg="add mod">
          <ac:chgData name="Craig Thomas" userId="00ea655f176af39b" providerId="LiveId" clId="{7E9AFB68-6837-4E22-B272-66C98FC0D374}" dt="2019-01-11T17:28:45.185" v="5704" actId="6549"/>
          <ac:spMkLst>
            <pc:docMk/>
            <pc:sldMk cId="2353120001" sldId="512"/>
            <ac:spMk id="19" creationId="{6332A527-769B-4F34-A581-3EC48A9D06A9}"/>
          </ac:spMkLst>
        </pc:spChg>
        <pc:spChg chg="add mod">
          <ac:chgData name="Craig Thomas" userId="00ea655f176af39b" providerId="LiveId" clId="{7E9AFB68-6837-4E22-B272-66C98FC0D374}" dt="2019-01-11T17:29:05.056" v="5750" actId="6549"/>
          <ac:spMkLst>
            <pc:docMk/>
            <pc:sldMk cId="2353120001" sldId="512"/>
            <ac:spMk id="20" creationId="{8448D960-9F90-4E0A-94E4-72A00DCB1A62}"/>
          </ac:spMkLst>
        </pc:spChg>
        <pc:spChg chg="mod">
          <ac:chgData name="Craig Thomas" userId="00ea655f176af39b" providerId="LiveId" clId="{7E9AFB68-6837-4E22-B272-66C98FC0D374}" dt="2019-01-11T17:08:29.590" v="3971" actId="1037"/>
          <ac:spMkLst>
            <pc:docMk/>
            <pc:sldMk cId="2353120001" sldId="512"/>
            <ac:spMk id="56324" creationId="{00000000-0000-0000-0000-000000000000}"/>
          </ac:spMkLst>
        </pc:spChg>
        <pc:spChg chg="mod">
          <ac:chgData name="Craig Thomas" userId="00ea655f176af39b" providerId="LiveId" clId="{7E9AFB68-6837-4E22-B272-66C98FC0D374}" dt="2019-01-11T17:10:22.680" v="4059" actId="6549"/>
          <ac:spMkLst>
            <pc:docMk/>
            <pc:sldMk cId="2353120001" sldId="512"/>
            <ac:spMk id="56329" creationId="{00000000-0000-0000-0000-000000000000}"/>
          </ac:spMkLst>
        </pc:spChg>
        <pc:spChg chg="mod">
          <ac:chgData name="Craig Thomas" userId="00ea655f176af39b" providerId="LiveId" clId="{7E9AFB68-6837-4E22-B272-66C98FC0D374}" dt="2019-01-12T15:59:23.738" v="15392" actId="179"/>
          <ac:spMkLst>
            <pc:docMk/>
            <pc:sldMk cId="2353120001" sldId="512"/>
            <ac:spMk id="56335" creationId="{00000000-0000-0000-0000-000000000000}"/>
          </ac:spMkLst>
        </pc:spChg>
        <pc:picChg chg="del">
          <ac:chgData name="Craig Thomas" userId="00ea655f176af39b" providerId="LiveId" clId="{7E9AFB68-6837-4E22-B272-66C98FC0D374}" dt="2019-01-11T17:06:50.814" v="3953" actId="478"/>
          <ac:picMkLst>
            <pc:docMk/>
            <pc:sldMk cId="2353120001" sldId="512"/>
            <ac:picMk id="14" creationId="{620075A2-DBF2-4149-8468-ADD1F10D92AB}"/>
          </ac:picMkLst>
        </pc:picChg>
        <pc:picChg chg="add mod">
          <ac:chgData name="Craig Thomas" userId="00ea655f176af39b" providerId="LiveId" clId="{7E9AFB68-6837-4E22-B272-66C98FC0D374}" dt="2019-01-11T17:11:25.671" v="4148" actId="14100"/>
          <ac:picMkLst>
            <pc:docMk/>
            <pc:sldMk cId="2353120001" sldId="512"/>
            <ac:picMk id="1026" creationId="{2CAE66B5-DA6E-4275-98E7-8DD2DE7E539C}"/>
          </ac:picMkLst>
        </pc:picChg>
      </pc:sldChg>
      <pc:sldChg chg="addSp delSp modSp delAnim modAnim">
        <pc:chgData name="Craig Thomas" userId="00ea655f176af39b" providerId="LiveId" clId="{7E9AFB68-6837-4E22-B272-66C98FC0D374}" dt="2019-01-13T13:27:35.891" v="15593" actId="20577"/>
        <pc:sldMkLst>
          <pc:docMk/>
          <pc:sldMk cId="1445870540" sldId="514"/>
        </pc:sldMkLst>
        <pc:spChg chg="mod">
          <ac:chgData name="Craig Thomas" userId="00ea655f176af39b" providerId="LiveId" clId="{7E9AFB68-6837-4E22-B272-66C98FC0D374}" dt="2019-01-11T20:52:53.401" v="12990" actId="14100"/>
          <ac:spMkLst>
            <pc:docMk/>
            <pc:sldMk cId="1445870540" sldId="514"/>
            <ac:spMk id="2" creationId="{00000000-0000-0000-0000-000000000000}"/>
          </ac:spMkLst>
        </pc:spChg>
        <pc:spChg chg="add mod">
          <ac:chgData name="Craig Thomas" userId="00ea655f176af39b" providerId="LiveId" clId="{7E9AFB68-6837-4E22-B272-66C98FC0D374}" dt="2019-01-13T13:27:35.891" v="15593" actId="20577"/>
          <ac:spMkLst>
            <pc:docMk/>
            <pc:sldMk cId="1445870540" sldId="514"/>
            <ac:spMk id="11" creationId="{A47D51D6-B782-4AC3-B6EF-DD9D8B68F639}"/>
          </ac:spMkLst>
        </pc:spChg>
        <pc:spChg chg="add mod">
          <ac:chgData name="Craig Thomas" userId="00ea655f176af39b" providerId="LiveId" clId="{7E9AFB68-6837-4E22-B272-66C98FC0D374}" dt="2019-01-11T21:00:47.694" v="14243" actId="20577"/>
          <ac:spMkLst>
            <pc:docMk/>
            <pc:sldMk cId="1445870540" sldId="514"/>
            <ac:spMk id="12" creationId="{74CA2AF4-E195-4AEA-A2AD-22AFC39BCA17}"/>
          </ac:spMkLst>
        </pc:spChg>
        <pc:spChg chg="add mod">
          <ac:chgData name="Craig Thomas" userId="00ea655f176af39b" providerId="LiveId" clId="{7E9AFB68-6837-4E22-B272-66C98FC0D374}" dt="2019-01-11T20:58:25.364" v="13974" actId="14100"/>
          <ac:spMkLst>
            <pc:docMk/>
            <pc:sldMk cId="1445870540" sldId="514"/>
            <ac:spMk id="13" creationId="{C16C905A-64B3-463E-9209-9E9FA8931EE8}"/>
          </ac:spMkLst>
        </pc:spChg>
        <pc:spChg chg="mod">
          <ac:chgData name="Craig Thomas" userId="00ea655f176af39b" providerId="LiveId" clId="{7E9AFB68-6837-4E22-B272-66C98FC0D374}" dt="2019-01-11T20:59:43.461" v="14216" actId="207"/>
          <ac:spMkLst>
            <pc:docMk/>
            <pc:sldMk cId="1445870540" sldId="514"/>
            <ac:spMk id="18" creationId="{FC59F88B-4DAD-4558-B039-062C86F93270}"/>
          </ac:spMkLst>
        </pc:spChg>
        <pc:spChg chg="del mod">
          <ac:chgData name="Craig Thomas" userId="00ea655f176af39b" providerId="LiveId" clId="{7E9AFB68-6837-4E22-B272-66C98FC0D374}" dt="2019-01-11T21:23:05.317" v="14625" actId="478"/>
          <ac:spMkLst>
            <pc:docMk/>
            <pc:sldMk cId="1445870540" sldId="514"/>
            <ac:spMk id="56324" creationId="{00000000-0000-0000-0000-000000000000}"/>
          </ac:spMkLst>
        </pc:spChg>
        <pc:spChg chg="mod">
          <ac:chgData name="Craig Thomas" userId="00ea655f176af39b" providerId="LiveId" clId="{7E9AFB68-6837-4E22-B272-66C98FC0D374}" dt="2019-01-11T21:00:25.140" v="14240" actId="20577"/>
          <ac:spMkLst>
            <pc:docMk/>
            <pc:sldMk cId="1445870540" sldId="514"/>
            <ac:spMk id="56335" creationId="{00000000-0000-0000-0000-000000000000}"/>
          </ac:spMkLst>
        </pc:spChg>
        <pc:picChg chg="add mod">
          <ac:chgData name="Craig Thomas" userId="00ea655f176af39b" providerId="LiveId" clId="{7E9AFB68-6837-4E22-B272-66C98FC0D374}" dt="2019-01-11T20:52:07.358" v="12987" actId="1035"/>
          <ac:picMkLst>
            <pc:docMk/>
            <pc:sldMk cId="1445870540" sldId="514"/>
            <ac:picMk id="9218" creationId="{61C04B5B-C9A7-40BA-A111-7D957ACC32B1}"/>
          </ac:picMkLst>
        </pc:picChg>
      </pc:sldChg>
      <pc:sldChg chg="addSp delSp modSp add delAnim modAnim">
        <pc:chgData name="Craig Thomas" userId="00ea655f176af39b" providerId="LiveId" clId="{7E9AFB68-6837-4E22-B272-66C98FC0D374}" dt="2019-01-12T14:44:59.888" v="14648" actId="1036"/>
        <pc:sldMkLst>
          <pc:docMk/>
          <pc:sldMk cId="1595447935" sldId="515"/>
        </pc:sldMkLst>
        <pc:spChg chg="del">
          <ac:chgData name="Craig Thomas" userId="00ea655f176af39b" providerId="LiveId" clId="{7E9AFB68-6837-4E22-B272-66C98FC0D374}" dt="2019-01-11T14:39:19.898" v="971" actId="478"/>
          <ac:spMkLst>
            <pc:docMk/>
            <pc:sldMk cId="1595447935" sldId="515"/>
            <ac:spMk id="12" creationId="{DCC5CD11-A186-4659-98F0-10734E780F85}"/>
          </ac:spMkLst>
        </pc:spChg>
        <pc:spChg chg="del">
          <ac:chgData name="Craig Thomas" userId="00ea655f176af39b" providerId="LiveId" clId="{7E9AFB68-6837-4E22-B272-66C98FC0D374}" dt="2019-01-11T14:39:19.898" v="971" actId="478"/>
          <ac:spMkLst>
            <pc:docMk/>
            <pc:sldMk cId="1595447935" sldId="515"/>
            <ac:spMk id="13" creationId="{FF61024C-D442-4C94-9F87-4E4562FED3A2}"/>
          </ac:spMkLst>
        </pc:spChg>
        <pc:spChg chg="mod">
          <ac:chgData name="Craig Thomas" userId="00ea655f176af39b" providerId="LiveId" clId="{7E9AFB68-6837-4E22-B272-66C98FC0D374}" dt="2019-01-12T14:44:59.888" v="14648" actId="1036"/>
          <ac:spMkLst>
            <pc:docMk/>
            <pc:sldMk cId="1595447935" sldId="515"/>
            <ac:spMk id="15" creationId="{529A2B00-BC71-489D-82D5-9BFBF9FCB65E}"/>
          </ac:spMkLst>
        </pc:spChg>
        <pc:spChg chg="mod">
          <ac:chgData name="Craig Thomas" userId="00ea655f176af39b" providerId="LiveId" clId="{7E9AFB68-6837-4E22-B272-66C98FC0D374}" dt="2019-01-12T14:44:53.890" v="14644" actId="403"/>
          <ac:spMkLst>
            <pc:docMk/>
            <pc:sldMk cId="1595447935" sldId="515"/>
            <ac:spMk id="19" creationId="{482D0756-7117-48F0-8ABB-32D83A535B55}"/>
          </ac:spMkLst>
        </pc:spChg>
        <pc:picChg chg="add del">
          <ac:chgData name="Craig Thomas" userId="00ea655f176af39b" providerId="LiveId" clId="{7E9AFB68-6837-4E22-B272-66C98FC0D374}" dt="2019-01-11T21:13:49.154" v="14577" actId="478"/>
          <ac:picMkLst>
            <pc:docMk/>
            <pc:sldMk cId="1595447935" sldId="515"/>
            <ac:picMk id="10" creationId="{9AC2E4E9-5547-4BDB-A1AC-AEC7D32291E3}"/>
          </ac:picMkLst>
        </pc:picChg>
        <pc:picChg chg="add">
          <ac:chgData name="Craig Thomas" userId="00ea655f176af39b" providerId="LiveId" clId="{7E9AFB68-6837-4E22-B272-66C98FC0D374}" dt="2019-01-11T21:13:50.338" v="14578"/>
          <ac:picMkLst>
            <pc:docMk/>
            <pc:sldMk cId="1595447935" sldId="515"/>
            <ac:picMk id="11" creationId="{2A4371DC-C0EE-4811-8192-38CB82A3A157}"/>
          </ac:picMkLst>
        </pc:picChg>
      </pc:sldChg>
      <pc:sldChg chg="addSp delSp modSp add delAnim modAnim">
        <pc:chgData name="Craig Thomas" userId="00ea655f176af39b" providerId="LiveId" clId="{7E9AFB68-6837-4E22-B272-66C98FC0D374}" dt="2019-01-12T14:53:16.114" v="14665" actId="1035"/>
        <pc:sldMkLst>
          <pc:docMk/>
          <pc:sldMk cId="467275376" sldId="516"/>
        </pc:sldMkLst>
        <pc:spChg chg="add mod">
          <ac:chgData name="Craig Thomas" userId="00ea655f176af39b" providerId="LiveId" clId="{7E9AFB68-6837-4E22-B272-66C98FC0D374}" dt="2019-01-11T21:10:47.949" v="14556" actId="1036"/>
          <ac:spMkLst>
            <pc:docMk/>
            <pc:sldMk cId="467275376" sldId="516"/>
            <ac:spMk id="8" creationId="{9AF75FE0-33E7-4928-A04C-2E22E2A01A73}"/>
          </ac:spMkLst>
        </pc:spChg>
        <pc:spChg chg="add mod">
          <ac:chgData name="Craig Thomas" userId="00ea655f176af39b" providerId="LiveId" clId="{7E9AFB68-6837-4E22-B272-66C98FC0D374}" dt="2019-01-12T14:53:05.499" v="14658" actId="1035"/>
          <ac:spMkLst>
            <pc:docMk/>
            <pc:sldMk cId="467275376" sldId="516"/>
            <ac:spMk id="9" creationId="{2A7AF341-CA84-4B14-AA69-D1A68F264086}"/>
          </ac:spMkLst>
        </pc:spChg>
        <pc:spChg chg="add mod">
          <ac:chgData name="Craig Thomas" userId="00ea655f176af39b" providerId="LiveId" clId="{7E9AFB68-6837-4E22-B272-66C98FC0D374}" dt="2019-01-12T14:53:16.114" v="14665" actId="1035"/>
          <ac:spMkLst>
            <pc:docMk/>
            <pc:sldMk cId="467275376" sldId="516"/>
            <ac:spMk id="10" creationId="{24C3ABC5-929C-4CF5-B967-EF047CA385A0}"/>
          </ac:spMkLst>
        </pc:spChg>
        <pc:spChg chg="add mod">
          <ac:chgData name="Craig Thomas" userId="00ea655f176af39b" providerId="LiveId" clId="{7E9AFB68-6837-4E22-B272-66C98FC0D374}" dt="2019-01-12T14:53:16.114" v="14665" actId="1035"/>
          <ac:spMkLst>
            <pc:docMk/>
            <pc:sldMk cId="467275376" sldId="516"/>
            <ac:spMk id="11" creationId="{B9AEE7A3-5F51-43A5-A12B-01893E7D8752}"/>
          </ac:spMkLst>
        </pc:spChg>
        <pc:spChg chg="del">
          <ac:chgData name="Craig Thomas" userId="00ea655f176af39b" providerId="LiveId" clId="{7E9AFB68-6837-4E22-B272-66C98FC0D374}" dt="2019-01-11T14:41:29.173" v="1439" actId="478"/>
          <ac:spMkLst>
            <pc:docMk/>
            <pc:sldMk cId="467275376" sldId="516"/>
            <ac:spMk id="15" creationId="{529A2B00-BC71-489D-82D5-9BFBF9FCB65E}"/>
          </ac:spMkLst>
        </pc:spChg>
        <pc:spChg chg="mod">
          <ac:chgData name="Craig Thomas" userId="00ea655f176af39b" providerId="LiveId" clId="{7E9AFB68-6837-4E22-B272-66C98FC0D374}" dt="2019-01-11T21:10:33.294" v="14550" actId="404"/>
          <ac:spMkLst>
            <pc:docMk/>
            <pc:sldMk cId="467275376" sldId="516"/>
            <ac:spMk id="19" creationId="{482D0756-7117-48F0-8ABB-32D83A535B55}"/>
          </ac:spMkLst>
        </pc:spChg>
        <pc:picChg chg="add del">
          <ac:chgData name="Craig Thomas" userId="00ea655f176af39b" providerId="LiveId" clId="{7E9AFB68-6837-4E22-B272-66C98FC0D374}" dt="2019-01-11T21:13:58.929" v="14580" actId="478"/>
          <ac:picMkLst>
            <pc:docMk/>
            <pc:sldMk cId="467275376" sldId="516"/>
            <ac:picMk id="12" creationId="{2DD4338C-78E1-460A-AECC-FCC9E7A4588F}"/>
          </ac:picMkLst>
        </pc:picChg>
        <pc:picChg chg="add">
          <ac:chgData name="Craig Thomas" userId="00ea655f176af39b" providerId="LiveId" clId="{7E9AFB68-6837-4E22-B272-66C98FC0D374}" dt="2019-01-11T21:14:00.283" v="14581"/>
          <ac:picMkLst>
            <pc:docMk/>
            <pc:sldMk cId="467275376" sldId="516"/>
            <ac:picMk id="13" creationId="{31C94D0B-EE32-444D-AEE1-F07A030A7C20}"/>
          </ac:picMkLst>
        </pc:picChg>
      </pc:sldChg>
      <pc:sldChg chg="addSp delSp modSp add delAnim modAnim">
        <pc:chgData name="Craig Thomas" userId="00ea655f176af39b" providerId="LiveId" clId="{7E9AFB68-6837-4E22-B272-66C98FC0D374}" dt="2019-01-12T14:59:20.702" v="14693" actId="1036"/>
        <pc:sldMkLst>
          <pc:docMk/>
          <pc:sldMk cId="1411580891" sldId="517"/>
        </pc:sldMkLst>
        <pc:spChg chg="mod">
          <ac:chgData name="Craig Thomas" userId="00ea655f176af39b" providerId="LiveId" clId="{7E9AFB68-6837-4E22-B272-66C98FC0D374}" dt="2019-01-12T14:59:06.725" v="14691" actId="1035"/>
          <ac:spMkLst>
            <pc:docMk/>
            <pc:sldMk cId="1411580891" sldId="517"/>
            <ac:spMk id="8" creationId="{9AF75FE0-33E7-4928-A04C-2E22E2A01A73}"/>
          </ac:spMkLst>
        </pc:spChg>
        <pc:spChg chg="mod">
          <ac:chgData name="Craig Thomas" userId="00ea655f176af39b" providerId="LiveId" clId="{7E9AFB68-6837-4E22-B272-66C98FC0D374}" dt="2019-01-12T14:59:12.136" v="14692" actId="1035"/>
          <ac:spMkLst>
            <pc:docMk/>
            <pc:sldMk cId="1411580891" sldId="517"/>
            <ac:spMk id="9" creationId="{2A7AF341-CA84-4B14-AA69-D1A68F264086}"/>
          </ac:spMkLst>
        </pc:spChg>
        <pc:spChg chg="mod">
          <ac:chgData name="Craig Thomas" userId="00ea655f176af39b" providerId="LiveId" clId="{7E9AFB68-6837-4E22-B272-66C98FC0D374}" dt="2019-01-12T14:59:20.702" v="14693" actId="1036"/>
          <ac:spMkLst>
            <pc:docMk/>
            <pc:sldMk cId="1411580891" sldId="517"/>
            <ac:spMk id="10" creationId="{24C3ABC5-929C-4CF5-B967-EF047CA385A0}"/>
          </ac:spMkLst>
        </pc:spChg>
        <pc:spChg chg="del">
          <ac:chgData name="Craig Thomas" userId="00ea655f176af39b" providerId="LiveId" clId="{7E9AFB68-6837-4E22-B272-66C98FC0D374}" dt="2019-01-11T15:12:40.818" v="2703" actId="478"/>
          <ac:spMkLst>
            <pc:docMk/>
            <pc:sldMk cId="1411580891" sldId="517"/>
            <ac:spMk id="11" creationId="{B9AEE7A3-5F51-43A5-A12B-01893E7D8752}"/>
          </ac:spMkLst>
        </pc:spChg>
        <pc:spChg chg="add del mod">
          <ac:chgData name="Craig Thomas" userId="00ea655f176af39b" providerId="LiveId" clId="{7E9AFB68-6837-4E22-B272-66C98FC0D374}" dt="2019-01-11T15:19:55.932" v="2740"/>
          <ac:spMkLst>
            <pc:docMk/>
            <pc:sldMk cId="1411580891" sldId="517"/>
            <ac:spMk id="12" creationId="{9F122406-778E-4955-B64C-E839F0A4FBC5}"/>
          </ac:spMkLst>
        </pc:spChg>
        <pc:spChg chg="mod">
          <ac:chgData name="Craig Thomas" userId="00ea655f176af39b" providerId="LiveId" clId="{7E9AFB68-6837-4E22-B272-66C98FC0D374}" dt="2019-01-11T21:11:28.006" v="14560" actId="14100"/>
          <ac:spMkLst>
            <pc:docMk/>
            <pc:sldMk cId="1411580891" sldId="517"/>
            <ac:spMk id="19" creationId="{482D0756-7117-48F0-8ABB-32D83A535B55}"/>
          </ac:spMkLst>
        </pc:spChg>
        <pc:picChg chg="add del">
          <ac:chgData name="Craig Thomas" userId="00ea655f176af39b" providerId="LiveId" clId="{7E9AFB68-6837-4E22-B272-66C98FC0D374}" dt="2019-01-11T21:14:12.581" v="14583" actId="478"/>
          <ac:picMkLst>
            <pc:docMk/>
            <pc:sldMk cId="1411580891" sldId="517"/>
            <ac:picMk id="13" creationId="{729E2E92-503A-491E-8E34-7806AA8C30E6}"/>
          </ac:picMkLst>
        </pc:picChg>
        <pc:picChg chg="add">
          <ac:chgData name="Craig Thomas" userId="00ea655f176af39b" providerId="LiveId" clId="{7E9AFB68-6837-4E22-B272-66C98FC0D374}" dt="2019-01-11T21:14:13.825" v="14584"/>
          <ac:picMkLst>
            <pc:docMk/>
            <pc:sldMk cId="1411580891" sldId="517"/>
            <ac:picMk id="14" creationId="{3BE881AB-03FE-445C-A98E-C4322AC7388B}"/>
          </ac:picMkLst>
        </pc:picChg>
      </pc:sldChg>
      <pc:sldChg chg="addSp modSp add modAnim">
        <pc:chgData name="Craig Thomas" userId="00ea655f176af39b" providerId="LiveId" clId="{7E9AFB68-6837-4E22-B272-66C98FC0D374}" dt="2019-01-13T12:49:23.523" v="15462" actId="20577"/>
        <pc:sldMkLst>
          <pc:docMk/>
          <pc:sldMk cId="2189067458" sldId="518"/>
        </pc:sldMkLst>
        <pc:spChg chg="mod">
          <ac:chgData name="Craig Thomas" userId="00ea655f176af39b" providerId="LiveId" clId="{7E9AFB68-6837-4E22-B272-66C98FC0D374}" dt="2019-01-11T15:33:38.721" v="3740" actId="1037"/>
          <ac:spMkLst>
            <pc:docMk/>
            <pc:sldMk cId="2189067458" sldId="518"/>
            <ac:spMk id="3" creationId="{8BE86863-16FF-4455-8052-39B42922A73C}"/>
          </ac:spMkLst>
        </pc:spChg>
        <pc:spChg chg="mod">
          <ac:chgData name="Craig Thomas" userId="00ea655f176af39b" providerId="LiveId" clId="{7E9AFB68-6837-4E22-B272-66C98FC0D374}" dt="2019-01-11T21:17:06.423" v="14603" actId="1036"/>
          <ac:spMkLst>
            <pc:docMk/>
            <pc:sldMk cId="2189067458" sldId="518"/>
            <ac:spMk id="8" creationId="{9AF75FE0-33E7-4928-A04C-2E22E2A01A73}"/>
          </ac:spMkLst>
        </pc:spChg>
        <pc:spChg chg="mod">
          <ac:chgData name="Craig Thomas" userId="00ea655f176af39b" providerId="LiveId" clId="{7E9AFB68-6837-4E22-B272-66C98FC0D374}" dt="2019-01-11T21:17:14.702" v="14612" actId="1035"/>
          <ac:spMkLst>
            <pc:docMk/>
            <pc:sldMk cId="2189067458" sldId="518"/>
            <ac:spMk id="9" creationId="{2A7AF341-CA84-4B14-AA69-D1A68F264086}"/>
          </ac:spMkLst>
        </pc:spChg>
        <pc:spChg chg="mod">
          <ac:chgData name="Craig Thomas" userId="00ea655f176af39b" providerId="LiveId" clId="{7E9AFB68-6837-4E22-B272-66C98FC0D374}" dt="2019-01-11T21:17:24.512" v="14621" actId="1035"/>
          <ac:spMkLst>
            <pc:docMk/>
            <pc:sldMk cId="2189067458" sldId="518"/>
            <ac:spMk id="10" creationId="{24C3ABC5-929C-4CF5-B967-EF047CA385A0}"/>
          </ac:spMkLst>
        </pc:spChg>
        <pc:spChg chg="add mod">
          <ac:chgData name="Craig Thomas" userId="00ea655f176af39b" providerId="LiveId" clId="{7E9AFB68-6837-4E22-B272-66C98FC0D374}" dt="2019-01-11T21:17:24.512" v="14621" actId="1035"/>
          <ac:spMkLst>
            <pc:docMk/>
            <pc:sldMk cId="2189067458" sldId="518"/>
            <ac:spMk id="11" creationId="{1A86E228-BFB9-49F4-BBA9-6D12DA92F7BD}"/>
          </ac:spMkLst>
        </pc:spChg>
        <pc:spChg chg="add mod">
          <ac:chgData name="Craig Thomas" userId="00ea655f176af39b" providerId="LiveId" clId="{7E9AFB68-6837-4E22-B272-66C98FC0D374}" dt="2019-01-11T21:17:24.512" v="14621" actId="1035"/>
          <ac:spMkLst>
            <pc:docMk/>
            <pc:sldMk cId="2189067458" sldId="518"/>
            <ac:spMk id="12" creationId="{883402CF-DB86-438F-9421-681FA4FA6F72}"/>
          </ac:spMkLst>
        </pc:spChg>
        <pc:spChg chg="add mod">
          <ac:chgData name="Craig Thomas" userId="00ea655f176af39b" providerId="LiveId" clId="{7E9AFB68-6837-4E22-B272-66C98FC0D374}" dt="2019-01-11T21:17:24.512" v="14621" actId="1035"/>
          <ac:spMkLst>
            <pc:docMk/>
            <pc:sldMk cId="2189067458" sldId="518"/>
            <ac:spMk id="13" creationId="{7B5BC08A-2C34-4DCB-9FDB-96DAFC7175F1}"/>
          </ac:spMkLst>
        </pc:spChg>
        <pc:spChg chg="add mod">
          <ac:chgData name="Craig Thomas" userId="00ea655f176af39b" providerId="LiveId" clId="{7E9AFB68-6837-4E22-B272-66C98FC0D374}" dt="2019-01-11T21:17:24.512" v="14621" actId="1035"/>
          <ac:spMkLst>
            <pc:docMk/>
            <pc:sldMk cId="2189067458" sldId="518"/>
            <ac:spMk id="14" creationId="{77715D43-E51D-49D2-9FE6-225FDE512BA5}"/>
          </ac:spMkLst>
        </pc:spChg>
        <pc:spChg chg="add mod">
          <ac:chgData name="Craig Thomas" userId="00ea655f176af39b" providerId="LiveId" clId="{7E9AFB68-6837-4E22-B272-66C98FC0D374}" dt="2019-01-11T21:17:24.512" v="14621" actId="1035"/>
          <ac:spMkLst>
            <pc:docMk/>
            <pc:sldMk cId="2189067458" sldId="518"/>
            <ac:spMk id="15" creationId="{9107611E-0E14-431E-95EE-E9E3041635AE}"/>
          </ac:spMkLst>
        </pc:spChg>
        <pc:spChg chg="add mod">
          <ac:chgData name="Craig Thomas" userId="00ea655f176af39b" providerId="LiveId" clId="{7E9AFB68-6837-4E22-B272-66C98FC0D374}" dt="2019-01-13T12:49:23.523" v="15462" actId="20577"/>
          <ac:spMkLst>
            <pc:docMk/>
            <pc:sldMk cId="2189067458" sldId="518"/>
            <ac:spMk id="16" creationId="{6F782869-AAAA-4369-BC7D-2F7F9113E1E9}"/>
          </ac:spMkLst>
        </pc:spChg>
        <pc:spChg chg="mod">
          <ac:chgData name="Craig Thomas" userId="00ea655f176af39b" providerId="LiveId" clId="{7E9AFB68-6837-4E22-B272-66C98FC0D374}" dt="2019-01-11T21:17:31.372" v="14622" actId="14100"/>
          <ac:spMkLst>
            <pc:docMk/>
            <pc:sldMk cId="2189067458" sldId="518"/>
            <ac:spMk id="19" creationId="{482D0756-7117-48F0-8ABB-32D83A535B55}"/>
          </ac:spMkLst>
        </pc:spChg>
        <pc:picChg chg="add mod">
          <ac:chgData name="Craig Thomas" userId="00ea655f176af39b" providerId="LiveId" clId="{7E9AFB68-6837-4E22-B272-66C98FC0D374}" dt="2019-01-11T21:16:04.872" v="14592" actId="14100"/>
          <ac:picMkLst>
            <pc:docMk/>
            <pc:sldMk cId="2189067458" sldId="518"/>
            <ac:picMk id="16386" creationId="{FD62DB8B-67E6-4E9D-A8E9-72DE0453AEAA}"/>
          </ac:picMkLst>
        </pc:picChg>
      </pc:sldChg>
      <pc:sldChg chg="modSp add modAnim">
        <pc:chgData name="Craig Thomas" userId="00ea655f176af39b" providerId="LiveId" clId="{7E9AFB68-6837-4E22-B272-66C98FC0D374}" dt="2019-01-12T15:59:16.978" v="15391" actId="179"/>
        <pc:sldMkLst>
          <pc:docMk/>
          <pc:sldMk cId="4288900765" sldId="519"/>
        </pc:sldMkLst>
        <pc:spChg chg="mod">
          <ac:chgData name="Craig Thomas" userId="00ea655f176af39b" providerId="LiveId" clId="{7E9AFB68-6837-4E22-B272-66C98FC0D374}" dt="2019-01-11T17:44:34.814" v="7135" actId="14100"/>
          <ac:spMkLst>
            <pc:docMk/>
            <pc:sldMk cId="4288900765" sldId="519"/>
            <ac:spMk id="11" creationId="{5124DCDE-4B2F-4B05-99AB-DE4FD8E6D912}"/>
          </ac:spMkLst>
        </pc:spChg>
        <pc:spChg chg="mod">
          <ac:chgData name="Craig Thomas" userId="00ea655f176af39b" providerId="LiveId" clId="{7E9AFB68-6837-4E22-B272-66C98FC0D374}" dt="2019-01-11T17:29:56.868" v="5829" actId="6549"/>
          <ac:spMkLst>
            <pc:docMk/>
            <pc:sldMk cId="4288900765" sldId="519"/>
            <ac:spMk id="12" creationId="{8909D11F-36D6-472F-9327-98A435DEFE13}"/>
          </ac:spMkLst>
        </pc:spChg>
        <pc:spChg chg="mod">
          <ac:chgData name="Craig Thomas" userId="00ea655f176af39b" providerId="LiveId" clId="{7E9AFB68-6837-4E22-B272-66C98FC0D374}" dt="2019-01-11T17:31:14.431" v="5891" actId="20577"/>
          <ac:spMkLst>
            <pc:docMk/>
            <pc:sldMk cId="4288900765" sldId="519"/>
            <ac:spMk id="13" creationId="{5C27A85E-9CAF-456E-8BC2-8821C0F010EA}"/>
          </ac:spMkLst>
        </pc:spChg>
        <pc:spChg chg="mod">
          <ac:chgData name="Craig Thomas" userId="00ea655f176af39b" providerId="LiveId" clId="{7E9AFB68-6837-4E22-B272-66C98FC0D374}" dt="2019-01-11T17:31:48.842" v="5921" actId="6549"/>
          <ac:spMkLst>
            <pc:docMk/>
            <pc:sldMk cId="4288900765" sldId="519"/>
            <ac:spMk id="15" creationId="{3C927CDC-A79A-4673-A17A-BC0AD72217F0}"/>
          </ac:spMkLst>
        </pc:spChg>
        <pc:spChg chg="mod">
          <ac:chgData name="Craig Thomas" userId="00ea655f176af39b" providerId="LiveId" clId="{7E9AFB68-6837-4E22-B272-66C98FC0D374}" dt="2019-01-11T17:31:58.685" v="5934" actId="6549"/>
          <ac:spMkLst>
            <pc:docMk/>
            <pc:sldMk cId="4288900765" sldId="519"/>
            <ac:spMk id="16" creationId="{EA335E8E-8499-4825-A782-0B038BF427C9}"/>
          </ac:spMkLst>
        </pc:spChg>
        <pc:spChg chg="mod">
          <ac:chgData name="Craig Thomas" userId="00ea655f176af39b" providerId="LiveId" clId="{7E9AFB68-6837-4E22-B272-66C98FC0D374}" dt="2019-01-11T17:32:07.624" v="5958" actId="6549"/>
          <ac:spMkLst>
            <pc:docMk/>
            <pc:sldMk cId="4288900765" sldId="519"/>
            <ac:spMk id="17" creationId="{99FD8D1F-58A5-45BD-A740-BC20DACC57B1}"/>
          </ac:spMkLst>
        </pc:spChg>
        <pc:spChg chg="mod">
          <ac:chgData name="Craig Thomas" userId="00ea655f176af39b" providerId="LiveId" clId="{7E9AFB68-6837-4E22-B272-66C98FC0D374}" dt="2019-01-11T17:32:32.775" v="6010" actId="6549"/>
          <ac:spMkLst>
            <pc:docMk/>
            <pc:sldMk cId="4288900765" sldId="519"/>
            <ac:spMk id="19" creationId="{6332A527-769B-4F34-A581-3EC48A9D06A9}"/>
          </ac:spMkLst>
        </pc:spChg>
        <pc:spChg chg="mod">
          <ac:chgData name="Craig Thomas" userId="00ea655f176af39b" providerId="LiveId" clId="{7E9AFB68-6837-4E22-B272-66C98FC0D374}" dt="2019-01-11T17:33:01.245" v="6066" actId="6549"/>
          <ac:spMkLst>
            <pc:docMk/>
            <pc:sldMk cId="4288900765" sldId="519"/>
            <ac:spMk id="20" creationId="{8448D960-9F90-4E0A-94E4-72A00DCB1A62}"/>
          </ac:spMkLst>
        </pc:spChg>
        <pc:spChg chg="mod">
          <ac:chgData name="Craig Thomas" userId="00ea655f176af39b" providerId="LiveId" clId="{7E9AFB68-6837-4E22-B272-66C98FC0D374}" dt="2019-01-12T15:59:16.978" v="15391" actId="179"/>
          <ac:spMkLst>
            <pc:docMk/>
            <pc:sldMk cId="4288900765" sldId="519"/>
            <ac:spMk id="56335" creationId="{00000000-0000-0000-0000-000000000000}"/>
          </ac:spMkLst>
        </pc:spChg>
      </pc:sldChg>
      <pc:sldChg chg="modSp add modAnim">
        <pc:chgData name="Craig Thomas" userId="00ea655f176af39b" providerId="LiveId" clId="{7E9AFB68-6837-4E22-B272-66C98FC0D374}" dt="2019-01-12T15:59:00.688" v="15390" actId="179"/>
        <pc:sldMkLst>
          <pc:docMk/>
          <pc:sldMk cId="2157497575" sldId="520"/>
        </pc:sldMkLst>
        <pc:spChg chg="mod">
          <ac:chgData name="Craig Thomas" userId="00ea655f176af39b" providerId="LiveId" clId="{7E9AFB68-6837-4E22-B272-66C98FC0D374}" dt="2019-01-11T17:34:16.480" v="6069" actId="14100"/>
          <ac:spMkLst>
            <pc:docMk/>
            <pc:sldMk cId="2157497575" sldId="520"/>
            <ac:spMk id="2" creationId="{00000000-0000-0000-0000-000000000000}"/>
          </ac:spMkLst>
        </pc:spChg>
        <pc:spChg chg="mod">
          <ac:chgData name="Craig Thomas" userId="00ea655f176af39b" providerId="LiveId" clId="{7E9AFB68-6837-4E22-B272-66C98FC0D374}" dt="2019-01-11T17:44:44.031" v="7136" actId="14100"/>
          <ac:spMkLst>
            <pc:docMk/>
            <pc:sldMk cId="2157497575" sldId="520"/>
            <ac:spMk id="11" creationId="{5124DCDE-4B2F-4B05-99AB-DE4FD8E6D912}"/>
          </ac:spMkLst>
        </pc:spChg>
        <pc:spChg chg="mod">
          <ac:chgData name="Craig Thomas" userId="00ea655f176af39b" providerId="LiveId" clId="{7E9AFB68-6837-4E22-B272-66C98FC0D374}" dt="2019-01-11T17:34:37.085" v="6121" actId="6549"/>
          <ac:spMkLst>
            <pc:docMk/>
            <pc:sldMk cId="2157497575" sldId="520"/>
            <ac:spMk id="12" creationId="{8909D11F-36D6-472F-9327-98A435DEFE13}"/>
          </ac:spMkLst>
        </pc:spChg>
        <pc:spChg chg="mod">
          <ac:chgData name="Craig Thomas" userId="00ea655f176af39b" providerId="LiveId" clId="{7E9AFB68-6837-4E22-B272-66C98FC0D374}" dt="2019-01-11T17:34:56.095" v="6189" actId="6549"/>
          <ac:spMkLst>
            <pc:docMk/>
            <pc:sldMk cId="2157497575" sldId="520"/>
            <ac:spMk id="13" creationId="{5C27A85E-9CAF-456E-8BC2-8821C0F010EA}"/>
          </ac:spMkLst>
        </pc:spChg>
        <pc:spChg chg="mod">
          <ac:chgData name="Craig Thomas" userId="00ea655f176af39b" providerId="LiveId" clId="{7E9AFB68-6837-4E22-B272-66C98FC0D374}" dt="2019-01-11T17:35:27.566" v="6224" actId="6549"/>
          <ac:spMkLst>
            <pc:docMk/>
            <pc:sldMk cId="2157497575" sldId="520"/>
            <ac:spMk id="15" creationId="{3C927CDC-A79A-4673-A17A-BC0AD72217F0}"/>
          </ac:spMkLst>
        </pc:spChg>
        <pc:spChg chg="mod">
          <ac:chgData name="Craig Thomas" userId="00ea655f176af39b" providerId="LiveId" clId="{7E9AFB68-6837-4E22-B272-66C98FC0D374}" dt="2019-01-11T17:35:44.483" v="6257" actId="6549"/>
          <ac:spMkLst>
            <pc:docMk/>
            <pc:sldMk cId="2157497575" sldId="520"/>
            <ac:spMk id="16" creationId="{EA335E8E-8499-4825-A782-0B038BF427C9}"/>
          </ac:spMkLst>
        </pc:spChg>
        <pc:spChg chg="mod">
          <ac:chgData name="Craig Thomas" userId="00ea655f176af39b" providerId="LiveId" clId="{7E9AFB68-6837-4E22-B272-66C98FC0D374}" dt="2019-01-11T17:36:03.089" v="6294" actId="6549"/>
          <ac:spMkLst>
            <pc:docMk/>
            <pc:sldMk cId="2157497575" sldId="520"/>
            <ac:spMk id="17" creationId="{99FD8D1F-58A5-45BD-A740-BC20DACC57B1}"/>
          </ac:spMkLst>
        </pc:spChg>
        <pc:spChg chg="mod">
          <ac:chgData name="Craig Thomas" userId="00ea655f176af39b" providerId="LiveId" clId="{7E9AFB68-6837-4E22-B272-66C98FC0D374}" dt="2019-01-11T17:36:22.899" v="6342" actId="6549"/>
          <ac:spMkLst>
            <pc:docMk/>
            <pc:sldMk cId="2157497575" sldId="520"/>
            <ac:spMk id="19" creationId="{6332A527-769B-4F34-A581-3EC48A9D06A9}"/>
          </ac:spMkLst>
        </pc:spChg>
        <pc:spChg chg="mod">
          <ac:chgData name="Craig Thomas" userId="00ea655f176af39b" providerId="LiveId" clId="{7E9AFB68-6837-4E22-B272-66C98FC0D374}" dt="2019-01-11T17:36:39.221" v="6383" actId="6549"/>
          <ac:spMkLst>
            <pc:docMk/>
            <pc:sldMk cId="2157497575" sldId="520"/>
            <ac:spMk id="20" creationId="{8448D960-9F90-4E0A-94E4-72A00DCB1A62}"/>
          </ac:spMkLst>
        </pc:spChg>
        <pc:spChg chg="mod">
          <ac:chgData name="Craig Thomas" userId="00ea655f176af39b" providerId="LiveId" clId="{7E9AFB68-6837-4E22-B272-66C98FC0D374}" dt="2019-01-12T15:59:00.688" v="15390" actId="179"/>
          <ac:spMkLst>
            <pc:docMk/>
            <pc:sldMk cId="2157497575" sldId="520"/>
            <ac:spMk id="56335" creationId="{00000000-0000-0000-0000-000000000000}"/>
          </ac:spMkLst>
        </pc:spChg>
      </pc:sldChg>
      <pc:sldChg chg="addSp delSp modSp add delAnim modAnim">
        <pc:chgData name="Craig Thomas" userId="00ea655f176af39b" providerId="LiveId" clId="{7E9AFB68-6837-4E22-B272-66C98FC0D374}" dt="2019-01-12T15:58:53.513" v="15389" actId="179"/>
        <pc:sldMkLst>
          <pc:docMk/>
          <pc:sldMk cId="469429508" sldId="521"/>
        </pc:sldMkLst>
        <pc:spChg chg="mod">
          <ac:chgData name="Craig Thomas" userId="00ea655f176af39b" providerId="LiveId" clId="{7E9AFB68-6837-4E22-B272-66C98FC0D374}" dt="2019-01-11T17:44:53.886" v="7137" actId="14100"/>
          <ac:spMkLst>
            <pc:docMk/>
            <pc:sldMk cId="469429508" sldId="521"/>
            <ac:spMk id="11" creationId="{5124DCDE-4B2F-4B05-99AB-DE4FD8E6D912}"/>
          </ac:spMkLst>
        </pc:spChg>
        <pc:spChg chg="mod">
          <ac:chgData name="Craig Thomas" userId="00ea655f176af39b" providerId="LiveId" clId="{7E9AFB68-6837-4E22-B272-66C98FC0D374}" dt="2019-01-11T17:37:35.548" v="6460" actId="6549"/>
          <ac:spMkLst>
            <pc:docMk/>
            <pc:sldMk cId="469429508" sldId="521"/>
            <ac:spMk id="12" creationId="{8909D11F-36D6-472F-9327-98A435DEFE13}"/>
          </ac:spMkLst>
        </pc:spChg>
        <pc:spChg chg="mod">
          <ac:chgData name="Craig Thomas" userId="00ea655f176af39b" providerId="LiveId" clId="{7E9AFB68-6837-4E22-B272-66C98FC0D374}" dt="2019-01-11T17:37:38.730" v="6462" actId="6549"/>
          <ac:spMkLst>
            <pc:docMk/>
            <pc:sldMk cId="469429508" sldId="521"/>
            <ac:spMk id="13" creationId="{5C27A85E-9CAF-456E-8BC2-8821C0F010EA}"/>
          </ac:spMkLst>
        </pc:spChg>
        <pc:spChg chg="mod">
          <ac:chgData name="Craig Thomas" userId="00ea655f176af39b" providerId="LiveId" clId="{7E9AFB68-6837-4E22-B272-66C98FC0D374}" dt="2019-01-11T17:49:15.156" v="7141" actId="179"/>
          <ac:spMkLst>
            <pc:docMk/>
            <pc:sldMk cId="469429508" sldId="521"/>
            <ac:spMk id="15" creationId="{3C927CDC-A79A-4673-A17A-BC0AD72217F0}"/>
          </ac:spMkLst>
        </pc:spChg>
        <pc:spChg chg="del">
          <ac:chgData name="Craig Thomas" userId="00ea655f176af39b" providerId="LiveId" clId="{7E9AFB68-6837-4E22-B272-66C98FC0D374}" dt="2019-01-11T17:37:46.827" v="6463" actId="478"/>
          <ac:spMkLst>
            <pc:docMk/>
            <pc:sldMk cId="469429508" sldId="521"/>
            <ac:spMk id="16" creationId="{EA335E8E-8499-4825-A782-0B038BF427C9}"/>
          </ac:spMkLst>
        </pc:spChg>
        <pc:spChg chg="del">
          <ac:chgData name="Craig Thomas" userId="00ea655f176af39b" providerId="LiveId" clId="{7E9AFB68-6837-4E22-B272-66C98FC0D374}" dt="2019-01-11T17:37:46.827" v="6463" actId="478"/>
          <ac:spMkLst>
            <pc:docMk/>
            <pc:sldMk cId="469429508" sldId="521"/>
            <ac:spMk id="17" creationId="{99FD8D1F-58A5-45BD-A740-BC20DACC57B1}"/>
          </ac:spMkLst>
        </pc:spChg>
        <pc:spChg chg="add mod">
          <ac:chgData name="Craig Thomas" userId="00ea655f176af39b" providerId="LiveId" clId="{7E9AFB68-6837-4E22-B272-66C98FC0D374}" dt="2019-01-11T17:39:41.150" v="6824" actId="6549"/>
          <ac:spMkLst>
            <pc:docMk/>
            <pc:sldMk cId="469429508" sldId="521"/>
            <ac:spMk id="18" creationId="{5D3145AC-3EE4-448E-BE2C-4776E7CC15AB}"/>
          </ac:spMkLst>
        </pc:spChg>
        <pc:spChg chg="del">
          <ac:chgData name="Craig Thomas" userId="00ea655f176af39b" providerId="LiveId" clId="{7E9AFB68-6837-4E22-B272-66C98FC0D374}" dt="2019-01-11T17:37:46.827" v="6463" actId="478"/>
          <ac:spMkLst>
            <pc:docMk/>
            <pc:sldMk cId="469429508" sldId="521"/>
            <ac:spMk id="19" creationId="{6332A527-769B-4F34-A581-3EC48A9D06A9}"/>
          </ac:spMkLst>
        </pc:spChg>
        <pc:spChg chg="del">
          <ac:chgData name="Craig Thomas" userId="00ea655f176af39b" providerId="LiveId" clId="{7E9AFB68-6837-4E22-B272-66C98FC0D374}" dt="2019-01-11T17:37:46.827" v="6463" actId="478"/>
          <ac:spMkLst>
            <pc:docMk/>
            <pc:sldMk cId="469429508" sldId="521"/>
            <ac:spMk id="20" creationId="{8448D960-9F90-4E0A-94E4-72A00DCB1A62}"/>
          </ac:spMkLst>
        </pc:spChg>
        <pc:spChg chg="add mod">
          <ac:chgData name="Craig Thomas" userId="00ea655f176af39b" providerId="LiveId" clId="{7E9AFB68-6837-4E22-B272-66C98FC0D374}" dt="2019-01-11T17:43:45.168" v="7132" actId="1035"/>
          <ac:spMkLst>
            <pc:docMk/>
            <pc:sldMk cId="469429508" sldId="521"/>
            <ac:spMk id="21" creationId="{EEC881FE-274C-4B41-A742-BD147F4C2B80}"/>
          </ac:spMkLst>
        </pc:spChg>
        <pc:spChg chg="add mod">
          <ac:chgData name="Craig Thomas" userId="00ea655f176af39b" providerId="LiveId" clId="{7E9AFB68-6837-4E22-B272-66C98FC0D374}" dt="2019-01-11T17:43:45.168" v="7132" actId="1035"/>
          <ac:spMkLst>
            <pc:docMk/>
            <pc:sldMk cId="469429508" sldId="521"/>
            <ac:spMk id="22" creationId="{CB1374A2-E07A-4D86-839C-65CB7F3C4B66}"/>
          </ac:spMkLst>
        </pc:spChg>
        <pc:spChg chg="mod">
          <ac:chgData name="Craig Thomas" userId="00ea655f176af39b" providerId="LiveId" clId="{7E9AFB68-6837-4E22-B272-66C98FC0D374}" dt="2019-01-12T15:58:53.513" v="15389" actId="179"/>
          <ac:spMkLst>
            <pc:docMk/>
            <pc:sldMk cId="469429508" sldId="521"/>
            <ac:spMk id="56335" creationId="{00000000-0000-0000-0000-000000000000}"/>
          </ac:spMkLst>
        </pc:spChg>
      </pc:sldChg>
      <pc:sldChg chg="addSp delSp modSp add addAnim delAnim modAnim">
        <pc:chgData name="Craig Thomas" userId="00ea655f176af39b" providerId="LiveId" clId="{7E9AFB68-6837-4E22-B272-66C98FC0D374}" dt="2019-01-13T13:10:16.750" v="15464" actId="1037"/>
        <pc:sldMkLst>
          <pc:docMk/>
          <pc:sldMk cId="2641088616" sldId="522"/>
        </pc:sldMkLst>
        <pc:spChg chg="mod">
          <ac:chgData name="Craig Thomas" userId="00ea655f176af39b" providerId="LiveId" clId="{7E9AFB68-6837-4E22-B272-66C98FC0D374}" dt="2019-01-13T13:10:16.750" v="15464" actId="1037"/>
          <ac:spMkLst>
            <pc:docMk/>
            <pc:sldMk cId="2641088616" sldId="522"/>
            <ac:spMk id="11" creationId="{5124DCDE-4B2F-4B05-99AB-DE4FD8E6D912}"/>
          </ac:spMkLst>
        </pc:spChg>
        <pc:spChg chg="add del mod">
          <ac:chgData name="Craig Thomas" userId="00ea655f176af39b" providerId="LiveId" clId="{7E9AFB68-6837-4E22-B272-66C98FC0D374}" dt="2019-01-12T15:16:38.775" v="14731" actId="207"/>
          <ac:spMkLst>
            <pc:docMk/>
            <pc:sldMk cId="2641088616" sldId="522"/>
            <ac:spMk id="12" creationId="{8909D11F-36D6-472F-9327-98A435DEFE13}"/>
          </ac:spMkLst>
        </pc:spChg>
        <pc:spChg chg="del">
          <ac:chgData name="Craig Thomas" userId="00ea655f176af39b" providerId="LiveId" clId="{7E9AFB68-6837-4E22-B272-66C98FC0D374}" dt="2019-01-11T17:52:14.633" v="7460" actId="478"/>
          <ac:spMkLst>
            <pc:docMk/>
            <pc:sldMk cId="2641088616" sldId="522"/>
            <ac:spMk id="13" creationId="{5C27A85E-9CAF-456E-8BC2-8821C0F010EA}"/>
          </ac:spMkLst>
        </pc:spChg>
        <pc:spChg chg="add del mod">
          <ac:chgData name="Craig Thomas" userId="00ea655f176af39b" providerId="LiveId" clId="{7E9AFB68-6837-4E22-B272-66C98FC0D374}" dt="2019-01-12T15:16:44.201" v="14732" actId="207"/>
          <ac:spMkLst>
            <pc:docMk/>
            <pc:sldMk cId="2641088616" sldId="522"/>
            <ac:spMk id="15" creationId="{3C927CDC-A79A-4673-A17A-BC0AD72217F0}"/>
          </ac:spMkLst>
        </pc:spChg>
        <pc:spChg chg="add del mod">
          <ac:chgData name="Craig Thomas" userId="00ea655f176af39b" providerId="LiveId" clId="{7E9AFB68-6837-4E22-B272-66C98FC0D374}" dt="2019-01-12T15:16:48.480" v="14733" actId="207"/>
          <ac:spMkLst>
            <pc:docMk/>
            <pc:sldMk cId="2641088616" sldId="522"/>
            <ac:spMk id="16" creationId="{8D820FEE-5410-4550-884B-02F0FF9F745A}"/>
          </ac:spMkLst>
        </pc:spChg>
        <pc:spChg chg="add del mod">
          <ac:chgData name="Craig Thomas" userId="00ea655f176af39b" providerId="LiveId" clId="{7E9AFB68-6837-4E22-B272-66C98FC0D374}" dt="2019-01-12T15:16:53.738" v="14734" actId="207"/>
          <ac:spMkLst>
            <pc:docMk/>
            <pc:sldMk cId="2641088616" sldId="522"/>
            <ac:spMk id="17" creationId="{CA63FCEB-3FF4-4770-8AB3-D98C729B2C50}"/>
          </ac:spMkLst>
        </pc:spChg>
        <pc:spChg chg="del">
          <ac:chgData name="Craig Thomas" userId="00ea655f176af39b" providerId="LiveId" clId="{7E9AFB68-6837-4E22-B272-66C98FC0D374}" dt="2019-01-11T17:54:18.942" v="7649" actId="478"/>
          <ac:spMkLst>
            <pc:docMk/>
            <pc:sldMk cId="2641088616" sldId="522"/>
            <ac:spMk id="18" creationId="{5D3145AC-3EE4-448E-BE2C-4776E7CC15AB}"/>
          </ac:spMkLst>
        </pc:spChg>
        <pc:spChg chg="add del mod">
          <ac:chgData name="Craig Thomas" userId="00ea655f176af39b" providerId="LiveId" clId="{7E9AFB68-6837-4E22-B272-66C98FC0D374}" dt="2019-01-12T15:16:56.702" v="14735" actId="207"/>
          <ac:spMkLst>
            <pc:docMk/>
            <pc:sldMk cId="2641088616" sldId="522"/>
            <ac:spMk id="19" creationId="{E52C3F66-8B74-4EB7-B71C-1EA412BF9CCE}"/>
          </ac:spMkLst>
        </pc:spChg>
        <pc:spChg chg="del">
          <ac:chgData name="Craig Thomas" userId="00ea655f176af39b" providerId="LiveId" clId="{7E9AFB68-6837-4E22-B272-66C98FC0D374}" dt="2019-01-11T17:54:18.942" v="7649" actId="478"/>
          <ac:spMkLst>
            <pc:docMk/>
            <pc:sldMk cId="2641088616" sldId="522"/>
            <ac:spMk id="21" creationId="{EEC881FE-274C-4B41-A742-BD147F4C2B80}"/>
          </ac:spMkLst>
        </pc:spChg>
        <pc:spChg chg="del">
          <ac:chgData name="Craig Thomas" userId="00ea655f176af39b" providerId="LiveId" clId="{7E9AFB68-6837-4E22-B272-66C98FC0D374}" dt="2019-01-11T17:54:18.942" v="7649" actId="478"/>
          <ac:spMkLst>
            <pc:docMk/>
            <pc:sldMk cId="2641088616" sldId="522"/>
            <ac:spMk id="22" creationId="{CB1374A2-E07A-4D86-839C-65CB7F3C4B66}"/>
          </ac:spMkLst>
        </pc:spChg>
        <pc:spChg chg="mod">
          <ac:chgData name="Craig Thomas" userId="00ea655f176af39b" providerId="LiveId" clId="{7E9AFB68-6837-4E22-B272-66C98FC0D374}" dt="2019-01-12T15:58:46.620" v="15388" actId="179"/>
          <ac:spMkLst>
            <pc:docMk/>
            <pc:sldMk cId="2641088616" sldId="522"/>
            <ac:spMk id="56335" creationId="{00000000-0000-0000-0000-000000000000}"/>
          </ac:spMkLst>
        </pc:spChg>
      </pc:sldChg>
      <pc:sldChg chg="addSp delSp modSp add delAnim modAnim">
        <pc:chgData name="Craig Thomas" userId="00ea655f176af39b" providerId="LiveId" clId="{7E9AFB68-6837-4E22-B272-66C98FC0D374}" dt="2019-01-13T13:16:12.808" v="15504" actId="1037"/>
        <pc:sldMkLst>
          <pc:docMk/>
          <pc:sldMk cId="744808267" sldId="523"/>
        </pc:sldMkLst>
        <pc:spChg chg="mod">
          <ac:chgData name="Craig Thomas" userId="00ea655f176af39b" providerId="LiveId" clId="{7E9AFB68-6837-4E22-B272-66C98FC0D374}" dt="2019-01-13T13:16:12.808" v="15504" actId="1037"/>
          <ac:spMkLst>
            <pc:docMk/>
            <pc:sldMk cId="744808267" sldId="523"/>
            <ac:spMk id="11" creationId="{5124DCDE-4B2F-4B05-99AB-DE4FD8E6D912}"/>
          </ac:spMkLst>
        </pc:spChg>
        <pc:spChg chg="del">
          <ac:chgData name="Craig Thomas" userId="00ea655f176af39b" providerId="LiveId" clId="{7E9AFB68-6837-4E22-B272-66C98FC0D374}" dt="2019-01-11T18:23:20.388" v="8679" actId="478"/>
          <ac:spMkLst>
            <pc:docMk/>
            <pc:sldMk cId="744808267" sldId="523"/>
            <ac:spMk id="12" creationId="{8909D11F-36D6-472F-9327-98A435DEFE13}"/>
          </ac:spMkLst>
        </pc:spChg>
        <pc:spChg chg="del">
          <ac:chgData name="Craig Thomas" userId="00ea655f176af39b" providerId="LiveId" clId="{7E9AFB68-6837-4E22-B272-66C98FC0D374}" dt="2019-01-11T18:23:20.388" v="8679" actId="478"/>
          <ac:spMkLst>
            <pc:docMk/>
            <pc:sldMk cId="744808267" sldId="523"/>
            <ac:spMk id="15" creationId="{3C927CDC-A79A-4673-A17A-BC0AD72217F0}"/>
          </ac:spMkLst>
        </pc:spChg>
        <pc:spChg chg="del">
          <ac:chgData name="Craig Thomas" userId="00ea655f176af39b" providerId="LiveId" clId="{7E9AFB68-6837-4E22-B272-66C98FC0D374}" dt="2019-01-11T18:23:20.388" v="8679" actId="478"/>
          <ac:spMkLst>
            <pc:docMk/>
            <pc:sldMk cId="744808267" sldId="523"/>
            <ac:spMk id="16" creationId="{8D820FEE-5410-4550-884B-02F0FF9F745A}"/>
          </ac:spMkLst>
        </pc:spChg>
        <pc:spChg chg="del">
          <ac:chgData name="Craig Thomas" userId="00ea655f176af39b" providerId="LiveId" clId="{7E9AFB68-6837-4E22-B272-66C98FC0D374}" dt="2019-01-11T18:23:20.388" v="8679" actId="478"/>
          <ac:spMkLst>
            <pc:docMk/>
            <pc:sldMk cId="744808267" sldId="523"/>
            <ac:spMk id="17" creationId="{CA63FCEB-3FF4-4770-8AB3-D98C729B2C50}"/>
          </ac:spMkLst>
        </pc:spChg>
        <pc:spChg chg="add mod">
          <ac:chgData name="Craig Thomas" userId="00ea655f176af39b" providerId="LiveId" clId="{7E9AFB68-6837-4E22-B272-66C98FC0D374}" dt="2019-01-11T18:29:39.119" v="9314" actId="6549"/>
          <ac:spMkLst>
            <pc:docMk/>
            <pc:sldMk cId="744808267" sldId="523"/>
            <ac:spMk id="18" creationId="{358CD315-DF19-41B3-8A03-97563037A59E}"/>
          </ac:spMkLst>
        </pc:spChg>
        <pc:spChg chg="del">
          <ac:chgData name="Craig Thomas" userId="00ea655f176af39b" providerId="LiveId" clId="{7E9AFB68-6837-4E22-B272-66C98FC0D374}" dt="2019-01-11T18:23:20.388" v="8679" actId="478"/>
          <ac:spMkLst>
            <pc:docMk/>
            <pc:sldMk cId="744808267" sldId="523"/>
            <ac:spMk id="19" creationId="{E52C3F66-8B74-4EB7-B71C-1EA412BF9CCE}"/>
          </ac:spMkLst>
        </pc:spChg>
        <pc:spChg chg="add mod">
          <ac:chgData name="Craig Thomas" userId="00ea655f176af39b" providerId="LiveId" clId="{7E9AFB68-6837-4E22-B272-66C98FC0D374}" dt="2019-01-11T21:20:30.690" v="14623" actId="20577"/>
          <ac:spMkLst>
            <pc:docMk/>
            <pc:sldMk cId="744808267" sldId="523"/>
            <ac:spMk id="20" creationId="{4EB63348-1A59-4989-ACB2-D8EADF887DC8}"/>
          </ac:spMkLst>
        </pc:spChg>
        <pc:spChg chg="add mod">
          <ac:chgData name="Craig Thomas" userId="00ea655f176af39b" providerId="LiveId" clId="{7E9AFB68-6837-4E22-B272-66C98FC0D374}" dt="2019-01-11T18:32:57.205" v="9514" actId="1035"/>
          <ac:spMkLst>
            <pc:docMk/>
            <pc:sldMk cId="744808267" sldId="523"/>
            <ac:spMk id="21" creationId="{BFC7EF73-C1F7-4585-8377-44A7B8FFAD02}"/>
          </ac:spMkLst>
        </pc:spChg>
        <pc:spChg chg="add mod">
          <ac:chgData name="Craig Thomas" userId="00ea655f176af39b" providerId="LiveId" clId="{7E9AFB68-6837-4E22-B272-66C98FC0D374}" dt="2019-01-12T15:24:22.196" v="14770" actId="6549"/>
          <ac:spMkLst>
            <pc:docMk/>
            <pc:sldMk cId="744808267" sldId="523"/>
            <ac:spMk id="22" creationId="{B600BCE0-75B6-4670-8173-3C0A18EA4870}"/>
          </ac:spMkLst>
        </pc:spChg>
        <pc:spChg chg="mod">
          <ac:chgData name="Craig Thomas" userId="00ea655f176af39b" providerId="LiveId" clId="{7E9AFB68-6837-4E22-B272-66C98FC0D374}" dt="2019-01-11T18:34:33.946" v="9519" actId="1035"/>
          <ac:spMkLst>
            <pc:docMk/>
            <pc:sldMk cId="744808267" sldId="523"/>
            <ac:spMk id="56329" creationId="{00000000-0000-0000-0000-000000000000}"/>
          </ac:spMkLst>
        </pc:spChg>
        <pc:spChg chg="mod">
          <ac:chgData name="Craig Thomas" userId="00ea655f176af39b" providerId="LiveId" clId="{7E9AFB68-6837-4E22-B272-66C98FC0D374}" dt="2019-01-12T15:58:38.242" v="15387" actId="179"/>
          <ac:spMkLst>
            <pc:docMk/>
            <pc:sldMk cId="744808267" sldId="523"/>
            <ac:spMk id="56335" creationId="{00000000-0000-0000-0000-000000000000}"/>
          </ac:spMkLst>
        </pc:spChg>
        <pc:picChg chg="del">
          <ac:chgData name="Craig Thomas" userId="00ea655f176af39b" providerId="LiveId" clId="{7E9AFB68-6837-4E22-B272-66C98FC0D374}" dt="2019-01-11T18:16:23.032" v="8434" actId="478"/>
          <ac:picMkLst>
            <pc:docMk/>
            <pc:sldMk cId="744808267" sldId="523"/>
            <ac:picMk id="1026" creationId="{2CAE66B5-DA6E-4275-98E7-8DD2DE7E539C}"/>
          </ac:picMkLst>
        </pc:picChg>
        <pc:picChg chg="add mod">
          <ac:chgData name="Craig Thomas" userId="00ea655f176af39b" providerId="LiveId" clId="{7E9AFB68-6837-4E22-B272-66C98FC0D374}" dt="2019-01-13T13:15:43.517" v="15493" actId="1038"/>
          <ac:picMkLst>
            <pc:docMk/>
            <pc:sldMk cId="744808267" sldId="523"/>
            <ac:picMk id="1026" creationId="{7D29BC7E-9F8D-4357-8237-11C977B8F08D}"/>
          </ac:picMkLst>
        </pc:picChg>
        <pc:picChg chg="add del mod">
          <ac:chgData name="Craig Thomas" userId="00ea655f176af39b" providerId="LiveId" clId="{7E9AFB68-6837-4E22-B272-66C98FC0D374}" dt="2019-01-13T13:14:51.575" v="15467" actId="478"/>
          <ac:picMkLst>
            <pc:docMk/>
            <pc:sldMk cId="744808267" sldId="523"/>
            <ac:picMk id="2050" creationId="{332DF682-4067-4ADB-B5FF-997382288DC9}"/>
          </ac:picMkLst>
        </pc:picChg>
      </pc:sldChg>
      <pc:sldChg chg="addSp delSp modSp add delAnim modAnim">
        <pc:chgData name="Craig Thomas" userId="00ea655f176af39b" providerId="LiveId" clId="{7E9AFB68-6837-4E22-B272-66C98FC0D374}" dt="2019-01-13T13:21:39.948" v="15583" actId="1035"/>
        <pc:sldMkLst>
          <pc:docMk/>
          <pc:sldMk cId="2430794984" sldId="524"/>
        </pc:sldMkLst>
        <pc:spChg chg="add mod ord">
          <ac:chgData name="Craig Thomas" userId="00ea655f176af39b" providerId="LiveId" clId="{7E9AFB68-6837-4E22-B272-66C98FC0D374}" dt="2019-01-13T13:21:39.948" v="15583" actId="1035"/>
          <ac:spMkLst>
            <pc:docMk/>
            <pc:sldMk cId="2430794984" sldId="524"/>
            <ac:spMk id="4" creationId="{DF422D40-F042-40BF-BDA2-62A1D92A6964}"/>
          </ac:spMkLst>
        </pc:spChg>
        <pc:spChg chg="mod">
          <ac:chgData name="Craig Thomas" userId="00ea655f176af39b" providerId="LiveId" clId="{7E9AFB68-6837-4E22-B272-66C98FC0D374}" dt="2019-01-12T15:38:04.122" v="15001" actId="6549"/>
          <ac:spMkLst>
            <pc:docMk/>
            <pc:sldMk cId="2430794984" sldId="524"/>
            <ac:spMk id="11" creationId="{5124DCDE-4B2F-4B05-99AB-DE4FD8E6D912}"/>
          </ac:spMkLst>
        </pc:spChg>
        <pc:spChg chg="add mod">
          <ac:chgData name="Craig Thomas" userId="00ea655f176af39b" providerId="LiveId" clId="{7E9AFB68-6837-4E22-B272-66C98FC0D374}" dt="2019-01-12T15:39:14.412" v="15016" actId="20577"/>
          <ac:spMkLst>
            <pc:docMk/>
            <pc:sldMk cId="2430794984" sldId="524"/>
            <ac:spMk id="15" creationId="{9B4BF3EC-B846-4E89-A2D5-294C16ECF600}"/>
          </ac:spMkLst>
        </pc:spChg>
        <pc:spChg chg="mod">
          <ac:chgData name="Craig Thomas" userId="00ea655f176af39b" providerId="LiveId" clId="{7E9AFB68-6837-4E22-B272-66C98FC0D374}" dt="2019-01-13T13:21:30.787" v="15545" actId="6549"/>
          <ac:spMkLst>
            <pc:docMk/>
            <pc:sldMk cId="2430794984" sldId="524"/>
            <ac:spMk id="18" creationId="{358CD315-DF19-41B3-8A03-97563037A59E}"/>
          </ac:spMkLst>
        </pc:spChg>
        <pc:spChg chg="mod">
          <ac:chgData name="Craig Thomas" userId="00ea655f176af39b" providerId="LiveId" clId="{7E9AFB68-6837-4E22-B272-66C98FC0D374}" dt="2019-01-11T20:17:21.744" v="10469" actId="1035"/>
          <ac:spMkLst>
            <pc:docMk/>
            <pc:sldMk cId="2430794984" sldId="524"/>
            <ac:spMk id="20" creationId="{4EB63348-1A59-4989-ACB2-D8EADF887DC8}"/>
          </ac:spMkLst>
        </pc:spChg>
        <pc:spChg chg="mod">
          <ac:chgData name="Craig Thomas" userId="00ea655f176af39b" providerId="LiveId" clId="{7E9AFB68-6837-4E22-B272-66C98FC0D374}" dt="2019-01-12T15:38:27.630" v="15004" actId="6549"/>
          <ac:spMkLst>
            <pc:docMk/>
            <pc:sldMk cId="2430794984" sldId="524"/>
            <ac:spMk id="21" creationId="{BFC7EF73-C1F7-4585-8377-44A7B8FFAD02}"/>
          </ac:spMkLst>
        </pc:spChg>
        <pc:spChg chg="del">
          <ac:chgData name="Craig Thomas" userId="00ea655f176af39b" providerId="LiveId" clId="{7E9AFB68-6837-4E22-B272-66C98FC0D374}" dt="2019-01-11T20:16:44.966" v="10462" actId="478"/>
          <ac:spMkLst>
            <pc:docMk/>
            <pc:sldMk cId="2430794984" sldId="524"/>
            <ac:spMk id="22" creationId="{B600BCE0-75B6-4670-8173-3C0A18EA4870}"/>
          </ac:spMkLst>
        </pc:spChg>
        <pc:spChg chg="mod">
          <ac:chgData name="Craig Thomas" userId="00ea655f176af39b" providerId="LiveId" clId="{7E9AFB68-6837-4E22-B272-66C98FC0D374}" dt="2019-01-11T20:01:19.992" v="9585" actId="1035"/>
          <ac:spMkLst>
            <pc:docMk/>
            <pc:sldMk cId="2430794984" sldId="524"/>
            <ac:spMk id="56329" creationId="{00000000-0000-0000-0000-000000000000}"/>
          </ac:spMkLst>
        </pc:spChg>
        <pc:spChg chg="mod">
          <ac:chgData name="Craig Thomas" userId="00ea655f176af39b" providerId="LiveId" clId="{7E9AFB68-6837-4E22-B272-66C98FC0D374}" dt="2019-01-12T15:58:21.345" v="15350" actId="179"/>
          <ac:spMkLst>
            <pc:docMk/>
            <pc:sldMk cId="2430794984" sldId="524"/>
            <ac:spMk id="56335" creationId="{00000000-0000-0000-0000-000000000000}"/>
          </ac:spMkLst>
        </pc:spChg>
        <pc:picChg chg="del">
          <ac:chgData name="Craig Thomas" userId="00ea655f176af39b" providerId="LiveId" clId="{7E9AFB68-6837-4E22-B272-66C98FC0D374}" dt="2019-01-11T20:37:03.350" v="11894" actId="478"/>
          <ac:picMkLst>
            <pc:docMk/>
            <pc:sldMk cId="2430794984" sldId="524"/>
            <ac:picMk id="2050" creationId="{332DF682-4067-4ADB-B5FF-997382288DC9}"/>
          </ac:picMkLst>
        </pc:picChg>
        <pc:picChg chg="add mod">
          <ac:chgData name="Craig Thomas" userId="00ea655f176af39b" providerId="LiveId" clId="{7E9AFB68-6837-4E22-B272-66C98FC0D374}" dt="2019-01-12T15:51:56.578" v="15295" actId="1038"/>
          <ac:picMkLst>
            <pc:docMk/>
            <pc:sldMk cId="2430794984" sldId="524"/>
            <ac:picMk id="8194" creationId="{26472EEC-7BDF-4D96-9A5A-3D8DC37D1AB5}"/>
          </ac:picMkLst>
        </pc:picChg>
      </pc:sldChg>
      <pc:sldChg chg="addSp delSp modSp add delAnim modAnim">
        <pc:chgData name="Craig Thomas" userId="00ea655f176af39b" providerId="LiveId" clId="{7E9AFB68-6837-4E22-B272-66C98FC0D374}" dt="2019-01-12T15:52:45.015" v="15300" actId="14100"/>
        <pc:sldMkLst>
          <pc:docMk/>
          <pc:sldMk cId="4186301978" sldId="525"/>
        </pc:sldMkLst>
        <pc:spChg chg="del">
          <ac:chgData name="Craig Thomas" userId="00ea655f176af39b" providerId="LiveId" clId="{7E9AFB68-6837-4E22-B272-66C98FC0D374}" dt="2019-01-11T20:25:48.798" v="11160" actId="478"/>
          <ac:spMkLst>
            <pc:docMk/>
            <pc:sldMk cId="4186301978" sldId="525"/>
            <ac:spMk id="4" creationId="{DF422D40-F042-40BF-BDA2-62A1D92A6964}"/>
          </ac:spMkLst>
        </pc:spChg>
        <pc:spChg chg="del">
          <ac:chgData name="Craig Thomas" userId="00ea655f176af39b" providerId="LiveId" clId="{7E9AFB68-6837-4E22-B272-66C98FC0D374}" dt="2019-01-11T20:26:09.255" v="11223" actId="478"/>
          <ac:spMkLst>
            <pc:docMk/>
            <pc:sldMk cId="4186301978" sldId="525"/>
            <ac:spMk id="11" creationId="{5124DCDE-4B2F-4B05-99AB-DE4FD8E6D912}"/>
          </ac:spMkLst>
        </pc:spChg>
        <pc:spChg chg="del">
          <ac:chgData name="Craig Thomas" userId="00ea655f176af39b" providerId="LiveId" clId="{7E9AFB68-6837-4E22-B272-66C98FC0D374}" dt="2019-01-11T20:29:38.138" v="11657" actId="478"/>
          <ac:spMkLst>
            <pc:docMk/>
            <pc:sldMk cId="4186301978" sldId="525"/>
            <ac:spMk id="15" creationId="{9B4BF3EC-B846-4E89-A2D5-294C16ECF600}"/>
          </ac:spMkLst>
        </pc:spChg>
        <pc:spChg chg="mod">
          <ac:chgData name="Craig Thomas" userId="00ea655f176af39b" providerId="LiveId" clId="{7E9AFB68-6837-4E22-B272-66C98FC0D374}" dt="2019-01-12T15:44:39.560" v="15182" actId="14100"/>
          <ac:spMkLst>
            <pc:docMk/>
            <pc:sldMk cId="4186301978" sldId="525"/>
            <ac:spMk id="18" creationId="{358CD315-DF19-41B3-8A03-97563037A59E}"/>
          </ac:spMkLst>
        </pc:spChg>
        <pc:spChg chg="mod">
          <ac:chgData name="Craig Thomas" userId="00ea655f176af39b" providerId="LiveId" clId="{7E9AFB68-6837-4E22-B272-66C98FC0D374}" dt="2019-01-11T20:31:57.829" v="11676" actId="1036"/>
          <ac:spMkLst>
            <pc:docMk/>
            <pc:sldMk cId="4186301978" sldId="525"/>
            <ac:spMk id="20" creationId="{4EB63348-1A59-4989-ACB2-D8EADF887DC8}"/>
          </ac:spMkLst>
        </pc:spChg>
        <pc:spChg chg="mod">
          <ac:chgData name="Craig Thomas" userId="00ea655f176af39b" providerId="LiveId" clId="{7E9AFB68-6837-4E22-B272-66C98FC0D374}" dt="2019-01-11T20:40:30.041" v="11966" actId="207"/>
          <ac:spMkLst>
            <pc:docMk/>
            <pc:sldMk cId="4186301978" sldId="525"/>
            <ac:spMk id="21" creationId="{BFC7EF73-C1F7-4585-8377-44A7B8FFAD02}"/>
          </ac:spMkLst>
        </pc:spChg>
        <pc:spChg chg="mod">
          <ac:chgData name="Craig Thomas" userId="00ea655f176af39b" providerId="LiveId" clId="{7E9AFB68-6837-4E22-B272-66C98FC0D374}" dt="2019-01-11T20:26:23.037" v="11226" actId="403"/>
          <ac:spMkLst>
            <pc:docMk/>
            <pc:sldMk cId="4186301978" sldId="525"/>
            <ac:spMk id="56335" creationId="{00000000-0000-0000-0000-000000000000}"/>
          </ac:spMkLst>
        </pc:spChg>
        <pc:picChg chg="add mod">
          <ac:chgData name="Craig Thomas" userId="00ea655f176af39b" providerId="LiveId" clId="{7E9AFB68-6837-4E22-B272-66C98FC0D374}" dt="2019-01-12T15:52:45.015" v="15300" actId="14100"/>
          <ac:picMkLst>
            <pc:docMk/>
            <pc:sldMk cId="4186301978" sldId="525"/>
            <ac:picMk id="16" creationId="{88968904-8398-4729-B875-56BC510ADEB5}"/>
          </ac:picMkLst>
        </pc:picChg>
        <pc:picChg chg="del">
          <ac:chgData name="Craig Thomas" userId="00ea655f176af39b" providerId="LiveId" clId="{7E9AFB68-6837-4E22-B272-66C98FC0D374}" dt="2019-01-11T20:39:05.188" v="11960" actId="478"/>
          <ac:picMkLst>
            <pc:docMk/>
            <pc:sldMk cId="4186301978" sldId="525"/>
            <ac:picMk id="2050" creationId="{332DF682-4067-4ADB-B5FF-997382288DC9}"/>
          </ac:picMkLst>
        </pc:picChg>
      </pc:sldChg>
      <pc:sldChg chg="addSp delSp modSp add delAnim modAnim">
        <pc:chgData name="Craig Thomas" userId="00ea655f176af39b" providerId="LiveId" clId="{7E9AFB68-6837-4E22-B272-66C98FC0D374}" dt="2019-01-12T15:53:12.761" v="15315" actId="1037"/>
        <pc:sldMkLst>
          <pc:docMk/>
          <pc:sldMk cId="1015800535" sldId="526"/>
        </pc:sldMkLst>
        <pc:spChg chg="add mod">
          <ac:chgData name="Craig Thomas" userId="00ea655f176af39b" providerId="LiveId" clId="{7E9AFB68-6837-4E22-B272-66C98FC0D374}" dt="2019-01-11T20:48:46.829" v="12653" actId="20577"/>
          <ac:spMkLst>
            <pc:docMk/>
            <pc:sldMk cId="1015800535" sldId="526"/>
            <ac:spMk id="12" creationId="{2761EBE7-7AAA-472E-807B-9CCBA300A75E}"/>
          </ac:spMkLst>
        </pc:spChg>
        <pc:spChg chg="add mod">
          <ac:chgData name="Craig Thomas" userId="00ea655f176af39b" providerId="LiveId" clId="{7E9AFB68-6837-4E22-B272-66C98FC0D374}" dt="2019-01-11T20:49:04.960" v="12662" actId="20577"/>
          <ac:spMkLst>
            <pc:docMk/>
            <pc:sldMk cId="1015800535" sldId="526"/>
            <ac:spMk id="13" creationId="{9FAB4A7F-811E-4B07-9CAC-A7CE46529F1D}"/>
          </ac:spMkLst>
        </pc:spChg>
        <pc:spChg chg="add del mod">
          <ac:chgData name="Craig Thomas" userId="00ea655f176af39b" providerId="LiveId" clId="{7E9AFB68-6837-4E22-B272-66C98FC0D374}" dt="2019-01-11T20:44:48.761" v="12366" actId="478"/>
          <ac:spMkLst>
            <pc:docMk/>
            <pc:sldMk cId="1015800535" sldId="526"/>
            <ac:spMk id="14" creationId="{7A655EBA-413E-4396-9C09-AB34368D5AF5}"/>
          </ac:spMkLst>
        </pc:spChg>
        <pc:spChg chg="del">
          <ac:chgData name="Craig Thomas" userId="00ea655f176af39b" providerId="LiveId" clId="{7E9AFB68-6837-4E22-B272-66C98FC0D374}" dt="2019-01-11T20:41:37.661" v="12035" actId="478"/>
          <ac:spMkLst>
            <pc:docMk/>
            <pc:sldMk cId="1015800535" sldId="526"/>
            <ac:spMk id="18" creationId="{358CD315-DF19-41B3-8A03-97563037A59E}"/>
          </ac:spMkLst>
        </pc:spChg>
        <pc:spChg chg="del">
          <ac:chgData name="Craig Thomas" userId="00ea655f176af39b" providerId="LiveId" clId="{7E9AFB68-6837-4E22-B272-66C98FC0D374}" dt="2019-01-11T20:41:37.661" v="12035" actId="478"/>
          <ac:spMkLst>
            <pc:docMk/>
            <pc:sldMk cId="1015800535" sldId="526"/>
            <ac:spMk id="20" creationId="{4EB63348-1A59-4989-ACB2-D8EADF887DC8}"/>
          </ac:spMkLst>
        </pc:spChg>
        <pc:spChg chg="del">
          <ac:chgData name="Craig Thomas" userId="00ea655f176af39b" providerId="LiveId" clId="{7E9AFB68-6837-4E22-B272-66C98FC0D374}" dt="2019-01-11T20:41:37.661" v="12035" actId="478"/>
          <ac:spMkLst>
            <pc:docMk/>
            <pc:sldMk cId="1015800535" sldId="526"/>
            <ac:spMk id="21" creationId="{BFC7EF73-C1F7-4585-8377-44A7B8FFAD02}"/>
          </ac:spMkLst>
        </pc:spChg>
        <pc:spChg chg="mod">
          <ac:chgData name="Craig Thomas" userId="00ea655f176af39b" providerId="LiveId" clId="{7E9AFB68-6837-4E22-B272-66C98FC0D374}" dt="2019-01-11T20:41:31.969" v="12034" actId="6549"/>
          <ac:spMkLst>
            <pc:docMk/>
            <pc:sldMk cId="1015800535" sldId="526"/>
            <ac:spMk id="56335" creationId="{00000000-0000-0000-0000-000000000000}"/>
          </ac:spMkLst>
        </pc:spChg>
        <pc:picChg chg="mod">
          <ac:chgData name="Craig Thomas" userId="00ea655f176af39b" providerId="LiveId" clId="{7E9AFB68-6837-4E22-B272-66C98FC0D374}" dt="2019-01-12T15:53:12.761" v="15315" actId="1037"/>
          <ac:picMkLst>
            <pc:docMk/>
            <pc:sldMk cId="1015800535" sldId="526"/>
            <ac:picMk id="16" creationId="{88968904-8398-4729-B875-56BC510ADEB5}"/>
          </ac:picMkLst>
        </pc:picChg>
      </pc:sldChg>
      <pc:sldChg chg="modSp add modAnim">
        <pc:chgData name="Craig Thomas" userId="00ea655f176af39b" providerId="LiveId" clId="{7E9AFB68-6837-4E22-B272-66C98FC0D374}" dt="2019-01-12T15:53:48.918" v="15323" actId="1038"/>
        <pc:sldMkLst>
          <pc:docMk/>
          <pc:sldMk cId="479132284" sldId="527"/>
        </pc:sldMkLst>
        <pc:spChg chg="mod">
          <ac:chgData name="Craig Thomas" userId="00ea655f176af39b" providerId="LiveId" clId="{7E9AFB68-6837-4E22-B272-66C98FC0D374}" dt="2019-01-11T20:48:31.538" v="12644" actId="20577"/>
          <ac:spMkLst>
            <pc:docMk/>
            <pc:sldMk cId="479132284" sldId="527"/>
            <ac:spMk id="12" creationId="{2761EBE7-7AAA-472E-807B-9CCBA300A75E}"/>
          </ac:spMkLst>
        </pc:spChg>
        <pc:spChg chg="mod">
          <ac:chgData name="Craig Thomas" userId="00ea655f176af39b" providerId="LiveId" clId="{7E9AFB68-6837-4E22-B272-66C98FC0D374}" dt="2019-01-11T20:50:05.048" v="12981" actId="20577"/>
          <ac:spMkLst>
            <pc:docMk/>
            <pc:sldMk cId="479132284" sldId="527"/>
            <ac:spMk id="13" creationId="{9FAB4A7F-811E-4B07-9CAC-A7CE46529F1D}"/>
          </ac:spMkLst>
        </pc:spChg>
        <pc:picChg chg="mod">
          <ac:chgData name="Craig Thomas" userId="00ea655f176af39b" providerId="LiveId" clId="{7E9AFB68-6837-4E22-B272-66C98FC0D374}" dt="2019-01-12T15:53:48.918" v="15323" actId="1038"/>
          <ac:picMkLst>
            <pc:docMk/>
            <pc:sldMk cId="479132284" sldId="527"/>
            <ac:picMk id="16" creationId="{88968904-8398-4729-B875-56BC510ADEB5}"/>
          </ac:picMkLst>
        </pc:picChg>
      </pc:sldChg>
      <pc:sldChg chg="addSp delSp modSp add setBg delAnim modAnim">
        <pc:chgData name="Craig Thomas" userId="00ea655f176af39b" providerId="LiveId" clId="{7E9AFB68-6837-4E22-B272-66C98FC0D374}" dt="2019-01-13T13:29:03.253" v="15595"/>
        <pc:sldMkLst>
          <pc:docMk/>
          <pc:sldMk cId="3140356960" sldId="528"/>
        </pc:sldMkLst>
        <pc:spChg chg="del">
          <ac:chgData name="Craig Thomas" userId="00ea655f176af39b" providerId="LiveId" clId="{7E9AFB68-6837-4E22-B272-66C98FC0D374}" dt="2019-01-11T21:24:54.123" v="14627" actId="478"/>
          <ac:spMkLst>
            <pc:docMk/>
            <pc:sldMk cId="3140356960" sldId="528"/>
            <ac:spMk id="2" creationId="{00000000-0000-0000-0000-000000000000}"/>
          </ac:spMkLst>
        </pc:spChg>
        <pc:spChg chg="del">
          <ac:chgData name="Craig Thomas" userId="00ea655f176af39b" providerId="LiveId" clId="{7E9AFB68-6837-4E22-B272-66C98FC0D374}" dt="2019-01-11T21:24:54.123" v="14627" actId="478"/>
          <ac:spMkLst>
            <pc:docMk/>
            <pc:sldMk cId="3140356960" sldId="528"/>
            <ac:spMk id="3" creationId="{8BE86863-16FF-4455-8052-39B42922A73C}"/>
          </ac:spMkLst>
        </pc:spChg>
        <pc:spChg chg="del">
          <ac:chgData name="Craig Thomas" userId="00ea655f176af39b" providerId="LiveId" clId="{7E9AFB68-6837-4E22-B272-66C98FC0D374}" dt="2019-01-11T21:24:54.123" v="14627" actId="478"/>
          <ac:spMkLst>
            <pc:docMk/>
            <pc:sldMk cId="3140356960" sldId="528"/>
            <ac:spMk id="10" creationId="{3EA06630-A028-4A74-81BC-FC02D8AD4DB9}"/>
          </ac:spMkLst>
        </pc:spChg>
        <pc:spChg chg="del">
          <ac:chgData name="Craig Thomas" userId="00ea655f176af39b" providerId="LiveId" clId="{7E9AFB68-6837-4E22-B272-66C98FC0D374}" dt="2019-01-11T21:24:54.123" v="14627" actId="478"/>
          <ac:spMkLst>
            <pc:docMk/>
            <pc:sldMk cId="3140356960" sldId="528"/>
            <ac:spMk id="11" creationId="{A47D51D6-B782-4AC3-B6EF-DD9D8B68F639}"/>
          </ac:spMkLst>
        </pc:spChg>
        <pc:spChg chg="del">
          <ac:chgData name="Craig Thomas" userId="00ea655f176af39b" providerId="LiveId" clId="{7E9AFB68-6837-4E22-B272-66C98FC0D374}" dt="2019-01-11T21:24:54.123" v="14627" actId="478"/>
          <ac:spMkLst>
            <pc:docMk/>
            <pc:sldMk cId="3140356960" sldId="528"/>
            <ac:spMk id="12" creationId="{74CA2AF4-E195-4AEA-A2AD-22AFC39BCA17}"/>
          </ac:spMkLst>
        </pc:spChg>
        <pc:spChg chg="del">
          <ac:chgData name="Craig Thomas" userId="00ea655f176af39b" providerId="LiveId" clId="{7E9AFB68-6837-4E22-B272-66C98FC0D374}" dt="2019-01-11T21:24:54.123" v="14627" actId="478"/>
          <ac:spMkLst>
            <pc:docMk/>
            <pc:sldMk cId="3140356960" sldId="528"/>
            <ac:spMk id="13" creationId="{C16C905A-64B3-463E-9209-9E9FA8931EE8}"/>
          </ac:spMkLst>
        </pc:spChg>
        <pc:spChg chg="del">
          <ac:chgData name="Craig Thomas" userId="00ea655f176af39b" providerId="LiveId" clId="{7E9AFB68-6837-4E22-B272-66C98FC0D374}" dt="2019-01-11T21:24:54.123" v="14627" actId="478"/>
          <ac:spMkLst>
            <pc:docMk/>
            <pc:sldMk cId="3140356960" sldId="528"/>
            <ac:spMk id="18" creationId="{FC59F88B-4DAD-4558-B039-062C86F93270}"/>
          </ac:spMkLst>
        </pc:spChg>
        <pc:spChg chg="del">
          <ac:chgData name="Craig Thomas" userId="00ea655f176af39b" providerId="LiveId" clId="{7E9AFB68-6837-4E22-B272-66C98FC0D374}" dt="2019-01-11T21:24:54.123" v="14627" actId="478"/>
          <ac:spMkLst>
            <pc:docMk/>
            <pc:sldMk cId="3140356960" sldId="528"/>
            <ac:spMk id="56335" creationId="{00000000-0000-0000-0000-000000000000}"/>
          </ac:spMkLst>
        </pc:spChg>
        <pc:picChg chg="add mod">
          <ac:chgData name="Craig Thomas" userId="00ea655f176af39b" providerId="LiveId" clId="{7E9AFB68-6837-4E22-B272-66C98FC0D374}" dt="2019-01-11T21:25:20.097" v="14640" actId="1036"/>
          <ac:picMkLst>
            <pc:docMk/>
            <pc:sldMk cId="3140356960" sldId="528"/>
            <ac:picMk id="1026" creationId="{DCB911BC-E538-4736-828F-CC05310FEB58}"/>
          </ac:picMkLst>
        </pc:picChg>
        <pc:picChg chg="del">
          <ac:chgData name="Craig Thomas" userId="00ea655f176af39b" providerId="LiveId" clId="{7E9AFB68-6837-4E22-B272-66C98FC0D374}" dt="2019-01-11T21:24:54.123" v="14627" actId="478"/>
          <ac:picMkLst>
            <pc:docMk/>
            <pc:sldMk cId="3140356960" sldId="528"/>
            <ac:picMk id="9218" creationId="{61C04B5B-C9A7-40BA-A111-7D957ACC32B1}"/>
          </ac:picMkLst>
        </pc:picChg>
        <pc:cxnChg chg="del">
          <ac:chgData name="Craig Thomas" userId="00ea655f176af39b" providerId="LiveId" clId="{7E9AFB68-6837-4E22-B272-66C98FC0D374}" dt="2019-01-11T21:24:54.123" v="14627" actId="478"/>
          <ac:cxnSpMkLst>
            <pc:docMk/>
            <pc:sldMk cId="3140356960" sldId="528"/>
            <ac:cxnSpMk id="5" creationId="{611DC2B8-6858-4C7B-8330-CCB64F7EA68B}"/>
          </ac:cxnSpMkLst>
        </pc:cxnChg>
      </pc:sldChg>
    </pc:docChg>
  </pc:docChgLst>
  <pc:docChgLst>
    <pc:chgData name="Craig Thomas" userId="00ea655f176af39b" providerId="LiveId" clId="{6A8E0797-1719-40A8-80CB-C8EC076D7F5F}"/>
    <pc:docChg chg="modSld">
      <pc:chgData name="Craig Thomas" userId="00ea655f176af39b" providerId="LiveId" clId="{6A8E0797-1719-40A8-80CB-C8EC076D7F5F}" dt="2019-02-23T22:00:41.624" v="60" actId="20577"/>
      <pc:docMkLst>
        <pc:docMk/>
      </pc:docMkLst>
      <pc:sldChg chg="modAnim">
        <pc:chgData name="Craig Thomas" userId="00ea655f176af39b" providerId="LiveId" clId="{6A8E0797-1719-40A8-80CB-C8EC076D7F5F}" dt="2019-02-23T20:51:33.026" v="43"/>
        <pc:sldMkLst>
          <pc:docMk/>
          <pc:sldMk cId="1429094725" sldId="273"/>
        </pc:sldMkLst>
      </pc:sldChg>
      <pc:sldChg chg="modSp">
        <pc:chgData name="Craig Thomas" userId="00ea655f176af39b" providerId="LiveId" clId="{6A8E0797-1719-40A8-80CB-C8EC076D7F5F}" dt="2019-02-23T20:48:58.272" v="33" actId="20577"/>
        <pc:sldMkLst>
          <pc:docMk/>
          <pc:sldMk cId="2189067458" sldId="518"/>
        </pc:sldMkLst>
        <pc:spChg chg="mod">
          <ac:chgData name="Craig Thomas" userId="00ea655f176af39b" providerId="LiveId" clId="{6A8E0797-1719-40A8-80CB-C8EC076D7F5F}" dt="2019-02-23T20:48:58.272" v="33" actId="20577"/>
          <ac:spMkLst>
            <pc:docMk/>
            <pc:sldMk cId="2189067458" sldId="518"/>
            <ac:spMk id="16" creationId="{6F782869-AAAA-4369-BC7D-2F7F9113E1E9}"/>
          </ac:spMkLst>
        </pc:spChg>
      </pc:sldChg>
      <pc:sldChg chg="modSp">
        <pc:chgData name="Craig Thomas" userId="00ea655f176af39b" providerId="LiveId" clId="{6A8E0797-1719-40A8-80CB-C8EC076D7F5F}" dt="2019-02-23T22:00:41.624" v="60" actId="20577"/>
        <pc:sldMkLst>
          <pc:docMk/>
          <pc:sldMk cId="744808267" sldId="523"/>
        </pc:sldMkLst>
        <pc:spChg chg="mod">
          <ac:chgData name="Craig Thomas" userId="00ea655f176af39b" providerId="LiveId" clId="{6A8E0797-1719-40A8-80CB-C8EC076D7F5F}" dt="2019-02-23T22:00:41.624" v="60" actId="20577"/>
          <ac:spMkLst>
            <pc:docMk/>
            <pc:sldMk cId="744808267" sldId="523"/>
            <ac:spMk id="22" creationId="{B600BCE0-75B6-4670-8173-3C0A18EA487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6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anose="02020603050405020304" pitchFamily="18" charset="0"/>
              </a:defRPr>
            </a:lvl1pPr>
          </a:lstStyle>
          <a:p>
            <a:endParaRPr lang="en-US"/>
          </a:p>
        </p:txBody>
      </p:sp>
      <p:sp>
        <p:nvSpPr>
          <p:cNvPr id="29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anose="02020603050405020304" pitchFamily="18" charset="0"/>
              </a:defRPr>
            </a:lvl1pPr>
          </a:lstStyle>
          <a:p>
            <a:endParaRPr lang="en-US"/>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fld id="{A9928983-C108-4DE4-AE6B-8BF098B31C36}" type="slidenum">
              <a:rPr lang="en-US"/>
              <a:pPr/>
              <a:t>‹#›</a:t>
            </a:fld>
            <a:endParaRPr lang="en-US"/>
          </a:p>
        </p:txBody>
      </p:sp>
    </p:spTree>
    <p:extLst>
      <p:ext uri="{BB962C8B-B14F-4D97-AF65-F5344CB8AC3E}">
        <p14:creationId xmlns:p14="http://schemas.microsoft.com/office/powerpoint/2010/main" val="1575551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88DDE5-11E4-4EB3-BE8E-3FB096665C11}" type="slidenum">
              <a:rPr lang="en-US" smtClean="0"/>
              <a:t>1</a:t>
            </a:fld>
            <a:endParaRPr lang="en-US" dirty="0"/>
          </a:p>
        </p:txBody>
      </p:sp>
    </p:spTree>
    <p:extLst>
      <p:ext uri="{BB962C8B-B14F-4D97-AF65-F5344CB8AC3E}">
        <p14:creationId xmlns:p14="http://schemas.microsoft.com/office/powerpoint/2010/main" val="2925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11</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61667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12</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5737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9864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087234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94988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16</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12973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17</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9349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8823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387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2</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375078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3</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220222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4</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8454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5</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04073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6</a:t>
            </a:fld>
            <a:endParaRPr lang="en-US" dirty="0"/>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12455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8</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93998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9</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83465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CB49F-B8CB-4456-A89A-1E712F61BF9C}" type="slidenum">
              <a:rPr lang="en-US"/>
              <a:pPr/>
              <a:t>10</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86658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8674" name="Group 2"/>
          <p:cNvGrpSpPr>
            <a:grpSpLocks/>
          </p:cNvGrpSpPr>
          <p:nvPr/>
        </p:nvGrpSpPr>
        <p:grpSpPr bwMode="auto">
          <a:xfrm>
            <a:off x="0" y="0"/>
            <a:ext cx="8458200" cy="5943600"/>
            <a:chOff x="0" y="0"/>
            <a:chExt cx="5328" cy="3744"/>
          </a:xfrm>
        </p:grpSpPr>
        <p:sp>
          <p:nvSpPr>
            <p:cNvPr id="28675" name="Freeform 3"/>
            <p:cNvSpPr>
              <a:spLocks/>
            </p:cNvSpPr>
            <p:nvPr/>
          </p:nvSpPr>
          <p:spPr bwMode="hidden">
            <a:xfrm>
              <a:off x="0" y="1440"/>
              <a:ext cx="5155" cy="2304"/>
            </a:xfrm>
            <a:custGeom>
              <a:avLst/>
              <a:gdLst>
                <a:gd name="T0" fmla="*/ 5154 w 5155"/>
                <a:gd name="T1" fmla="*/ 1769 h 2304"/>
                <a:gd name="T2" fmla="*/ 0 w 5155"/>
                <a:gd name="T3" fmla="*/ 2304 h 2304"/>
                <a:gd name="T4" fmla="*/ 0 w 5155"/>
                <a:gd name="T5" fmla="*/ 1252 h 2304"/>
                <a:gd name="T6" fmla="*/ 5155 w 5155"/>
                <a:gd name="T7" fmla="*/ 0 h 2304"/>
                <a:gd name="T8" fmla="*/ 5155 w 5155"/>
                <a:gd name="T9" fmla="*/ 1416 h 2304"/>
                <a:gd name="T10" fmla="*/ 5154 w 5155"/>
                <a:gd name="T11" fmla="*/ 1769 h 2304"/>
              </a:gdLst>
              <a:ahLst/>
              <a:cxnLst>
                <a:cxn ang="0">
                  <a:pos x="T0" y="T1"/>
                </a:cxn>
                <a:cxn ang="0">
                  <a:pos x="T2" y="T3"/>
                </a:cxn>
                <a:cxn ang="0">
                  <a:pos x="T4" y="T5"/>
                </a:cxn>
                <a:cxn ang="0">
                  <a:pos x="T6" y="T7"/>
                </a:cxn>
                <a:cxn ang="0">
                  <a:pos x="T8" y="T9"/>
                </a:cxn>
                <a:cxn ang="0">
                  <a:pos x="T10" y="T11"/>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76" name="Freeform 4"/>
            <p:cNvSpPr>
              <a:spLocks/>
            </p:cNvSpPr>
            <p:nvPr/>
          </p:nvSpPr>
          <p:spPr bwMode="hidden">
            <a:xfrm>
              <a:off x="0" y="0"/>
              <a:ext cx="5328" cy="3689"/>
            </a:xfrm>
            <a:custGeom>
              <a:avLst/>
              <a:gdLst>
                <a:gd name="T0" fmla="*/ 5311 w 5328"/>
                <a:gd name="T1" fmla="*/ 3209 h 3689"/>
                <a:gd name="T2" fmla="*/ 0 w 5328"/>
                <a:gd name="T3" fmla="*/ 3689 h 3689"/>
                <a:gd name="T4" fmla="*/ 0 w 5328"/>
                <a:gd name="T5" fmla="*/ 9 h 3689"/>
                <a:gd name="T6" fmla="*/ 5328 w 5328"/>
                <a:gd name="T7" fmla="*/ 0 h 3689"/>
                <a:gd name="T8" fmla="*/ 5311 w 5328"/>
                <a:gd name="T9" fmla="*/ 3209 h 3689"/>
              </a:gdLst>
              <a:ahLst/>
              <a:cxnLst>
                <a:cxn ang="0">
                  <a:pos x="T0" y="T1"/>
                </a:cxn>
                <a:cxn ang="0">
                  <a:pos x="T2" y="T3"/>
                </a:cxn>
                <a:cxn ang="0">
                  <a:pos x="T4" y="T5"/>
                </a:cxn>
                <a:cxn ang="0">
                  <a:pos x="T6" y="T7"/>
                </a:cxn>
                <a:cxn ang="0">
                  <a:pos x="T8" y="T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867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noProof="0"/>
              <a:t>Click to edit Master subtitle style</a:t>
            </a:r>
          </a:p>
        </p:txBody>
      </p:sp>
      <p:sp>
        <p:nvSpPr>
          <p:cNvPr id="28678" name="Rectangle 6"/>
          <p:cNvSpPr>
            <a:spLocks noGrp="1" noChangeArrowheads="1"/>
          </p:cNvSpPr>
          <p:nvPr>
            <p:ph type="dt" sz="quarter" idx="2"/>
          </p:nvPr>
        </p:nvSpPr>
        <p:spPr/>
        <p:txBody>
          <a:bodyPr/>
          <a:lstStyle>
            <a:lvl1pPr>
              <a:defRPr/>
            </a:lvl1pPr>
          </a:lstStyle>
          <a:p>
            <a:endParaRPr lang="en-US"/>
          </a:p>
        </p:txBody>
      </p:sp>
      <p:sp>
        <p:nvSpPr>
          <p:cNvPr id="28679" name="Rectangle 7"/>
          <p:cNvSpPr>
            <a:spLocks noGrp="1" noChangeArrowheads="1"/>
          </p:cNvSpPr>
          <p:nvPr>
            <p:ph type="ftr" sz="quarter" idx="3"/>
          </p:nvPr>
        </p:nvSpPr>
        <p:spPr/>
        <p:txBody>
          <a:bodyPr/>
          <a:lstStyle>
            <a:lvl1pPr>
              <a:defRPr/>
            </a:lvl1pPr>
          </a:lstStyle>
          <a:p>
            <a:endParaRPr lang="en-US"/>
          </a:p>
        </p:txBody>
      </p:sp>
      <p:sp>
        <p:nvSpPr>
          <p:cNvPr id="28680" name="Rectangle 8"/>
          <p:cNvSpPr>
            <a:spLocks noGrp="1" noChangeArrowheads="1"/>
          </p:cNvSpPr>
          <p:nvPr>
            <p:ph type="sldNum" sz="quarter" idx="4"/>
          </p:nvPr>
        </p:nvSpPr>
        <p:spPr/>
        <p:txBody>
          <a:bodyPr/>
          <a:lstStyle>
            <a:lvl1pPr>
              <a:defRPr/>
            </a:lvl1pPr>
          </a:lstStyle>
          <a:p>
            <a:fld id="{9DFC8D4B-B43D-49EB-87B8-6F5F6502BF3C}" type="slidenum">
              <a:rPr lang="en-US"/>
              <a:pPr/>
              <a:t>‹#›</a:t>
            </a:fld>
            <a:endParaRPr lang="en-US"/>
          </a:p>
        </p:txBody>
      </p:sp>
      <p:sp>
        <p:nvSpPr>
          <p:cNvPr id="2868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B65C94D-1805-40EE-A531-07BE9BBC8E94}" type="slidenum">
              <a:rPr lang="en-US"/>
              <a:pPr/>
              <a:t>‹#›</a:t>
            </a:fld>
            <a:endParaRPr lang="en-US"/>
          </a:p>
        </p:txBody>
      </p:sp>
    </p:spTree>
    <p:extLst>
      <p:ext uri="{BB962C8B-B14F-4D97-AF65-F5344CB8AC3E}">
        <p14:creationId xmlns:p14="http://schemas.microsoft.com/office/powerpoint/2010/main" val="731313042"/>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CF1921E-3512-40EF-9429-D0A16B0A04BD}" type="slidenum">
              <a:rPr lang="en-US"/>
              <a:pPr/>
              <a:t>‹#›</a:t>
            </a:fld>
            <a:endParaRPr lang="en-US"/>
          </a:p>
        </p:txBody>
      </p:sp>
    </p:spTree>
    <p:extLst>
      <p:ext uri="{BB962C8B-B14F-4D97-AF65-F5344CB8AC3E}">
        <p14:creationId xmlns:p14="http://schemas.microsoft.com/office/powerpoint/2010/main" val="4055853675"/>
      </p:ext>
    </p:extLst>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7D034F6-3D3B-4160-A356-3238D9000FF1}" type="slidenum">
              <a:rPr lang="en-US"/>
              <a:pPr/>
              <a:t>‹#›</a:t>
            </a:fld>
            <a:endParaRPr lang="en-US"/>
          </a:p>
        </p:txBody>
      </p:sp>
    </p:spTree>
    <p:extLst>
      <p:ext uri="{BB962C8B-B14F-4D97-AF65-F5344CB8AC3E}">
        <p14:creationId xmlns:p14="http://schemas.microsoft.com/office/powerpoint/2010/main" val="1162193694"/>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55E7828-17CB-442F-849A-4BD13309398C}" type="slidenum">
              <a:rPr lang="en-US"/>
              <a:pPr/>
              <a:t>‹#›</a:t>
            </a:fld>
            <a:endParaRPr lang="en-US"/>
          </a:p>
        </p:txBody>
      </p:sp>
    </p:spTree>
    <p:extLst>
      <p:ext uri="{BB962C8B-B14F-4D97-AF65-F5344CB8AC3E}">
        <p14:creationId xmlns:p14="http://schemas.microsoft.com/office/powerpoint/2010/main" val="3073666227"/>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382B86-3863-4648-9F79-324D12F20F64}" type="slidenum">
              <a:rPr lang="en-US"/>
              <a:pPr/>
              <a:t>‹#›</a:t>
            </a:fld>
            <a:endParaRPr lang="en-US"/>
          </a:p>
        </p:txBody>
      </p:sp>
    </p:spTree>
    <p:extLst>
      <p:ext uri="{BB962C8B-B14F-4D97-AF65-F5344CB8AC3E}">
        <p14:creationId xmlns:p14="http://schemas.microsoft.com/office/powerpoint/2010/main" val="12772027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492D179-9563-4981-83E4-FB6A0F044C3F}" type="slidenum">
              <a:rPr lang="en-US"/>
              <a:pPr/>
              <a:t>‹#›</a:t>
            </a:fld>
            <a:endParaRPr lang="en-US"/>
          </a:p>
        </p:txBody>
      </p:sp>
    </p:spTree>
    <p:extLst>
      <p:ext uri="{BB962C8B-B14F-4D97-AF65-F5344CB8AC3E}">
        <p14:creationId xmlns:p14="http://schemas.microsoft.com/office/powerpoint/2010/main" val="2051997012"/>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6DE271A-47BA-4902-87DE-4EFB4E11FC27}" type="slidenum">
              <a:rPr lang="en-US"/>
              <a:pPr/>
              <a:t>‹#›</a:t>
            </a:fld>
            <a:endParaRPr lang="en-US"/>
          </a:p>
        </p:txBody>
      </p:sp>
    </p:spTree>
    <p:extLst>
      <p:ext uri="{BB962C8B-B14F-4D97-AF65-F5344CB8AC3E}">
        <p14:creationId xmlns:p14="http://schemas.microsoft.com/office/powerpoint/2010/main" val="1515167003"/>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1D73E2D-B632-4C09-A038-CB2A228A6255}" type="slidenum">
              <a:rPr lang="en-US"/>
              <a:pPr/>
              <a:t>‹#›</a:t>
            </a:fld>
            <a:endParaRPr lang="en-US"/>
          </a:p>
        </p:txBody>
      </p:sp>
    </p:spTree>
    <p:extLst>
      <p:ext uri="{BB962C8B-B14F-4D97-AF65-F5344CB8AC3E}">
        <p14:creationId xmlns:p14="http://schemas.microsoft.com/office/powerpoint/2010/main" val="942301781"/>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B13E908-D789-45A9-9EAA-832F023054FE}" type="slidenum">
              <a:rPr lang="en-US"/>
              <a:pPr/>
              <a:t>‹#›</a:t>
            </a:fld>
            <a:endParaRPr lang="en-US"/>
          </a:p>
        </p:txBody>
      </p:sp>
    </p:spTree>
    <p:extLst>
      <p:ext uri="{BB962C8B-B14F-4D97-AF65-F5344CB8AC3E}">
        <p14:creationId xmlns:p14="http://schemas.microsoft.com/office/powerpoint/2010/main" val="3006942375"/>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12E0208-53B5-495B-BBE1-E2EEB04BCF81}" type="slidenum">
              <a:rPr lang="en-US"/>
              <a:pPr/>
              <a:t>‹#›</a:t>
            </a:fld>
            <a:endParaRPr lang="en-US"/>
          </a:p>
        </p:txBody>
      </p:sp>
    </p:spTree>
    <p:extLst>
      <p:ext uri="{BB962C8B-B14F-4D97-AF65-F5344CB8AC3E}">
        <p14:creationId xmlns:p14="http://schemas.microsoft.com/office/powerpoint/2010/main" val="2344865986"/>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C4EFD51-0667-4F90-A0AB-B6B38B32C79B}" type="slidenum">
              <a:rPr lang="en-US"/>
              <a:pPr/>
              <a:t>‹#›</a:t>
            </a:fld>
            <a:endParaRPr lang="en-US"/>
          </a:p>
        </p:txBody>
      </p:sp>
    </p:spTree>
    <p:extLst>
      <p:ext uri="{BB962C8B-B14F-4D97-AF65-F5344CB8AC3E}">
        <p14:creationId xmlns:p14="http://schemas.microsoft.com/office/powerpoint/2010/main" val="1756586907"/>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46275"/>
                <a:invGamma/>
              </a:schemeClr>
            </a:gs>
          </a:gsLst>
          <a:lin ang="2700000" scaled="1"/>
        </a:gradFill>
        <a:effectLst/>
      </p:bgPr>
    </p:bg>
    <p:spTree>
      <p:nvGrpSpPr>
        <p:cNvPr id="1" name=""/>
        <p:cNvGrpSpPr/>
        <p:nvPr/>
      </p:nvGrpSpPr>
      <p:grpSpPr>
        <a:xfrm>
          <a:off x="0" y="0"/>
          <a:ext cx="0" cy="0"/>
          <a:chOff x="0" y="0"/>
          <a:chExt cx="0" cy="0"/>
        </a:xfrm>
      </p:grpSpPr>
      <p:grpSp>
        <p:nvGrpSpPr>
          <p:cNvPr id="27650" name="Group 2"/>
          <p:cNvGrpSpPr>
            <a:grpSpLocks/>
          </p:cNvGrpSpPr>
          <p:nvPr/>
        </p:nvGrpSpPr>
        <p:grpSpPr bwMode="auto">
          <a:xfrm>
            <a:off x="0" y="0"/>
            <a:ext cx="7242175" cy="1981200"/>
            <a:chOff x="0" y="0"/>
            <a:chExt cx="4562" cy="1248"/>
          </a:xfrm>
        </p:grpSpPr>
        <p:sp>
          <p:nvSpPr>
            <p:cNvPr id="27651" name="Freeform 3"/>
            <p:cNvSpPr>
              <a:spLocks/>
            </p:cNvSpPr>
            <p:nvPr/>
          </p:nvSpPr>
          <p:spPr bwMode="hidden">
            <a:xfrm>
              <a:off x="0" y="583"/>
              <a:ext cx="4487" cy="665"/>
            </a:xfrm>
            <a:custGeom>
              <a:avLst/>
              <a:gdLst>
                <a:gd name="T0" fmla="*/ 4800 w 4806"/>
                <a:gd name="T1" fmla="*/ 299 h 665"/>
                <a:gd name="T2" fmla="*/ 0 w 4806"/>
                <a:gd name="T3" fmla="*/ 665 h 665"/>
                <a:gd name="T4" fmla="*/ 0 w 4806"/>
                <a:gd name="T5" fmla="*/ 0 h 665"/>
                <a:gd name="T6" fmla="*/ 4806 w 4806"/>
                <a:gd name="T7" fmla="*/ 1 h 665"/>
                <a:gd name="T8" fmla="*/ 4800 w 4806"/>
                <a:gd name="T9" fmla="*/ 153 h 665"/>
                <a:gd name="T10" fmla="*/ 4800 w 4806"/>
                <a:gd name="T11" fmla="*/ 299 h 665"/>
              </a:gdLst>
              <a:ahLst/>
              <a:cxnLst>
                <a:cxn ang="0">
                  <a:pos x="T0" y="T1"/>
                </a:cxn>
                <a:cxn ang="0">
                  <a:pos x="T2" y="T3"/>
                </a:cxn>
                <a:cxn ang="0">
                  <a:pos x="T4" y="T5"/>
                </a:cxn>
                <a:cxn ang="0">
                  <a:pos x="T6" y="T7"/>
                </a:cxn>
                <a:cxn ang="0">
                  <a:pos x="T8" y="T9"/>
                </a:cxn>
                <a:cxn ang="0">
                  <a:pos x="T10" y="T11"/>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sp>
          <p:nvSpPr>
            <p:cNvPr id="27652" name="Freeform 4"/>
            <p:cNvSpPr>
              <a:spLocks/>
            </p:cNvSpPr>
            <p:nvPr/>
          </p:nvSpPr>
          <p:spPr bwMode="hidden">
            <a:xfrm>
              <a:off x="0" y="0"/>
              <a:ext cx="4562" cy="1199"/>
            </a:xfrm>
            <a:custGeom>
              <a:avLst/>
              <a:gdLst>
                <a:gd name="T0" fmla="*/ 4560 w 4562"/>
                <a:gd name="T1" fmla="*/ 932 h 1199"/>
                <a:gd name="T2" fmla="*/ 0 w 4562"/>
                <a:gd name="T3" fmla="*/ 1199 h 1199"/>
                <a:gd name="T4" fmla="*/ 0 w 4562"/>
                <a:gd name="T5" fmla="*/ 0 h 1199"/>
                <a:gd name="T6" fmla="*/ 4562 w 4562"/>
                <a:gd name="T7" fmla="*/ 0 h 1199"/>
                <a:gd name="T8" fmla="*/ 4560 w 4562"/>
                <a:gd name="T9" fmla="*/ 932 h 1199"/>
                <a:gd name="T10" fmla="*/ 4560 w 4562"/>
                <a:gd name="T11" fmla="*/ 932 h 1199"/>
              </a:gdLst>
              <a:ahLst/>
              <a:cxnLst>
                <a:cxn ang="0">
                  <a:pos x="T0" y="T1"/>
                </a:cxn>
                <a:cxn ang="0">
                  <a:pos x="T2" y="T3"/>
                </a:cxn>
                <a:cxn ang="0">
                  <a:pos x="T4" y="T5"/>
                </a:cxn>
                <a:cxn ang="0">
                  <a:pos x="T6" y="T7"/>
                </a:cxn>
                <a:cxn ang="0">
                  <a:pos x="T8" y="T9"/>
                </a:cxn>
                <a:cxn ang="0">
                  <a:pos x="T10" y="T11"/>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a:lstStyle/>
            <a:p>
              <a:endParaRPr lang="en-US"/>
            </a:p>
          </p:txBody>
        </p:sp>
      </p:grpSp>
      <p:sp>
        <p:nvSpPr>
          <p:cNvPr id="27653" name="Rectangle 5"/>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4" name="Rectangle 6"/>
          <p:cNvSpPr>
            <a:spLocks noGrp="1" noChangeArrowheads="1"/>
          </p:cNvSpPr>
          <p:nvPr>
            <p:ph type="body" idx="1"/>
          </p:nvPr>
        </p:nvSpPr>
        <p:spPr bwMode="auto">
          <a:xfrm>
            <a:off x="457200" y="1600200"/>
            <a:ext cx="82296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5" name="Rectangle 7"/>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endParaRPr lang="en-US"/>
          </a:p>
        </p:txBody>
      </p:sp>
      <p:sp>
        <p:nvSpPr>
          <p:cNvPr id="27656" name="Rectangle 8"/>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endParaRPr lang="en-US"/>
          </a:p>
        </p:txBody>
      </p:sp>
      <p:sp>
        <p:nvSpPr>
          <p:cNvPr id="27657" name="Rectangle 9"/>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fld id="{CC60D702-4A5F-4DE3-AB9F-E940FB1C2D1B}"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random/>
  </p:transition>
  <p:hf hdr="0" ftr="0" dt="0"/>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tx1"/>
        </a:buClr>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Font typeface="Wingdings" panose="05000000000000000000" pitchFamily="2" charset="2"/>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rotWithShape="0">
          <a:gsLst>
            <a:gs pos="79227">
              <a:srgbClr val="339933"/>
            </a:gs>
            <a:gs pos="69000">
              <a:srgbClr val="006600"/>
            </a:gs>
            <a:gs pos="24000">
              <a:srgbClr val="006600"/>
            </a:gs>
            <a:gs pos="0">
              <a:srgbClr val="003300"/>
            </a:gs>
            <a:gs pos="91000">
              <a:srgbClr val="003300"/>
            </a:gs>
          </a:gsLst>
          <a:lin ang="2700000" scaled="1"/>
        </a:gradFill>
        <a:effectLst/>
      </p:bgPr>
    </p:bg>
    <p:spTree>
      <p:nvGrpSpPr>
        <p:cNvPr id="1" name=""/>
        <p:cNvGrpSpPr/>
        <p:nvPr/>
      </p:nvGrpSpPr>
      <p:grpSpPr>
        <a:xfrm>
          <a:off x="0" y="0"/>
          <a:ext cx="0" cy="0"/>
          <a:chOff x="0" y="0"/>
          <a:chExt cx="0" cy="0"/>
        </a:xfrm>
      </p:grpSpPr>
      <p:pic>
        <p:nvPicPr>
          <p:cNvPr id="4" name="j0400301.jpg"/>
          <p:cNvPicPr>
            <a:picLocks noChangeAspect="1"/>
          </p:cNvPicPr>
          <p:nvPr/>
        </p:nvPicPr>
        <p:blipFill>
          <a:blip r:embed="rId3" cstate="print"/>
          <a:stretch>
            <a:fillRect/>
          </a:stretch>
        </p:blipFill>
        <p:spPr>
          <a:xfrm>
            <a:off x="3323844" y="1868424"/>
            <a:ext cx="2496312" cy="3121152"/>
          </a:xfrm>
          <a:prstGeom prst="roundRect">
            <a:avLst>
              <a:gd name="adj" fmla="val 16667"/>
            </a:avLst>
          </a:prstGeom>
          <a:noFill/>
          <a:ln>
            <a:solidFill>
              <a:schemeClr val="bg1"/>
            </a:solidFill>
          </a:ln>
          <a:effectLst>
            <a:reflection blurRad="12700" stA="50000" endPos="75000" dist="101600" dir="5400000" sy="-100000" algn="bl" rotWithShape="0"/>
          </a:effectLst>
          <a:scene3d>
            <a:camera prst="isometricOffAxis2Left"/>
            <a:lightRig rig="threePt" dir="t"/>
          </a:scene3d>
        </p:spPr>
      </p:pic>
    </p:spTree>
  </p:cSld>
  <p:clrMapOvr>
    <a:masterClrMapping/>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728658" y="1968818"/>
            <a:ext cx="82720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Paul was the most unjustly treated person in history:  </a:t>
            </a:r>
            <a:r>
              <a:rPr lang="en-US" sz="2800" dirty="0">
                <a:solidFill>
                  <a:srgbClr val="FF9900"/>
                </a:solidFill>
                <a:effectLst>
                  <a:outerShdw blurRad="38100" dist="38100" dir="2700000" algn="tl">
                    <a:srgbClr val="000000"/>
                  </a:outerShdw>
                </a:effectLst>
                <a:latin typeface="Berlin Sans FB" panose="020E0602020502020306" pitchFamily="34" charset="0"/>
              </a:rPr>
              <a:t>2 Cor. 11:22-29</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0" y="274780"/>
            <a:ext cx="6894853" cy="769441"/>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Paul:  joyful optimist</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47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With the exception of Christ,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10</a:t>
            </a:fld>
            <a:endParaRPr lang="en-US" sz="1800" b="1" dirty="0">
              <a:effectLst/>
              <a:latin typeface="Gill Sans MT" panose="020B0502020104020203" pitchFamily="34" charset="0"/>
            </a:endParaRPr>
          </a:p>
        </p:txBody>
      </p:sp>
      <p:pic>
        <p:nvPicPr>
          <p:cNvPr id="1026" name="Picture 2" descr="Related image">
            <a:extLst>
              <a:ext uri="{FF2B5EF4-FFF2-40B4-BE49-F238E27FC236}">
                <a16:creationId xmlns:a16="http://schemas.microsoft.com/office/drawing/2014/main" id="{2CAE66B5-DA6E-4275-98E7-8DD2DE7E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2"/>
            <a:ext cx="3819236" cy="20528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8909D11F-36D6-472F-9327-98A435DEFE13}"/>
              </a:ext>
            </a:extLst>
          </p:cNvPr>
          <p:cNvSpPr txBox="1">
            <a:spLocks noChangeArrowheads="1"/>
          </p:cNvSpPr>
          <p:nvPr/>
        </p:nvSpPr>
        <p:spPr bwMode="auto">
          <a:xfrm>
            <a:off x="685800" y="3014255"/>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in the city”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3" name="Text Box 15">
            <a:extLst>
              <a:ext uri="{FF2B5EF4-FFF2-40B4-BE49-F238E27FC236}">
                <a16:creationId xmlns:a16="http://schemas.microsoft.com/office/drawing/2014/main" id="{5C27A85E-9CAF-456E-8BC2-8821C0F010EA}"/>
              </a:ext>
            </a:extLst>
          </p:cNvPr>
          <p:cNvSpPr txBox="1">
            <a:spLocks noChangeArrowheads="1"/>
          </p:cNvSpPr>
          <p:nvPr/>
        </p:nvSpPr>
        <p:spPr bwMode="auto">
          <a:xfrm>
            <a:off x="695537" y="3500864"/>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in the wilderness”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5" name="Text Box 15">
            <a:extLst>
              <a:ext uri="{FF2B5EF4-FFF2-40B4-BE49-F238E27FC236}">
                <a16:creationId xmlns:a16="http://schemas.microsoft.com/office/drawing/2014/main" id="{3C927CDC-A79A-4673-A17A-BC0AD72217F0}"/>
              </a:ext>
            </a:extLst>
          </p:cNvPr>
          <p:cNvSpPr txBox="1">
            <a:spLocks noChangeArrowheads="1"/>
          </p:cNvSpPr>
          <p:nvPr/>
        </p:nvSpPr>
        <p:spPr bwMode="auto">
          <a:xfrm>
            <a:off x="702102" y="3992957"/>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in the sea”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6" name="Text Box 15">
            <a:extLst>
              <a:ext uri="{FF2B5EF4-FFF2-40B4-BE49-F238E27FC236}">
                <a16:creationId xmlns:a16="http://schemas.microsoft.com/office/drawing/2014/main" id="{EA335E8E-8499-4825-A782-0B038BF427C9}"/>
              </a:ext>
            </a:extLst>
          </p:cNvPr>
          <p:cNvSpPr txBox="1">
            <a:spLocks noChangeArrowheads="1"/>
          </p:cNvSpPr>
          <p:nvPr/>
        </p:nvSpPr>
        <p:spPr bwMode="auto">
          <a:xfrm>
            <a:off x="699936" y="4467843"/>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among false brethren”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7" name="Text Box 15">
            <a:extLst>
              <a:ext uri="{FF2B5EF4-FFF2-40B4-BE49-F238E27FC236}">
                <a16:creationId xmlns:a16="http://schemas.microsoft.com/office/drawing/2014/main" id="{99FD8D1F-58A5-45BD-A740-BC20DACC57B1}"/>
              </a:ext>
            </a:extLst>
          </p:cNvPr>
          <p:cNvSpPr txBox="1">
            <a:spLocks noChangeArrowheads="1"/>
          </p:cNvSpPr>
          <p:nvPr/>
        </p:nvSpPr>
        <p:spPr bwMode="auto">
          <a:xfrm>
            <a:off x="697342" y="488834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weariness and toil”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27</a:t>
            </a:r>
          </a:p>
        </p:txBody>
      </p:sp>
      <p:sp>
        <p:nvSpPr>
          <p:cNvPr id="19" name="Text Box 15">
            <a:extLst>
              <a:ext uri="{FF2B5EF4-FFF2-40B4-BE49-F238E27FC236}">
                <a16:creationId xmlns:a16="http://schemas.microsoft.com/office/drawing/2014/main" id="{6332A527-769B-4F34-A581-3EC48A9D06A9}"/>
              </a:ext>
            </a:extLst>
          </p:cNvPr>
          <p:cNvSpPr txBox="1">
            <a:spLocks noChangeArrowheads="1"/>
          </p:cNvSpPr>
          <p:nvPr/>
        </p:nvSpPr>
        <p:spPr bwMode="auto">
          <a:xfrm>
            <a:off x="703909" y="5376179"/>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sleeplessness often”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27</a:t>
            </a:r>
          </a:p>
        </p:txBody>
      </p:sp>
      <p:sp>
        <p:nvSpPr>
          <p:cNvPr id="20" name="Text Box 15">
            <a:extLst>
              <a:ext uri="{FF2B5EF4-FFF2-40B4-BE49-F238E27FC236}">
                <a16:creationId xmlns:a16="http://schemas.microsoft.com/office/drawing/2014/main" id="{8448D960-9F90-4E0A-94E4-72A00DCB1A62}"/>
              </a:ext>
            </a:extLst>
          </p:cNvPr>
          <p:cNvSpPr txBox="1">
            <a:spLocks noChangeArrowheads="1"/>
          </p:cNvSpPr>
          <p:nvPr/>
        </p:nvSpPr>
        <p:spPr bwMode="auto">
          <a:xfrm>
            <a:off x="704122" y="586278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hunger and thirst”</a:t>
            </a:r>
            <a:r>
              <a:rPr lang="en-US" sz="2600" dirty="0">
                <a:effectLst>
                  <a:outerShdw blurRad="38100" dist="38100" dir="2700000" algn="tl">
                    <a:srgbClr val="000000"/>
                  </a:outerShdw>
                </a:effectLst>
                <a:latin typeface="Berlin Sans FB" panose="020E0602020502020306" pitchFamily="34" charset="0"/>
              </a:rPr>
              <a:t> :  </a:t>
            </a:r>
            <a:r>
              <a:rPr lang="en-US" sz="2600" dirty="0">
                <a:solidFill>
                  <a:srgbClr val="FF9900"/>
                </a:solidFill>
                <a:effectLst>
                  <a:outerShdw blurRad="38100" dist="38100" dir="2700000" algn="tl">
                    <a:srgbClr val="000000"/>
                  </a:outerShdw>
                </a:effectLst>
                <a:latin typeface="Berlin Sans FB" panose="020E0602020502020306" pitchFamily="34" charset="0"/>
              </a:rPr>
              <a:t>vs. 27</a:t>
            </a:r>
          </a:p>
        </p:txBody>
      </p:sp>
    </p:spTree>
    <p:extLst>
      <p:ext uri="{BB962C8B-B14F-4D97-AF65-F5344CB8AC3E}">
        <p14:creationId xmlns:p14="http://schemas.microsoft.com/office/powerpoint/2010/main" val="215749757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728658" y="1968818"/>
            <a:ext cx="8272085"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Paul was the most unjustly treated person in history:  </a:t>
            </a:r>
            <a:r>
              <a:rPr lang="en-US" sz="2800" dirty="0">
                <a:solidFill>
                  <a:srgbClr val="FF9900"/>
                </a:solidFill>
                <a:effectLst>
                  <a:outerShdw blurRad="38100" dist="38100" dir="2700000" algn="tl">
                    <a:srgbClr val="000000"/>
                  </a:outerShdw>
                </a:effectLst>
                <a:latin typeface="Berlin Sans FB" panose="020E0602020502020306" pitchFamily="34" charset="0"/>
              </a:rPr>
              <a:t>2 Cor. 11:22-29</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0" y="274780"/>
            <a:ext cx="6894853" cy="769441"/>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Paul:  joyful optimist</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47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With the exception of Christ,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11</a:t>
            </a:fld>
            <a:endParaRPr lang="en-US" sz="1800" b="1" dirty="0">
              <a:effectLst/>
              <a:latin typeface="Gill Sans MT" panose="020B0502020104020203" pitchFamily="34" charset="0"/>
            </a:endParaRPr>
          </a:p>
        </p:txBody>
      </p:sp>
      <p:pic>
        <p:nvPicPr>
          <p:cNvPr id="1026" name="Picture 2" descr="Related image">
            <a:extLst>
              <a:ext uri="{FF2B5EF4-FFF2-40B4-BE49-F238E27FC236}">
                <a16:creationId xmlns:a16="http://schemas.microsoft.com/office/drawing/2014/main" id="{2CAE66B5-DA6E-4275-98E7-8DD2DE7E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2"/>
            <a:ext cx="3819236" cy="20528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8909D11F-36D6-472F-9327-98A435DEFE13}"/>
              </a:ext>
            </a:extLst>
          </p:cNvPr>
          <p:cNvSpPr txBox="1">
            <a:spLocks noChangeArrowheads="1"/>
          </p:cNvSpPr>
          <p:nvPr/>
        </p:nvSpPr>
        <p:spPr bwMode="auto">
          <a:xfrm>
            <a:off x="685800" y="3014255"/>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a:t>
            </a:r>
            <a:r>
              <a:rPr lang="en-US" sz="2600" i="1" dirty="0" err="1">
                <a:effectLst>
                  <a:outerShdw blurRad="38100" dist="38100" dir="2700000" algn="tl">
                    <a:srgbClr val="000000"/>
                  </a:outerShdw>
                </a:effectLst>
                <a:latin typeface="Berlin Sans FB" panose="020E0602020502020306" pitchFamily="34" charset="0"/>
              </a:rPr>
              <a:t>fastings</a:t>
            </a:r>
            <a:r>
              <a:rPr lang="en-US" sz="2600" i="1" dirty="0">
                <a:effectLst>
                  <a:outerShdw blurRad="38100" dist="38100" dir="2700000" algn="tl">
                    <a:srgbClr val="000000"/>
                  </a:outerShdw>
                </a:effectLst>
                <a:latin typeface="Berlin Sans FB" panose="020E0602020502020306" pitchFamily="34" charset="0"/>
              </a:rPr>
              <a:t> often”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27</a:t>
            </a:r>
          </a:p>
        </p:txBody>
      </p:sp>
      <p:sp>
        <p:nvSpPr>
          <p:cNvPr id="13" name="Text Box 15">
            <a:extLst>
              <a:ext uri="{FF2B5EF4-FFF2-40B4-BE49-F238E27FC236}">
                <a16:creationId xmlns:a16="http://schemas.microsoft.com/office/drawing/2014/main" id="{5C27A85E-9CAF-456E-8BC2-8821C0F010EA}"/>
              </a:ext>
            </a:extLst>
          </p:cNvPr>
          <p:cNvSpPr txBox="1">
            <a:spLocks noChangeArrowheads="1"/>
          </p:cNvSpPr>
          <p:nvPr/>
        </p:nvSpPr>
        <p:spPr bwMode="auto">
          <a:xfrm>
            <a:off x="695537" y="3500864"/>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cold and nakedness”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27</a:t>
            </a:r>
          </a:p>
        </p:txBody>
      </p:sp>
      <p:sp>
        <p:nvSpPr>
          <p:cNvPr id="15" name="Text Box 15">
            <a:extLst>
              <a:ext uri="{FF2B5EF4-FFF2-40B4-BE49-F238E27FC236}">
                <a16:creationId xmlns:a16="http://schemas.microsoft.com/office/drawing/2014/main" id="{3C927CDC-A79A-4673-A17A-BC0AD72217F0}"/>
              </a:ext>
            </a:extLst>
          </p:cNvPr>
          <p:cNvSpPr txBox="1">
            <a:spLocks noChangeArrowheads="1"/>
          </p:cNvSpPr>
          <p:nvPr/>
        </p:nvSpPr>
        <p:spPr bwMode="auto">
          <a:xfrm>
            <a:off x="702102" y="3992957"/>
            <a:ext cx="803358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tabLst>
                <a:tab pos="3141663" algn="l"/>
              </a:tabLst>
            </a:pPr>
            <a:r>
              <a:rPr lang="en-US" sz="2600" i="1" dirty="0">
                <a:effectLst>
                  <a:outerShdw blurRad="38100" dist="38100" dir="2700000" algn="tl">
                    <a:srgbClr val="000000"/>
                  </a:outerShdw>
                </a:effectLst>
                <a:latin typeface="Berlin Sans FB" panose="020E0602020502020306" pitchFamily="34" charset="0"/>
              </a:rPr>
              <a:t>“besides the other things, what comes upon me daily:  my deep concern for all the churches”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28</a:t>
            </a:r>
          </a:p>
        </p:txBody>
      </p:sp>
      <p:sp>
        <p:nvSpPr>
          <p:cNvPr id="18" name="Text Box 15">
            <a:extLst>
              <a:ext uri="{FF2B5EF4-FFF2-40B4-BE49-F238E27FC236}">
                <a16:creationId xmlns:a16="http://schemas.microsoft.com/office/drawing/2014/main" id="{5D3145AC-3EE4-448E-BE2C-4776E7CC15AB}"/>
              </a:ext>
            </a:extLst>
          </p:cNvPr>
          <p:cNvSpPr txBox="1">
            <a:spLocks noChangeArrowheads="1"/>
          </p:cNvSpPr>
          <p:nvPr/>
        </p:nvSpPr>
        <p:spPr bwMode="auto">
          <a:xfrm>
            <a:off x="152400" y="4876800"/>
            <a:ext cx="9000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But that’s not all!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21" name="Text Box 15">
            <a:extLst>
              <a:ext uri="{FF2B5EF4-FFF2-40B4-BE49-F238E27FC236}">
                <a16:creationId xmlns:a16="http://schemas.microsoft.com/office/drawing/2014/main" id="{EEC881FE-274C-4B41-A742-BD147F4C2B80}"/>
              </a:ext>
            </a:extLst>
          </p:cNvPr>
          <p:cNvSpPr txBox="1">
            <a:spLocks noChangeArrowheads="1"/>
          </p:cNvSpPr>
          <p:nvPr/>
        </p:nvSpPr>
        <p:spPr bwMode="auto">
          <a:xfrm>
            <a:off x="581922" y="5409136"/>
            <a:ext cx="84096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Thorn in the flesh:  </a:t>
            </a:r>
            <a:r>
              <a:rPr lang="en-US" sz="2600" dirty="0">
                <a:solidFill>
                  <a:srgbClr val="FF9900"/>
                </a:solidFill>
                <a:effectLst>
                  <a:outerShdw blurRad="38100" dist="38100" dir="2700000" algn="tl">
                    <a:srgbClr val="000000"/>
                  </a:outerShdw>
                </a:effectLst>
                <a:latin typeface="Berlin Sans FB" panose="020E0602020502020306" pitchFamily="34" charset="0"/>
              </a:rPr>
              <a:t>2 Cor. 12:7-10</a:t>
            </a:r>
          </a:p>
        </p:txBody>
      </p:sp>
      <p:sp>
        <p:nvSpPr>
          <p:cNvPr id="22" name="Text Box 15">
            <a:extLst>
              <a:ext uri="{FF2B5EF4-FFF2-40B4-BE49-F238E27FC236}">
                <a16:creationId xmlns:a16="http://schemas.microsoft.com/office/drawing/2014/main" id="{CB1374A2-E07A-4D86-839C-65CB7F3C4B66}"/>
              </a:ext>
            </a:extLst>
          </p:cNvPr>
          <p:cNvSpPr txBox="1">
            <a:spLocks noChangeArrowheads="1"/>
          </p:cNvSpPr>
          <p:nvPr/>
        </p:nvSpPr>
        <p:spPr bwMode="auto">
          <a:xfrm>
            <a:off x="581028" y="5942536"/>
            <a:ext cx="840967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First and second Roman imprisonments:  </a:t>
            </a:r>
            <a:r>
              <a:rPr lang="en-US" sz="2600" dirty="0">
                <a:solidFill>
                  <a:srgbClr val="FF9900"/>
                </a:solidFill>
                <a:effectLst>
                  <a:outerShdw blurRad="38100" dist="38100" dir="2700000" algn="tl">
                    <a:srgbClr val="000000"/>
                  </a:outerShdw>
                </a:effectLst>
                <a:latin typeface="Berlin Sans FB" panose="020E0602020502020306" pitchFamily="34" charset="0"/>
              </a:rPr>
              <a:t>Acts 28; 2 Tim. 4:6-8</a:t>
            </a:r>
          </a:p>
        </p:txBody>
      </p:sp>
    </p:spTree>
    <p:extLst>
      <p:ext uri="{BB962C8B-B14F-4D97-AF65-F5344CB8AC3E}">
        <p14:creationId xmlns:p14="http://schemas.microsoft.com/office/powerpoint/2010/main" val="46942950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dissolve">
                                      <p:cBhvr>
                                        <p:cTn id="20" dur="500"/>
                                        <p:tgtEl>
                                          <p:spTgt spid="18"/>
                                        </p:tgtEl>
                                      </p:cBhvr>
                                    </p:animEffect>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dissolve">
                                      <p:cBhvr>
                                        <p:cTn id="24" dur="500"/>
                                        <p:tgtEl>
                                          <p:spTgt spid="21"/>
                                        </p:tgtEl>
                                      </p:cBhvr>
                                    </p:animEffect>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8" grpId="0"/>
      <p:bldP spid="21" grpId="0"/>
      <p:bldP spid="2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609600" y="1968818"/>
            <a:ext cx="827208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600" dirty="0">
                <a:effectLst>
                  <a:outerShdw blurRad="38100" dist="38100" dir="2700000" algn="tl">
                    <a:srgbClr val="000000"/>
                  </a:outerShdw>
                </a:effectLst>
                <a:latin typeface="Berlin Sans FB" panose="020E0602020502020306" pitchFamily="34" charset="0"/>
              </a:rPr>
              <a:t>prison epistles are truly amazing!  They are filled with positive and upbeat passages:</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0" y="274780"/>
            <a:ext cx="6894853" cy="769441"/>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Paul:  joyful optimist</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479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In view of Paul’s sufferings the</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12</a:t>
            </a:fld>
            <a:endParaRPr lang="en-US" sz="1800" b="1" dirty="0">
              <a:effectLst/>
              <a:latin typeface="Gill Sans MT" panose="020B0502020104020203" pitchFamily="34" charset="0"/>
            </a:endParaRPr>
          </a:p>
        </p:txBody>
      </p:sp>
      <p:pic>
        <p:nvPicPr>
          <p:cNvPr id="1026" name="Picture 2" descr="Related image">
            <a:extLst>
              <a:ext uri="{FF2B5EF4-FFF2-40B4-BE49-F238E27FC236}">
                <a16:creationId xmlns:a16="http://schemas.microsoft.com/office/drawing/2014/main" id="{2CAE66B5-DA6E-4275-98E7-8DD2DE7E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2"/>
            <a:ext cx="3819236" cy="20528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8909D11F-36D6-472F-9327-98A435DEFE13}"/>
              </a:ext>
            </a:extLst>
          </p:cNvPr>
          <p:cNvSpPr txBox="1">
            <a:spLocks noChangeArrowheads="1"/>
          </p:cNvSpPr>
          <p:nvPr/>
        </p:nvSpPr>
        <p:spPr bwMode="auto">
          <a:xfrm>
            <a:off x="528638" y="2902524"/>
            <a:ext cx="81695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Confidence to boldly </a:t>
            </a:r>
            <a:r>
              <a:rPr lang="en-US" sz="2200" i="1" dirty="0">
                <a:effectLst>
                  <a:outerShdw blurRad="38100" dist="38100" dir="2700000" algn="tl">
                    <a:srgbClr val="000000"/>
                  </a:outerShdw>
                </a:effectLst>
                <a:latin typeface="Berlin Sans FB" panose="020E0602020502020306" pitchFamily="34" charset="0"/>
              </a:rPr>
              <a:t>“speak the word without fear” </a:t>
            </a:r>
            <a:r>
              <a:rPr lang="en-US" sz="2200" dirty="0">
                <a:solidFill>
                  <a:srgbClr val="FFFF00"/>
                </a:solidFill>
                <a:effectLst>
                  <a:outerShdw blurRad="38100" dist="38100" dir="2700000" algn="tl">
                    <a:srgbClr val="000000"/>
                  </a:outerShdw>
                </a:effectLst>
                <a:latin typeface="Berlin Sans FB" panose="020E0602020502020306" pitchFamily="34" charset="0"/>
              </a:rPr>
              <a:t>despite his </a:t>
            </a:r>
            <a:r>
              <a:rPr lang="en-US" sz="2200" i="1" dirty="0">
                <a:effectLst>
                  <a:outerShdw blurRad="38100" dist="38100" dir="2700000" algn="tl">
                    <a:srgbClr val="000000"/>
                  </a:outerShdw>
                </a:effectLst>
                <a:latin typeface="Berlin Sans FB" panose="020E0602020502020306" pitchFamily="34" charset="0"/>
              </a:rPr>
              <a:t>“chains”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9900"/>
                </a:solidFill>
                <a:effectLst>
                  <a:outerShdw blurRad="38100" dist="38100" dir="2700000" algn="tl">
                    <a:srgbClr val="000000"/>
                  </a:outerShdw>
                </a:effectLst>
                <a:latin typeface="Berlin Sans FB" panose="020E0602020502020306" pitchFamily="34" charset="0"/>
              </a:rPr>
              <a:t>Phil. 1:14</a:t>
            </a:r>
          </a:p>
        </p:txBody>
      </p:sp>
      <p:sp>
        <p:nvSpPr>
          <p:cNvPr id="15" name="Text Box 15">
            <a:extLst>
              <a:ext uri="{FF2B5EF4-FFF2-40B4-BE49-F238E27FC236}">
                <a16:creationId xmlns:a16="http://schemas.microsoft.com/office/drawing/2014/main" id="{3C927CDC-A79A-4673-A17A-BC0AD72217F0}"/>
              </a:ext>
            </a:extLst>
          </p:cNvPr>
          <p:cNvSpPr txBox="1">
            <a:spLocks noChangeArrowheads="1"/>
          </p:cNvSpPr>
          <p:nvPr/>
        </p:nvSpPr>
        <p:spPr bwMode="auto">
          <a:xfrm>
            <a:off x="528273" y="3717278"/>
            <a:ext cx="85847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tabLst>
                <a:tab pos="3141663" algn="l"/>
              </a:tabLst>
            </a:pPr>
            <a:r>
              <a:rPr lang="en-US" sz="2200" i="1" dirty="0">
                <a:effectLst>
                  <a:outerShdw blurRad="38100" dist="38100" dir="2700000" algn="tl">
                    <a:srgbClr val="000000"/>
                  </a:outerShdw>
                </a:effectLst>
                <a:latin typeface="Berlin Sans FB" panose="020E0602020502020306" pitchFamily="34" charset="0"/>
              </a:rPr>
              <a:t>“For to me, to live is Christ, and to die is gain”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9900"/>
                </a:solidFill>
                <a:effectLst>
                  <a:outerShdw blurRad="38100" dist="38100" dir="2700000" algn="tl">
                    <a:srgbClr val="000000"/>
                  </a:outerShdw>
                </a:effectLst>
                <a:latin typeface="Berlin Sans FB" panose="020E0602020502020306" pitchFamily="34" charset="0"/>
              </a:rPr>
              <a:t>Phil. 1:21</a:t>
            </a:r>
          </a:p>
        </p:txBody>
      </p:sp>
      <p:sp>
        <p:nvSpPr>
          <p:cNvPr id="16" name="Text Box 15">
            <a:extLst>
              <a:ext uri="{FF2B5EF4-FFF2-40B4-BE49-F238E27FC236}">
                <a16:creationId xmlns:a16="http://schemas.microsoft.com/office/drawing/2014/main" id="{8D820FEE-5410-4550-884B-02F0FF9F745A}"/>
              </a:ext>
            </a:extLst>
          </p:cNvPr>
          <p:cNvSpPr txBox="1">
            <a:spLocks noChangeArrowheads="1"/>
          </p:cNvSpPr>
          <p:nvPr/>
        </p:nvSpPr>
        <p:spPr bwMode="auto">
          <a:xfrm>
            <a:off x="528638" y="4186654"/>
            <a:ext cx="816955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Determined to reach </a:t>
            </a:r>
            <a:r>
              <a:rPr lang="en-US" sz="2200" i="1" dirty="0">
                <a:effectLst>
                  <a:outerShdw blurRad="38100" dist="38100" dir="2700000" algn="tl">
                    <a:srgbClr val="000000"/>
                  </a:outerShdw>
                </a:effectLst>
                <a:latin typeface="Berlin Sans FB" panose="020E0602020502020306" pitchFamily="34" charset="0"/>
              </a:rPr>
              <a:t>“forward to </a:t>
            </a:r>
            <a:r>
              <a:rPr lang="en-US" sz="2200" i="1" dirty="0" err="1">
                <a:effectLst>
                  <a:outerShdw blurRad="38100" dist="38100" dir="2700000" algn="tl">
                    <a:srgbClr val="000000"/>
                  </a:outerShdw>
                </a:effectLst>
                <a:latin typeface="Berlin Sans FB" panose="020E0602020502020306" pitchFamily="34" charset="0"/>
              </a:rPr>
              <a:t>thoses</a:t>
            </a:r>
            <a:r>
              <a:rPr lang="en-US" sz="2200" i="1" dirty="0">
                <a:effectLst>
                  <a:outerShdw blurRad="38100" dist="38100" dir="2700000" algn="tl">
                    <a:srgbClr val="000000"/>
                  </a:outerShdw>
                </a:effectLst>
                <a:latin typeface="Berlin Sans FB" panose="020E0602020502020306" pitchFamily="34" charset="0"/>
              </a:rPr>
              <a:t> things which are ahead” </a:t>
            </a:r>
            <a:r>
              <a:rPr lang="en-US" sz="2200" dirty="0">
                <a:solidFill>
                  <a:srgbClr val="FFFF00"/>
                </a:solidFill>
                <a:effectLst>
                  <a:outerShdw blurRad="38100" dist="38100" dir="2700000" algn="tl">
                    <a:srgbClr val="000000"/>
                  </a:outerShdw>
                </a:effectLst>
                <a:latin typeface="Berlin Sans FB" panose="020E0602020502020306" pitchFamily="34" charset="0"/>
              </a:rPr>
              <a:t>and </a:t>
            </a:r>
            <a:r>
              <a:rPr lang="en-US" sz="2200" i="1" dirty="0">
                <a:effectLst>
                  <a:outerShdw blurRad="38100" dist="38100" dir="2700000" algn="tl">
                    <a:srgbClr val="000000"/>
                  </a:outerShdw>
                </a:effectLst>
                <a:latin typeface="Berlin Sans FB" panose="020E0602020502020306" pitchFamily="34" charset="0"/>
              </a:rPr>
              <a:t>“press toward the goal for the prize of the upward call of God in Christ Jesus”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9900"/>
                </a:solidFill>
                <a:effectLst>
                  <a:outerShdw blurRad="38100" dist="38100" dir="2700000" algn="tl">
                    <a:srgbClr val="000000"/>
                  </a:outerShdw>
                </a:effectLst>
                <a:latin typeface="Berlin Sans FB" panose="020E0602020502020306" pitchFamily="34" charset="0"/>
              </a:rPr>
              <a:t>Phil. 3:13-14</a:t>
            </a:r>
          </a:p>
        </p:txBody>
      </p:sp>
      <p:sp>
        <p:nvSpPr>
          <p:cNvPr id="17" name="Text Box 15">
            <a:extLst>
              <a:ext uri="{FF2B5EF4-FFF2-40B4-BE49-F238E27FC236}">
                <a16:creationId xmlns:a16="http://schemas.microsoft.com/office/drawing/2014/main" id="{CA63FCEB-3FF4-4770-8AB3-D98C729B2C50}"/>
              </a:ext>
            </a:extLst>
          </p:cNvPr>
          <p:cNvSpPr txBox="1">
            <a:spLocks noChangeArrowheads="1"/>
          </p:cNvSpPr>
          <p:nvPr/>
        </p:nvSpPr>
        <p:spPr bwMode="auto">
          <a:xfrm>
            <a:off x="526255" y="5339345"/>
            <a:ext cx="858477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tabLst>
                <a:tab pos="3141663" algn="l"/>
              </a:tabLst>
            </a:pPr>
            <a:r>
              <a:rPr lang="en-US" sz="2200" i="1" dirty="0">
                <a:effectLst>
                  <a:outerShdw blurRad="38100" dist="38100" dir="2700000" algn="tl">
                    <a:srgbClr val="000000"/>
                  </a:outerShdw>
                </a:effectLst>
                <a:latin typeface="Berlin Sans FB" panose="020E0602020502020306" pitchFamily="34" charset="0"/>
              </a:rPr>
              <a:t>“Rejoice in the Lord always.  Again I will say, rejoice!”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9900"/>
                </a:solidFill>
                <a:effectLst>
                  <a:outerShdw blurRad="38100" dist="38100" dir="2700000" algn="tl">
                    <a:srgbClr val="000000"/>
                  </a:outerShdw>
                </a:effectLst>
                <a:latin typeface="Berlin Sans FB" panose="020E0602020502020306" pitchFamily="34" charset="0"/>
              </a:rPr>
              <a:t>Phil. 4:4</a:t>
            </a:r>
          </a:p>
        </p:txBody>
      </p:sp>
      <p:sp>
        <p:nvSpPr>
          <p:cNvPr id="19" name="Text Box 15">
            <a:extLst>
              <a:ext uri="{FF2B5EF4-FFF2-40B4-BE49-F238E27FC236}">
                <a16:creationId xmlns:a16="http://schemas.microsoft.com/office/drawing/2014/main" id="{E52C3F66-8B74-4EB7-B71C-1EA412BF9CCE}"/>
              </a:ext>
            </a:extLst>
          </p:cNvPr>
          <p:cNvSpPr txBox="1">
            <a:spLocks noChangeArrowheads="1"/>
          </p:cNvSpPr>
          <p:nvPr/>
        </p:nvSpPr>
        <p:spPr bwMode="auto">
          <a:xfrm>
            <a:off x="525884" y="5790683"/>
            <a:ext cx="85847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tabLst>
                <a:tab pos="3141663" algn="l"/>
              </a:tabLst>
            </a:pPr>
            <a:r>
              <a:rPr lang="en-US" sz="2200" i="1" dirty="0">
                <a:effectLst>
                  <a:outerShdw blurRad="38100" dist="38100" dir="2700000" algn="tl">
                    <a:srgbClr val="000000"/>
                  </a:outerShdw>
                </a:effectLst>
                <a:latin typeface="Berlin Sans FB" panose="020E0602020502020306" pitchFamily="34" charset="0"/>
              </a:rPr>
              <a:t>“Be anxious for nothing…the peace of God, which surpasses all understanding” </a:t>
            </a:r>
            <a:r>
              <a:rPr lang="en-US" sz="2200" dirty="0">
                <a:solidFill>
                  <a:srgbClr val="FFFF00"/>
                </a:solidFill>
                <a:effectLst>
                  <a:outerShdw blurRad="38100" dist="38100" dir="2700000" algn="tl">
                    <a:srgbClr val="000000"/>
                  </a:outerShdw>
                </a:effectLst>
                <a:latin typeface="Berlin Sans FB" panose="020E0602020502020306" pitchFamily="34" charset="0"/>
              </a:rPr>
              <a:t>:</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9900"/>
                </a:solidFill>
                <a:effectLst>
                  <a:outerShdw blurRad="38100" dist="38100" dir="2700000" algn="tl">
                    <a:srgbClr val="000000"/>
                  </a:outerShdw>
                </a:effectLst>
                <a:latin typeface="Berlin Sans FB" panose="020E0602020502020306" pitchFamily="34" charset="0"/>
              </a:rPr>
              <a:t>Phil. 4:6-7</a:t>
            </a:r>
          </a:p>
        </p:txBody>
      </p:sp>
    </p:spTree>
    <p:extLst>
      <p:ext uri="{BB962C8B-B14F-4D97-AF65-F5344CB8AC3E}">
        <p14:creationId xmlns:p14="http://schemas.microsoft.com/office/powerpoint/2010/main" val="264108861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500"/>
                                        <p:tgtEl>
                                          <p:spTgt spid="102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dissolv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dissolve">
                                      <p:cBhvr>
                                        <p:cTn id="36" dur="500"/>
                                        <p:tgtEl>
                                          <p:spTgt spid="15"/>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dissolve">
                                      <p:cBhvr>
                                        <p:cTn id="46" dur="500"/>
                                        <p:tgtEl>
                                          <p:spTgt spid="17"/>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324" grpId="0"/>
      <p:bldP spid="56329" grpId="0"/>
      <p:bldP spid="56335" grpId="0"/>
      <p:bldP spid="12" grpId="0"/>
      <p:bldP spid="15" grpId="0"/>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623883" y="1968818"/>
            <a:ext cx="8272085"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600" dirty="0">
                <a:effectLst>
                  <a:outerShdw blurRad="38100" dist="38100" dir="2700000" algn="tl">
                    <a:srgbClr val="000000"/>
                  </a:outerShdw>
                </a:effectLst>
                <a:latin typeface="Berlin Sans FB" panose="020E0602020502020306" pitchFamily="34" charset="0"/>
              </a:rPr>
              <a:t>future was still very uncertain.  More prison?  Torture?  Execution?</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1" y="-27708"/>
            <a:ext cx="5486400" cy="144655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Troubles don’t always go away</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181344"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dirty="0">
                <a:effectLst>
                  <a:outerShdw blurRad="38100" dist="38100" dir="2700000" algn="tl">
                    <a:srgbClr val="000000"/>
                  </a:outerShdw>
                </a:effectLst>
                <a:latin typeface="Berlin Sans FB" panose="020E0602020502020306" pitchFamily="34" charset="0"/>
              </a:rPr>
              <a:t>When Paul wrote the prison epistles his </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13</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358CD315-DF19-41B3-8A03-97563037A59E}"/>
              </a:ext>
            </a:extLst>
          </p:cNvPr>
          <p:cNvSpPr txBox="1">
            <a:spLocks noChangeArrowheads="1"/>
          </p:cNvSpPr>
          <p:nvPr/>
        </p:nvSpPr>
        <p:spPr bwMode="auto">
          <a:xfrm>
            <a:off x="114304" y="2905780"/>
            <a:ext cx="9000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Paul imitated Christ’s example:  </a:t>
            </a:r>
            <a:r>
              <a:rPr lang="en-US" sz="2800" dirty="0">
                <a:solidFill>
                  <a:srgbClr val="FF9900"/>
                </a:solidFill>
                <a:effectLst>
                  <a:outerShdw blurRad="38100" dist="38100" dir="2700000" algn="tl">
                    <a:srgbClr val="000000"/>
                  </a:outerShdw>
                </a:effectLst>
                <a:latin typeface="Berlin Sans FB" panose="020E0602020502020306" pitchFamily="34" charset="0"/>
              </a:rPr>
              <a:t>1 Cor. 11:1; Heb. 12:1-5</a:t>
            </a:r>
          </a:p>
        </p:txBody>
      </p:sp>
      <p:sp>
        <p:nvSpPr>
          <p:cNvPr id="20" name="Text Box 15">
            <a:extLst>
              <a:ext uri="{FF2B5EF4-FFF2-40B4-BE49-F238E27FC236}">
                <a16:creationId xmlns:a16="http://schemas.microsoft.com/office/drawing/2014/main" id="{4EB63348-1A59-4989-ACB2-D8EADF887DC8}"/>
              </a:ext>
            </a:extLst>
          </p:cNvPr>
          <p:cNvSpPr txBox="1">
            <a:spLocks noChangeArrowheads="1"/>
          </p:cNvSpPr>
          <p:nvPr/>
        </p:nvSpPr>
        <p:spPr bwMode="auto">
          <a:xfrm>
            <a:off x="105508" y="3505200"/>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Like Paul, we can overcome any obstacle:  sin, </a:t>
            </a:r>
            <a:r>
              <a:rPr lang="en-US" sz="2800" dirty="0" err="1">
                <a:effectLst>
                  <a:outerShdw blurRad="38100" dist="38100" dir="2700000" algn="tl">
                    <a:srgbClr val="000000"/>
                  </a:outerShdw>
                </a:effectLst>
                <a:latin typeface="Berlin Sans FB" panose="020E0602020502020306" pitchFamily="34" charset="0"/>
              </a:rPr>
              <a:t>tempta-tion</a:t>
            </a:r>
            <a:r>
              <a:rPr lang="en-US" sz="2800" dirty="0">
                <a:effectLst>
                  <a:outerShdw blurRad="38100" dist="38100" dir="2700000" algn="tl">
                    <a:srgbClr val="000000"/>
                  </a:outerShdw>
                </a:effectLst>
                <a:latin typeface="Berlin Sans FB" panose="020E0602020502020306" pitchFamily="34" charset="0"/>
              </a:rPr>
              <a:t>, persecution, trials.</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21" name="Text Box 15">
            <a:extLst>
              <a:ext uri="{FF2B5EF4-FFF2-40B4-BE49-F238E27FC236}">
                <a16:creationId xmlns:a16="http://schemas.microsoft.com/office/drawing/2014/main" id="{BFC7EF73-C1F7-4585-8377-44A7B8FFAD02}"/>
              </a:ext>
            </a:extLst>
          </p:cNvPr>
          <p:cNvSpPr txBox="1">
            <a:spLocks noChangeArrowheads="1"/>
          </p:cNvSpPr>
          <p:nvPr/>
        </p:nvSpPr>
        <p:spPr bwMode="auto">
          <a:xfrm>
            <a:off x="100010" y="4536831"/>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God may not alleviate our suffering:  </a:t>
            </a:r>
            <a:r>
              <a:rPr lang="en-US" sz="2800" dirty="0">
                <a:solidFill>
                  <a:srgbClr val="FF9900"/>
                </a:solidFill>
                <a:effectLst>
                  <a:outerShdw blurRad="38100" dist="38100" dir="2700000" algn="tl">
                    <a:srgbClr val="000000"/>
                  </a:outerShdw>
                </a:effectLst>
                <a:latin typeface="Berlin Sans FB" panose="020E0602020502020306" pitchFamily="34" charset="0"/>
              </a:rPr>
              <a:t>Lk. 22:44; Matt. 26:42; 2 Cor. 12:8-10</a:t>
            </a:r>
          </a:p>
        </p:txBody>
      </p:sp>
      <p:sp>
        <p:nvSpPr>
          <p:cNvPr id="22" name="Text Box 15">
            <a:extLst>
              <a:ext uri="{FF2B5EF4-FFF2-40B4-BE49-F238E27FC236}">
                <a16:creationId xmlns:a16="http://schemas.microsoft.com/office/drawing/2014/main" id="{B600BCE0-75B6-4670-8173-3C0A18EA4870}"/>
              </a:ext>
            </a:extLst>
          </p:cNvPr>
          <p:cNvSpPr txBox="1">
            <a:spLocks noChangeArrowheads="1"/>
          </p:cNvSpPr>
          <p:nvPr/>
        </p:nvSpPr>
        <p:spPr bwMode="auto">
          <a:xfrm>
            <a:off x="95248" y="5503884"/>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But God can get us through anything life and</a:t>
            </a:r>
            <a:r>
              <a:rPr lang="en-US" sz="2800">
                <a:effectLst>
                  <a:outerShdw blurRad="38100" dist="38100" dir="2700000" algn="tl">
                    <a:srgbClr val="000000"/>
                  </a:outerShdw>
                </a:effectLst>
                <a:latin typeface="Berlin Sans FB" panose="020E0602020502020306" pitchFamily="34" charset="0"/>
              </a:rPr>
              <a:t>/or Satan </a:t>
            </a:r>
            <a:r>
              <a:rPr lang="en-US" sz="2800" dirty="0">
                <a:effectLst>
                  <a:outerShdw blurRad="38100" dist="38100" dir="2700000" algn="tl">
                    <a:srgbClr val="000000"/>
                  </a:outerShdw>
                </a:effectLst>
                <a:latin typeface="Berlin Sans FB" panose="020E0602020502020306" pitchFamily="34" charset="0"/>
              </a:rPr>
              <a:t>throws at us:  </a:t>
            </a:r>
            <a:r>
              <a:rPr lang="en-US" sz="2800" dirty="0">
                <a:solidFill>
                  <a:srgbClr val="FF9900"/>
                </a:solidFill>
                <a:effectLst>
                  <a:outerShdw blurRad="38100" dist="38100" dir="2700000" algn="tl">
                    <a:srgbClr val="000000"/>
                  </a:outerShdw>
                </a:effectLst>
                <a:latin typeface="Berlin Sans FB" panose="020E0602020502020306" pitchFamily="34" charset="0"/>
              </a:rPr>
              <a:t>2 Cor. 1:3; 2 Tim. 4:6-8</a:t>
            </a:r>
          </a:p>
        </p:txBody>
      </p:sp>
      <p:pic>
        <p:nvPicPr>
          <p:cNvPr id="1026" name="Picture 2" descr="Related image">
            <a:extLst>
              <a:ext uri="{FF2B5EF4-FFF2-40B4-BE49-F238E27FC236}">
                <a16:creationId xmlns:a16="http://schemas.microsoft.com/office/drawing/2014/main" id="{7D29BC7E-9F8D-4357-8237-11C977B8F0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6525" y="0"/>
            <a:ext cx="2667000" cy="1995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808267"/>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dissolve">
                                      <p:cBhvr>
                                        <p:cTn id="19" dur="500"/>
                                        <p:tgtEl>
                                          <p:spTgt spid="102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dissolve">
                                      <p:cBhvr>
                                        <p:cTn id="31" dur="500"/>
                                        <p:tgtEl>
                                          <p:spTgt spid="18"/>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dissolve">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dissolve">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324" grpId="0"/>
      <p:bldP spid="56329" grpId="0"/>
      <p:bldP spid="56335" grpId="0"/>
      <p:bldP spid="18" grpId="0"/>
      <p:bldP spid="20" grpId="0"/>
      <p:bldP spid="21" grpId="0"/>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636298" y="1968818"/>
            <a:ext cx="827208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tic despite having such major problems?</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1" y="228600"/>
            <a:ext cx="54864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God’s great ability</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8671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How could Paul be so joyfully </a:t>
            </a:r>
            <a:r>
              <a:rPr lang="en-US" sz="2800" dirty="0" err="1">
                <a:effectLst>
                  <a:outerShdw blurRad="38100" dist="38100" dir="2700000" algn="tl">
                    <a:srgbClr val="000000"/>
                  </a:outerShdw>
                </a:effectLst>
                <a:latin typeface="Berlin Sans FB" panose="020E0602020502020306" pitchFamily="34" charset="0"/>
              </a:rPr>
              <a:t>optimis</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14</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358CD315-DF19-41B3-8A03-97563037A59E}"/>
              </a:ext>
            </a:extLst>
          </p:cNvPr>
          <p:cNvSpPr txBox="1">
            <a:spLocks noChangeArrowheads="1"/>
          </p:cNvSpPr>
          <p:nvPr/>
        </p:nvSpPr>
        <p:spPr bwMode="auto">
          <a:xfrm>
            <a:off x="114304" y="2590800"/>
            <a:ext cx="90007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He kept his faith and trust in God!  </a:t>
            </a:r>
            <a:r>
              <a:rPr lang="en-US" sz="2800" dirty="0">
                <a:solidFill>
                  <a:srgbClr val="FFFF00"/>
                </a:solidFill>
                <a:effectLst>
                  <a:outerShdw blurRad="38100" dist="38100" dir="2700000" algn="tl">
                    <a:srgbClr val="000000"/>
                  </a:outerShdw>
                </a:effectLst>
                <a:latin typeface="Berlin Sans FB" panose="020E0602020502020306" pitchFamily="34" charset="0"/>
              </a:rPr>
              <a:t>But how?</a:t>
            </a:r>
          </a:p>
        </p:txBody>
      </p:sp>
      <p:sp>
        <p:nvSpPr>
          <p:cNvPr id="20" name="Text Box 15">
            <a:extLst>
              <a:ext uri="{FF2B5EF4-FFF2-40B4-BE49-F238E27FC236}">
                <a16:creationId xmlns:a16="http://schemas.microsoft.com/office/drawing/2014/main" id="{4EB63348-1A59-4989-ACB2-D8EADF887DC8}"/>
              </a:ext>
            </a:extLst>
          </p:cNvPr>
          <p:cNvSpPr txBox="1">
            <a:spLocks noChangeArrowheads="1"/>
          </p:cNvSpPr>
          <p:nvPr/>
        </p:nvSpPr>
        <p:spPr bwMode="auto">
          <a:xfrm>
            <a:off x="105508" y="3352800"/>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There is so much in life that beats us down and challenges our faith:  </a:t>
            </a:r>
            <a:r>
              <a:rPr lang="en-US" sz="2800" dirty="0">
                <a:solidFill>
                  <a:srgbClr val="FFFF00"/>
                </a:solidFill>
                <a:effectLst>
                  <a:outerShdw blurRad="38100" dist="38100" dir="2700000" algn="tl">
                    <a:srgbClr val="000000"/>
                  </a:outerShdw>
                </a:effectLst>
                <a:latin typeface="Berlin Sans FB" panose="020E0602020502020306" pitchFamily="34" charset="0"/>
              </a:rPr>
              <a:t>Satan never rests!  </a:t>
            </a:r>
            <a:r>
              <a:rPr lang="en-US" sz="2800" dirty="0">
                <a:solidFill>
                  <a:srgbClr val="FF9900"/>
                </a:solidFill>
                <a:effectLst>
                  <a:outerShdw blurRad="38100" dist="38100" dir="2700000" algn="tl">
                    <a:srgbClr val="000000"/>
                  </a:outerShdw>
                </a:effectLst>
                <a:latin typeface="Berlin Sans FB" panose="020E0602020502020306" pitchFamily="34" charset="0"/>
              </a:rPr>
              <a:t>1 Pet. 5:8</a:t>
            </a:r>
          </a:p>
        </p:txBody>
      </p:sp>
      <p:sp>
        <p:nvSpPr>
          <p:cNvPr id="21" name="Text Box 15">
            <a:extLst>
              <a:ext uri="{FF2B5EF4-FFF2-40B4-BE49-F238E27FC236}">
                <a16:creationId xmlns:a16="http://schemas.microsoft.com/office/drawing/2014/main" id="{BFC7EF73-C1F7-4585-8377-44A7B8FFAD02}"/>
              </a:ext>
            </a:extLst>
          </p:cNvPr>
          <p:cNvSpPr txBox="1">
            <a:spLocks noChangeArrowheads="1"/>
          </p:cNvSpPr>
          <p:nvPr/>
        </p:nvSpPr>
        <p:spPr bwMode="auto">
          <a:xfrm>
            <a:off x="100010" y="4456093"/>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God is not just </a:t>
            </a:r>
            <a:r>
              <a:rPr lang="en-US" sz="2800" i="1" dirty="0">
                <a:solidFill>
                  <a:srgbClr val="FFFF00"/>
                </a:solidFill>
                <a:effectLst>
                  <a:outerShdw blurRad="38100" dist="38100" dir="2700000" algn="tl">
                    <a:srgbClr val="000000"/>
                  </a:outerShdw>
                </a:effectLst>
                <a:latin typeface="Berlin Sans FB" panose="020E0602020502020306" pitchFamily="34" charset="0"/>
              </a:rPr>
              <a:t>“able”  </a:t>
            </a:r>
            <a:r>
              <a:rPr lang="en-US" sz="2800" dirty="0">
                <a:effectLst>
                  <a:outerShdw blurRad="38100" dist="38100" dir="2700000" algn="tl">
                    <a:srgbClr val="000000"/>
                  </a:outerShdw>
                </a:effectLst>
                <a:latin typeface="Berlin Sans FB" panose="020E0602020502020306" pitchFamily="34" charset="0"/>
              </a:rPr>
              <a:t>to help us; His </a:t>
            </a:r>
            <a:r>
              <a:rPr lang="en-US" sz="2800" u="sng" dirty="0">
                <a:solidFill>
                  <a:srgbClr val="FFFF00"/>
                </a:solidFill>
                <a:effectLst>
                  <a:outerShdw blurRad="38100" dist="38100" dir="2700000" algn="tl">
                    <a:srgbClr val="000000"/>
                  </a:outerShdw>
                </a:effectLst>
                <a:latin typeface="Berlin Sans FB" panose="020E0602020502020306" pitchFamily="34" charset="0"/>
              </a:rPr>
              <a:t>ability</a:t>
            </a:r>
            <a:r>
              <a:rPr lang="en-US" sz="2800" dirty="0">
                <a:effectLst>
                  <a:outerShdw blurRad="38100" dist="38100" dir="2700000" algn="tl">
                    <a:srgbClr val="000000"/>
                  </a:outerShdw>
                </a:effectLst>
                <a:latin typeface="Berlin Sans FB" panose="020E0602020502020306" pitchFamily="34" charset="0"/>
              </a:rPr>
              <a:t> is </a:t>
            </a:r>
            <a:r>
              <a:rPr lang="en-US" sz="2800" i="1" dirty="0">
                <a:solidFill>
                  <a:srgbClr val="FFFF00"/>
                </a:solidFill>
                <a:effectLst>
                  <a:outerShdw blurRad="38100" dist="38100" dir="2700000" algn="tl">
                    <a:srgbClr val="000000"/>
                  </a:outerShdw>
                </a:effectLst>
                <a:latin typeface="Berlin Sans FB" panose="020E0602020502020306" pitchFamily="34" charset="0"/>
              </a:rPr>
              <a:t>“exceed-</a:t>
            </a:r>
            <a:r>
              <a:rPr lang="en-US" sz="2800" i="1" dirty="0" err="1">
                <a:solidFill>
                  <a:srgbClr val="FFFF00"/>
                </a:solidFill>
                <a:effectLst>
                  <a:outerShdw blurRad="38100" dist="38100" dir="2700000" algn="tl">
                    <a:srgbClr val="000000"/>
                  </a:outerShdw>
                </a:effectLst>
                <a:latin typeface="Berlin Sans FB" panose="020E0602020502020306" pitchFamily="34" charset="0"/>
              </a:rPr>
              <a:t>ingly</a:t>
            </a:r>
            <a:r>
              <a:rPr lang="en-US" sz="2800" i="1" dirty="0">
                <a:solidFill>
                  <a:srgbClr val="FFFF00"/>
                </a:solidFill>
                <a:effectLst>
                  <a:outerShdw blurRad="38100" dist="38100" dir="2700000" algn="tl">
                    <a:srgbClr val="000000"/>
                  </a:outerShdw>
                </a:effectLst>
                <a:latin typeface="Berlin Sans FB" panose="020E0602020502020306" pitchFamily="34" charset="0"/>
              </a:rPr>
              <a:t>, abundantly, above all that we ask or think”</a:t>
            </a:r>
            <a:r>
              <a:rPr lang="en-US" sz="2800" dirty="0">
                <a:effectLst>
                  <a:outerShdw blurRad="38100" dist="38100" dir="2700000" algn="tl">
                    <a:srgbClr val="000000"/>
                  </a:outerShdw>
                </a:effectLst>
                <a:latin typeface="Berlin Sans FB" panose="020E0602020502020306" pitchFamily="34" charset="0"/>
              </a:rPr>
              <a:t>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5" name="Text Box 15">
            <a:extLst>
              <a:ext uri="{FF2B5EF4-FFF2-40B4-BE49-F238E27FC236}">
                <a16:creationId xmlns:a16="http://schemas.microsoft.com/office/drawing/2014/main" id="{9B4BF3EC-B846-4E89-A2D5-294C16ECF600}"/>
              </a:ext>
            </a:extLst>
          </p:cNvPr>
          <p:cNvSpPr txBox="1">
            <a:spLocks noChangeArrowheads="1"/>
          </p:cNvSpPr>
          <p:nvPr/>
        </p:nvSpPr>
        <p:spPr bwMode="auto">
          <a:xfrm>
            <a:off x="76200" y="5446693"/>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No matter what Satan throws at us God is able to completely sustain and comfort us!  </a:t>
            </a:r>
            <a:r>
              <a:rPr lang="en-US" sz="2800" dirty="0">
                <a:solidFill>
                  <a:srgbClr val="FF9900"/>
                </a:solidFill>
                <a:effectLst>
                  <a:outerShdw blurRad="38100" dist="38100" dir="2700000" algn="tl">
                    <a:srgbClr val="000000"/>
                  </a:outerShdw>
                </a:effectLst>
                <a:latin typeface="Berlin Sans FB" panose="020E0602020502020306" pitchFamily="34" charset="0"/>
              </a:rPr>
              <a:t>Matt. 6:13</a:t>
            </a:r>
          </a:p>
        </p:txBody>
      </p:sp>
      <p:pic>
        <p:nvPicPr>
          <p:cNvPr id="8194" name="Picture 2" descr="https://i.pinimg.com/originals/32/6f/ea/326fea7e3081bfded50702b6ab1d6c18.jpg">
            <a:extLst>
              <a:ext uri="{FF2B5EF4-FFF2-40B4-BE49-F238E27FC236}">
                <a16:creationId xmlns:a16="http://schemas.microsoft.com/office/drawing/2014/main" id="{26472EEC-7BDF-4D96-9A5A-3D8DC37D1A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669"/>
            <a:ext cx="2286000" cy="247768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DF422D40-F042-40BF-BDA2-62A1D92A6964}"/>
              </a:ext>
            </a:extLst>
          </p:cNvPr>
          <p:cNvSpPr/>
          <p:nvPr/>
        </p:nvSpPr>
        <p:spPr bwMode="auto">
          <a:xfrm>
            <a:off x="283841" y="1371605"/>
            <a:ext cx="8586029" cy="4952995"/>
          </a:xfrm>
          <a:prstGeom prst="roundRect">
            <a:avLst/>
          </a:prstGeom>
          <a:gradFill>
            <a:gsLst>
              <a:gs pos="12000">
                <a:srgbClr val="003300"/>
              </a:gs>
              <a:gs pos="100000">
                <a:srgbClr val="006600"/>
              </a:gs>
            </a:gsLst>
            <a:lin ang="2700000" scaled="1"/>
          </a:gradFill>
          <a:ln w="44450" cap="flat" cmpd="sng" algn="ctr">
            <a:solidFill>
              <a:schemeClr val="tx2">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just"/>
            <a:r>
              <a:rPr lang="en-US" sz="4800" i="1" dirty="0">
                <a:latin typeface="Berlin Sans FB" panose="020E0602020502020306" pitchFamily="34" charset="0"/>
              </a:rPr>
              <a:t>“Now to Him who is able to do exceedingly abundantly above all that we ask or think, according to the power that works in us.”</a:t>
            </a:r>
          </a:p>
          <a:p>
            <a:endParaRPr lang="en-US" sz="1400" dirty="0">
              <a:latin typeface="Berlin Sans FB" panose="020E0602020502020306" pitchFamily="34" charset="0"/>
            </a:endParaRPr>
          </a:p>
          <a:p>
            <a:pPr algn="r"/>
            <a:r>
              <a:rPr lang="en-US" sz="4400" dirty="0">
                <a:solidFill>
                  <a:srgbClr val="FFFF00"/>
                </a:solidFill>
                <a:latin typeface="Berlin Sans FB" panose="020E0602020502020306" pitchFamily="34" charset="0"/>
              </a:rPr>
              <a:t>Ephesians 3:20</a:t>
            </a:r>
            <a:endParaRPr kumimoji="0" lang="en-US" sz="4400" b="0" i="0" u="none" strike="noStrike" cap="none" normalizeH="0" baseline="0" dirty="0">
              <a:ln>
                <a:noFill/>
              </a:ln>
              <a:solidFill>
                <a:srgbClr val="FFFF00"/>
              </a:solidFill>
              <a:effectLst/>
              <a:latin typeface="Berlin Sans FB" panose="020E0602020502020306" pitchFamily="34" charset="0"/>
            </a:endParaRPr>
          </a:p>
        </p:txBody>
      </p:sp>
    </p:spTree>
    <p:extLst>
      <p:ext uri="{BB962C8B-B14F-4D97-AF65-F5344CB8AC3E}">
        <p14:creationId xmlns:p14="http://schemas.microsoft.com/office/powerpoint/2010/main" val="24307949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8194"/>
                                        </p:tgtEl>
                                        <p:attrNameLst>
                                          <p:attrName>style.visibility</p:attrName>
                                        </p:attrNameLst>
                                      </p:cBhvr>
                                      <p:to>
                                        <p:strVal val="visible"/>
                                      </p:to>
                                    </p:set>
                                    <p:animEffect transition="in" filter="dissolve">
                                      <p:cBhvr>
                                        <p:cTn id="19" dur="500"/>
                                        <p:tgtEl>
                                          <p:spTgt spid="8194"/>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dissolve">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grpId="1" nodeType="clickEffect">
                                  <p:stCondLst>
                                    <p:cond delay="0"/>
                                  </p:stCondLst>
                                  <p:childTnLst>
                                    <p:animEffect transition="out" filter="dissolve">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500"/>
                            </p:stCondLst>
                            <p:childTnLst>
                              <p:par>
                                <p:cTn id="42" presetID="9"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dissolve">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dissolve">
                                      <p:cBhvr>
                                        <p:cTn id="49" dur="5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dissolv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324" grpId="0"/>
      <p:bldP spid="56329" grpId="0"/>
      <p:bldP spid="56335" grpId="0"/>
      <p:bldP spid="18" grpId="0"/>
      <p:bldP spid="20" grpId="0"/>
      <p:bldP spid="21" grpId="0"/>
      <p:bldP spid="15" grpId="0"/>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1" y="228600"/>
            <a:ext cx="54864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God’s great ability</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462847"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How is this possible?</a:t>
            </a:r>
            <a:endParaRPr lang="en-US" sz="32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15</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358CD315-DF19-41B3-8A03-97563037A59E}"/>
              </a:ext>
            </a:extLst>
          </p:cNvPr>
          <p:cNvSpPr txBox="1">
            <a:spLocks noChangeArrowheads="1"/>
          </p:cNvSpPr>
          <p:nvPr/>
        </p:nvSpPr>
        <p:spPr bwMode="auto">
          <a:xfrm>
            <a:off x="114304" y="2362200"/>
            <a:ext cx="898645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God </a:t>
            </a:r>
            <a:r>
              <a:rPr lang="en-US" sz="2800" i="1" dirty="0">
                <a:solidFill>
                  <a:srgbClr val="FFFF00"/>
                </a:solidFill>
                <a:effectLst>
                  <a:outerShdw blurRad="38100" dist="38100" dir="2700000" algn="tl">
                    <a:srgbClr val="000000"/>
                  </a:outerShdw>
                </a:effectLst>
                <a:latin typeface="Berlin Sans FB" panose="020E0602020502020306" pitchFamily="34" charset="0"/>
              </a:rPr>
              <a:t>“is able to do”  </a:t>
            </a:r>
            <a:r>
              <a:rPr lang="en-US" sz="2800" dirty="0">
                <a:effectLst>
                  <a:outerShdw blurRad="38100" dist="38100" dir="2700000" algn="tl">
                    <a:srgbClr val="000000"/>
                  </a:outerShdw>
                </a:effectLst>
                <a:latin typeface="Berlin Sans FB" panose="020E0602020502020306" pitchFamily="34" charset="0"/>
              </a:rPr>
              <a:t>these things </a:t>
            </a:r>
            <a:r>
              <a:rPr lang="en-US" sz="2800" i="1" dirty="0">
                <a:solidFill>
                  <a:srgbClr val="FFFF00"/>
                </a:solidFill>
                <a:effectLst>
                  <a:outerShdw blurRad="38100" dist="38100" dir="2700000" algn="tl">
                    <a:srgbClr val="000000"/>
                  </a:outerShdw>
                </a:effectLst>
                <a:latin typeface="Berlin Sans FB" panose="020E0602020502020306" pitchFamily="34" charset="0"/>
              </a:rPr>
              <a:t>“according to the power that works in us.”</a:t>
            </a:r>
          </a:p>
        </p:txBody>
      </p:sp>
      <p:sp>
        <p:nvSpPr>
          <p:cNvPr id="20" name="Text Box 15">
            <a:extLst>
              <a:ext uri="{FF2B5EF4-FFF2-40B4-BE49-F238E27FC236}">
                <a16:creationId xmlns:a16="http://schemas.microsoft.com/office/drawing/2014/main" id="{4EB63348-1A59-4989-ACB2-D8EADF887DC8}"/>
              </a:ext>
            </a:extLst>
          </p:cNvPr>
          <p:cNvSpPr txBox="1">
            <a:spLocks noChangeArrowheads="1"/>
          </p:cNvSpPr>
          <p:nvPr/>
        </p:nvSpPr>
        <p:spPr bwMode="auto">
          <a:xfrm>
            <a:off x="105508" y="3505200"/>
            <a:ext cx="90007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What </a:t>
            </a:r>
            <a:r>
              <a:rPr lang="en-US" sz="2800" i="1" dirty="0">
                <a:solidFill>
                  <a:srgbClr val="FFFF00"/>
                </a:solidFill>
                <a:effectLst>
                  <a:outerShdw blurRad="38100" dist="38100" dir="2700000" algn="tl">
                    <a:srgbClr val="000000"/>
                  </a:outerShdw>
                </a:effectLst>
                <a:latin typeface="Berlin Sans FB" panose="020E0602020502020306" pitchFamily="34" charset="0"/>
              </a:rPr>
              <a:t>“power”  </a:t>
            </a:r>
            <a:r>
              <a:rPr lang="en-US" sz="2800" dirty="0">
                <a:effectLst>
                  <a:outerShdw blurRad="38100" dist="38100" dir="2700000" algn="tl">
                    <a:srgbClr val="000000"/>
                  </a:outerShdw>
                </a:effectLst>
                <a:latin typeface="Berlin Sans FB" panose="020E0602020502020306" pitchFamily="34" charset="0"/>
              </a:rPr>
              <a:t>is that?  It is </a:t>
            </a:r>
            <a:r>
              <a:rPr lang="en-US" sz="2800" i="1" dirty="0">
                <a:solidFill>
                  <a:srgbClr val="FFFF00"/>
                </a:solidFill>
                <a:effectLst>
                  <a:outerShdw blurRad="38100" dist="38100" dir="2700000" algn="tl">
                    <a:srgbClr val="000000"/>
                  </a:outerShdw>
                </a:effectLst>
                <a:latin typeface="Berlin Sans FB" panose="020E0602020502020306" pitchFamily="34" charset="0"/>
              </a:rPr>
              <a:t>“the exceeding greatness of His power toward us who believe, </a:t>
            </a:r>
            <a:r>
              <a:rPr lang="en-US" sz="2800" i="1" u="sng" dirty="0">
                <a:solidFill>
                  <a:srgbClr val="FFFF00"/>
                </a:solidFill>
                <a:effectLst>
                  <a:outerShdw blurRad="38100" dist="38100" dir="2700000" algn="tl">
                    <a:srgbClr val="000000"/>
                  </a:outerShdw>
                </a:effectLst>
                <a:latin typeface="Berlin Sans FB" panose="020E0602020502020306" pitchFamily="34" charset="0"/>
              </a:rPr>
              <a:t>according to the working of His mighty power</a:t>
            </a:r>
            <a:r>
              <a:rPr lang="en-US" sz="2800" i="1" dirty="0">
                <a:solidFill>
                  <a:srgbClr val="FFFF00"/>
                </a:solidFill>
                <a:effectLst>
                  <a:outerShdw blurRad="38100" dist="38100" dir="2700000" algn="tl">
                    <a:srgbClr val="000000"/>
                  </a:outerShdw>
                </a:effectLst>
                <a:latin typeface="Berlin Sans FB" panose="020E0602020502020306" pitchFamily="34" charset="0"/>
              </a:rPr>
              <a:t>” </a:t>
            </a:r>
            <a:r>
              <a:rPr lang="en-US" sz="2800" dirty="0">
                <a:effectLst>
                  <a:outerShdw blurRad="38100" dist="38100" dir="2700000" algn="tl">
                    <a:srgbClr val="000000"/>
                  </a:outerShdw>
                </a:effectLst>
                <a:latin typeface="Berlin Sans FB" panose="020E0602020502020306" pitchFamily="34" charset="0"/>
              </a:rPr>
              <a:t>:  </a:t>
            </a:r>
            <a:r>
              <a:rPr lang="en-US" sz="2800" dirty="0">
                <a:solidFill>
                  <a:srgbClr val="FF9900"/>
                </a:solidFill>
                <a:effectLst>
                  <a:outerShdw blurRad="38100" dist="38100" dir="2700000" algn="tl">
                    <a:srgbClr val="000000"/>
                  </a:outerShdw>
                </a:effectLst>
                <a:latin typeface="Berlin Sans FB" panose="020E0602020502020306" pitchFamily="34" charset="0"/>
              </a:rPr>
              <a:t>Eph. 1:19</a:t>
            </a:r>
          </a:p>
        </p:txBody>
      </p:sp>
      <p:sp>
        <p:nvSpPr>
          <p:cNvPr id="21" name="Text Box 15">
            <a:extLst>
              <a:ext uri="{FF2B5EF4-FFF2-40B4-BE49-F238E27FC236}">
                <a16:creationId xmlns:a16="http://schemas.microsoft.com/office/drawing/2014/main" id="{BFC7EF73-C1F7-4585-8377-44A7B8FFAD02}"/>
              </a:ext>
            </a:extLst>
          </p:cNvPr>
          <p:cNvSpPr txBox="1">
            <a:spLocks noChangeArrowheads="1"/>
          </p:cNvSpPr>
          <p:nvPr/>
        </p:nvSpPr>
        <p:spPr bwMode="auto">
          <a:xfrm>
            <a:off x="100010" y="5065693"/>
            <a:ext cx="90007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Imagine that!  God’s </a:t>
            </a:r>
            <a:r>
              <a:rPr lang="en-US" sz="2800" i="1" dirty="0">
                <a:solidFill>
                  <a:srgbClr val="FFFF00"/>
                </a:solidFill>
                <a:effectLst>
                  <a:outerShdw blurRad="38100" dist="38100" dir="2700000" algn="tl">
                    <a:srgbClr val="000000"/>
                  </a:outerShdw>
                </a:effectLst>
                <a:latin typeface="Berlin Sans FB" panose="020E0602020502020306" pitchFamily="34" charset="0"/>
              </a:rPr>
              <a:t>“mighty power”  </a:t>
            </a:r>
            <a:r>
              <a:rPr lang="en-US" sz="2800" dirty="0">
                <a:effectLst>
                  <a:outerShdw blurRad="38100" dist="38100" dir="2700000" algn="tl">
                    <a:srgbClr val="000000"/>
                  </a:outerShdw>
                </a:effectLst>
                <a:latin typeface="Berlin Sans FB" panose="020E0602020502020306" pitchFamily="34" charset="0"/>
              </a:rPr>
              <a:t>works for us and </a:t>
            </a:r>
            <a:r>
              <a:rPr lang="en-US" sz="2800" i="1" dirty="0">
                <a:solidFill>
                  <a:srgbClr val="FFFF00"/>
                </a:solidFill>
                <a:effectLst>
                  <a:outerShdw blurRad="38100" dist="38100" dir="2700000" algn="tl">
                    <a:srgbClr val="000000"/>
                  </a:outerShdw>
                </a:effectLst>
                <a:latin typeface="Berlin Sans FB" panose="020E0602020502020306" pitchFamily="34" charset="0"/>
              </a:rPr>
              <a:t>“works in us”</a:t>
            </a:r>
            <a:r>
              <a:rPr lang="en-US" sz="2800" dirty="0">
                <a:effectLst>
                  <a:outerShdw blurRad="38100" dist="38100" dir="2700000" algn="tl">
                    <a:srgbClr val="000000"/>
                  </a:outerShdw>
                </a:effectLst>
                <a:latin typeface="Berlin Sans FB" panose="020E0602020502020306" pitchFamily="34" charset="0"/>
              </a:rPr>
              <a:t> !  </a:t>
            </a:r>
            <a:r>
              <a:rPr lang="en-US" sz="2800" dirty="0">
                <a:solidFill>
                  <a:srgbClr val="FF9900"/>
                </a:solidFill>
                <a:effectLst>
                  <a:outerShdw blurRad="38100" dist="38100" dir="2700000" algn="tl">
                    <a:srgbClr val="000000"/>
                  </a:outerShdw>
                </a:effectLst>
                <a:latin typeface="Berlin Sans FB" panose="020E0602020502020306" pitchFamily="34" charset="0"/>
              </a:rPr>
              <a:t>24/7, 365 days a year!</a:t>
            </a:r>
          </a:p>
        </p:txBody>
      </p:sp>
      <p:pic>
        <p:nvPicPr>
          <p:cNvPr id="16" name="Picture 2" descr="https://i.pinimg.com/originals/32/6f/ea/326fea7e3081bfded50702b6ab1d6c18.jpg">
            <a:extLst>
              <a:ext uri="{FF2B5EF4-FFF2-40B4-BE49-F238E27FC236}">
                <a16:creationId xmlns:a16="http://schemas.microsoft.com/office/drawing/2014/main" id="{88968904-8398-4729-B875-56BC510ADEB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9670"/>
            <a:ext cx="2286000"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301978"/>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dissolve">
                                      <p:cBhvr>
                                        <p:cTn id="28" dur="500"/>
                                        <p:tgtEl>
                                          <p:spTgt spid="18"/>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dissolve">
                                      <p:cBhvr>
                                        <p:cTn id="3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8" grpId="0"/>
      <p:bldP spid="20" grpId="0"/>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1" y="228600"/>
            <a:ext cx="54864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God’s great ability</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4628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200" dirty="0">
                <a:solidFill>
                  <a:srgbClr val="FF9900"/>
                </a:solidFill>
                <a:effectLst>
                  <a:outerShdw blurRad="38100" dist="38100" dir="2700000" algn="tl">
                    <a:srgbClr val="000000"/>
                  </a:outerShdw>
                </a:effectLst>
                <a:latin typeface="Berlin Sans FB" panose="020E0602020502020306" pitchFamily="34" charset="0"/>
              </a:rPr>
              <a:t>Ephesians 1:20-23 </a:t>
            </a:r>
            <a:r>
              <a:rPr lang="en-US" sz="3200" dirty="0">
                <a:effectLst>
                  <a:outerShdw blurRad="38100" dist="38100" dir="2700000" algn="tl">
                    <a:srgbClr val="000000"/>
                  </a:outerShdw>
                </a:effectLst>
                <a:latin typeface="Berlin Sans FB" panose="020E0602020502020306" pitchFamily="34" charset="0"/>
              </a:rPr>
              <a:t>describes this power:</a:t>
            </a:r>
            <a:endParaRPr lang="en-US" sz="32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16</a:t>
            </a:fld>
            <a:endParaRPr lang="en-US" sz="1800" b="1" dirty="0">
              <a:effectLst/>
              <a:latin typeface="Gill Sans MT" panose="020B0502020104020203" pitchFamily="34" charset="0"/>
            </a:endParaRPr>
          </a:p>
        </p:txBody>
      </p:sp>
      <p:pic>
        <p:nvPicPr>
          <p:cNvPr id="16" name="Picture 2" descr="https://i.pinimg.com/originals/32/6f/ea/326fea7e3081bfded50702b6ab1d6c18.jpg">
            <a:extLst>
              <a:ext uri="{FF2B5EF4-FFF2-40B4-BE49-F238E27FC236}">
                <a16:creationId xmlns:a16="http://schemas.microsoft.com/office/drawing/2014/main" id="{88968904-8398-4729-B875-56BC510ADEB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098" y="-4620"/>
            <a:ext cx="2286000" cy="247768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2761EBE7-7AAA-472E-807B-9CCBA300A75E}"/>
              </a:ext>
            </a:extLst>
          </p:cNvPr>
          <p:cNvSpPr txBox="1">
            <a:spLocks noChangeArrowheads="1"/>
          </p:cNvSpPr>
          <p:nvPr/>
        </p:nvSpPr>
        <p:spPr bwMode="auto">
          <a:xfrm>
            <a:off x="581922" y="2798692"/>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u"/>
            </a:pPr>
            <a:r>
              <a:rPr lang="en-US" sz="2800" dirty="0">
                <a:solidFill>
                  <a:srgbClr val="FFFF00"/>
                </a:solidFill>
                <a:effectLst>
                  <a:outerShdw blurRad="38100" dist="38100" dir="2700000" algn="tl">
                    <a:srgbClr val="000000"/>
                  </a:outerShdw>
                </a:effectLst>
                <a:latin typeface="Berlin Sans FB" panose="020E0602020502020306" pitchFamily="34" charset="0"/>
              </a:rPr>
              <a:t>It is the power </a:t>
            </a:r>
            <a:r>
              <a:rPr lang="en-US" sz="2800" i="1" dirty="0">
                <a:effectLst>
                  <a:outerShdw blurRad="38100" dist="38100" dir="2700000" algn="tl">
                    <a:srgbClr val="000000"/>
                  </a:outerShdw>
                </a:effectLst>
                <a:latin typeface="Berlin Sans FB" panose="020E0602020502020306" pitchFamily="34" charset="0"/>
              </a:rPr>
              <a:t>“which He </a:t>
            </a:r>
            <a:r>
              <a:rPr lang="en-US" sz="2800" dirty="0">
                <a:effectLst>
                  <a:outerShdw blurRad="38100" dist="38100" dir="2700000" algn="tl">
                    <a:srgbClr val="000000"/>
                  </a:outerShdw>
                </a:effectLst>
                <a:latin typeface="Berlin Sans FB" panose="020E0602020502020306" pitchFamily="34" charset="0"/>
              </a:rPr>
              <a:t>[Father]</a:t>
            </a:r>
            <a:r>
              <a:rPr lang="en-US" sz="2800" i="1" dirty="0">
                <a:effectLst>
                  <a:outerShdw blurRad="38100" dist="38100" dir="2700000" algn="tl">
                    <a:srgbClr val="000000"/>
                  </a:outerShdw>
                </a:effectLst>
                <a:latin typeface="Berlin Sans FB" panose="020E0602020502020306" pitchFamily="34" charset="0"/>
              </a:rPr>
              <a:t> worked in Christ when He raised Him from the dead”</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9FAB4A7F-811E-4B07-9CAC-A7CE46529F1D}"/>
              </a:ext>
            </a:extLst>
          </p:cNvPr>
          <p:cNvSpPr txBox="1">
            <a:spLocks noChangeArrowheads="1"/>
          </p:cNvSpPr>
          <p:nvPr/>
        </p:nvSpPr>
        <p:spPr bwMode="auto">
          <a:xfrm>
            <a:off x="591065" y="4077831"/>
            <a:ext cx="8409678"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v"/>
            </a:pPr>
            <a:r>
              <a:rPr lang="en-US" sz="2800" dirty="0">
                <a:solidFill>
                  <a:srgbClr val="FFFF00"/>
                </a:solidFill>
                <a:effectLst>
                  <a:outerShdw blurRad="38100" dist="38100" dir="2700000" algn="tl">
                    <a:srgbClr val="000000"/>
                  </a:outerShdw>
                </a:effectLst>
                <a:latin typeface="Berlin Sans FB" panose="020E0602020502020306" pitchFamily="34" charset="0"/>
              </a:rPr>
              <a:t>It is the power which </a:t>
            </a:r>
            <a:r>
              <a:rPr lang="en-US" sz="2800" i="1" dirty="0">
                <a:effectLst>
                  <a:outerShdw blurRad="38100" dist="38100" dir="2700000" algn="tl">
                    <a:srgbClr val="000000"/>
                  </a:outerShdw>
                </a:effectLst>
                <a:latin typeface="Berlin Sans FB" panose="020E0602020502020306" pitchFamily="34" charset="0"/>
              </a:rPr>
              <a:t>“seated Him </a:t>
            </a:r>
            <a:r>
              <a:rPr lang="en-US" sz="2800" dirty="0">
                <a:effectLst>
                  <a:outerShdw blurRad="38100" dist="38100" dir="2700000" algn="tl">
                    <a:srgbClr val="000000"/>
                  </a:outerShdw>
                </a:effectLst>
                <a:latin typeface="Berlin Sans FB" panose="020E0602020502020306" pitchFamily="34" charset="0"/>
              </a:rPr>
              <a:t>[Christ] </a:t>
            </a:r>
            <a:r>
              <a:rPr lang="en-US" sz="2800" i="1" dirty="0">
                <a:effectLst>
                  <a:outerShdw blurRad="38100" dist="38100" dir="2700000" algn="tl">
                    <a:srgbClr val="000000"/>
                  </a:outerShdw>
                </a:effectLst>
                <a:latin typeface="Berlin Sans FB" panose="020E0602020502020306" pitchFamily="34" charset="0"/>
              </a:rPr>
              <a:t>at His right hand in the heavenly places, far above all principality and power and might and dominion, and every name that is named, not only in this age but also in that which is to come.”</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0158005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6324"/>
                                        </p:tgtEl>
                                        <p:attrNameLst>
                                          <p:attrName>style.visibility</p:attrName>
                                        </p:attrNameLst>
                                      </p:cBhvr>
                                      <p:to>
                                        <p:strVal val="visible"/>
                                      </p:to>
                                    </p:set>
                                    <p:animEffect transition="in" filter="dissolve">
                                      <p:cBhvr>
                                        <p:cTn id="11" dur="500"/>
                                        <p:tgtEl>
                                          <p:spTgt spid="56324"/>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56335"/>
                                        </p:tgtEl>
                                        <p:attrNameLst>
                                          <p:attrName>style.visibility</p:attrName>
                                        </p:attrNameLst>
                                      </p:cBhvr>
                                      <p:to>
                                        <p:strVal val="visible"/>
                                      </p:to>
                                    </p:set>
                                    <p:animEffect transition="in" filter="dissolve">
                                      <p:cBhvr>
                                        <p:cTn id="23" dur="500"/>
                                        <p:tgtEl>
                                          <p:spTgt spid="5633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p:bldP spid="56329" grpId="0"/>
      <p:bldP spid="56335"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1" y="228600"/>
            <a:ext cx="54864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5400" dirty="0">
                <a:solidFill>
                  <a:srgbClr val="FFFF00"/>
                </a:solidFill>
                <a:latin typeface="Berlin Sans FB" panose="020E0602020502020306" pitchFamily="34" charset="0"/>
              </a:rPr>
              <a:t>God’s great ability</a:t>
            </a:r>
            <a:endParaRPr lang="en-US" sz="5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6462847"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200" dirty="0">
                <a:solidFill>
                  <a:srgbClr val="FF9900"/>
                </a:solidFill>
                <a:effectLst>
                  <a:outerShdw blurRad="38100" dist="38100" dir="2700000" algn="tl">
                    <a:srgbClr val="000000"/>
                  </a:outerShdw>
                </a:effectLst>
                <a:latin typeface="Berlin Sans FB" panose="020E0602020502020306" pitchFamily="34" charset="0"/>
              </a:rPr>
              <a:t>Ephesians 1:20-23 </a:t>
            </a:r>
            <a:r>
              <a:rPr lang="en-US" sz="3200" dirty="0">
                <a:effectLst>
                  <a:outerShdw blurRad="38100" dist="38100" dir="2700000" algn="tl">
                    <a:srgbClr val="000000"/>
                  </a:outerShdw>
                </a:effectLst>
                <a:latin typeface="Berlin Sans FB" panose="020E0602020502020306" pitchFamily="34" charset="0"/>
              </a:rPr>
              <a:t>describes this power:</a:t>
            </a:r>
            <a:endParaRPr lang="en-US" sz="32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534401" y="6400800"/>
            <a:ext cx="609600" cy="457200"/>
          </a:xfrm>
        </p:spPr>
        <p:txBody>
          <a:bodyPr/>
          <a:lstStyle/>
          <a:p>
            <a:fld id="{955E7828-17CB-442F-849A-4BD13309398C}" type="slidenum">
              <a:rPr lang="en-US" sz="1800" b="1" smtClean="0">
                <a:effectLst/>
                <a:latin typeface="Gill Sans MT" panose="020B0502020104020203" pitchFamily="34" charset="0"/>
              </a:rPr>
              <a:pPr/>
              <a:t>17</a:t>
            </a:fld>
            <a:endParaRPr lang="en-US" sz="1800" b="1" dirty="0">
              <a:effectLst/>
              <a:latin typeface="Gill Sans MT" panose="020B0502020104020203" pitchFamily="34" charset="0"/>
            </a:endParaRPr>
          </a:p>
        </p:txBody>
      </p:sp>
      <p:pic>
        <p:nvPicPr>
          <p:cNvPr id="16" name="Picture 2" descr="https://i.pinimg.com/originals/32/6f/ea/326fea7e3081bfded50702b6ab1d6c18.jpg">
            <a:extLst>
              <a:ext uri="{FF2B5EF4-FFF2-40B4-BE49-F238E27FC236}">
                <a16:creationId xmlns:a16="http://schemas.microsoft.com/office/drawing/2014/main" id="{88968904-8398-4729-B875-56BC510ADEB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2763" y="-4620"/>
            <a:ext cx="2286000" cy="2468880"/>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2761EBE7-7AAA-472E-807B-9CCBA300A75E}"/>
              </a:ext>
            </a:extLst>
          </p:cNvPr>
          <p:cNvSpPr txBox="1">
            <a:spLocks noChangeArrowheads="1"/>
          </p:cNvSpPr>
          <p:nvPr/>
        </p:nvSpPr>
        <p:spPr bwMode="auto">
          <a:xfrm>
            <a:off x="581922" y="2798692"/>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w"/>
            </a:pPr>
            <a:r>
              <a:rPr lang="en-US" sz="2800" dirty="0">
                <a:solidFill>
                  <a:srgbClr val="FFFF00"/>
                </a:solidFill>
                <a:effectLst>
                  <a:outerShdw blurRad="38100" dist="38100" dir="2700000" algn="tl">
                    <a:srgbClr val="000000"/>
                  </a:outerShdw>
                </a:effectLst>
                <a:latin typeface="Berlin Sans FB" panose="020E0602020502020306" pitchFamily="34" charset="0"/>
              </a:rPr>
              <a:t>It is the power which </a:t>
            </a:r>
            <a:r>
              <a:rPr lang="en-US" sz="2800" i="1" dirty="0">
                <a:effectLst>
                  <a:outerShdw blurRad="38100" dist="38100" dir="2700000" algn="tl">
                    <a:srgbClr val="000000"/>
                  </a:outerShdw>
                </a:effectLst>
                <a:latin typeface="Berlin Sans FB" panose="020E0602020502020306" pitchFamily="34" charset="0"/>
              </a:rPr>
              <a:t>“put all things under His </a:t>
            </a:r>
            <a:r>
              <a:rPr lang="en-US" sz="2800" dirty="0">
                <a:effectLst>
                  <a:outerShdw blurRad="38100" dist="38100" dir="2700000" algn="tl">
                    <a:srgbClr val="000000"/>
                  </a:outerShdw>
                </a:effectLst>
                <a:latin typeface="Berlin Sans FB" panose="020E0602020502020306" pitchFamily="34" charset="0"/>
              </a:rPr>
              <a:t>[Christ’s]</a:t>
            </a:r>
            <a:r>
              <a:rPr lang="en-US" sz="2800" i="1" dirty="0">
                <a:effectLst>
                  <a:outerShdw blurRad="38100" dist="38100" dir="2700000" algn="tl">
                    <a:srgbClr val="000000"/>
                  </a:outerShdw>
                </a:effectLst>
                <a:latin typeface="Berlin Sans FB" panose="020E0602020502020306" pitchFamily="34" charset="0"/>
              </a:rPr>
              <a:t> feet”  </a:t>
            </a:r>
            <a:r>
              <a:rPr lang="en-US" sz="2800" dirty="0">
                <a:solidFill>
                  <a:srgbClr val="FFCC00"/>
                </a:solidFill>
                <a:effectLst>
                  <a:outerShdw blurRad="38100" dist="38100" dir="2700000" algn="tl">
                    <a:srgbClr val="000000"/>
                  </a:outerShdw>
                </a:effectLst>
                <a:latin typeface="Berlin Sans FB" panose="020E0602020502020306" pitchFamily="34" charset="0"/>
              </a:rPr>
              <a:t>(cf. Matt. 28:18)</a:t>
            </a:r>
          </a:p>
        </p:txBody>
      </p:sp>
      <p:sp>
        <p:nvSpPr>
          <p:cNvPr id="13" name="Text Box 15">
            <a:extLst>
              <a:ext uri="{FF2B5EF4-FFF2-40B4-BE49-F238E27FC236}">
                <a16:creationId xmlns:a16="http://schemas.microsoft.com/office/drawing/2014/main" id="{9FAB4A7F-811E-4B07-9CAC-A7CE46529F1D}"/>
              </a:ext>
            </a:extLst>
          </p:cNvPr>
          <p:cNvSpPr txBox="1">
            <a:spLocks noChangeArrowheads="1"/>
          </p:cNvSpPr>
          <p:nvPr/>
        </p:nvSpPr>
        <p:spPr bwMode="auto">
          <a:xfrm>
            <a:off x="591065" y="4077831"/>
            <a:ext cx="84096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x"/>
            </a:pPr>
            <a:r>
              <a:rPr lang="en-US" sz="2800" dirty="0">
                <a:solidFill>
                  <a:srgbClr val="FFFF00"/>
                </a:solidFill>
                <a:effectLst>
                  <a:outerShdw blurRad="38100" dist="38100" dir="2700000" algn="tl">
                    <a:srgbClr val="000000"/>
                  </a:outerShdw>
                </a:effectLst>
                <a:latin typeface="Berlin Sans FB" panose="020E0602020502020306" pitchFamily="34" charset="0"/>
              </a:rPr>
              <a:t>It is the power which </a:t>
            </a:r>
            <a:r>
              <a:rPr lang="en-US" sz="2800" i="1" dirty="0">
                <a:effectLst>
                  <a:outerShdw blurRad="38100" dist="38100" dir="2700000" algn="tl">
                    <a:srgbClr val="000000"/>
                  </a:outerShdw>
                </a:effectLst>
                <a:latin typeface="Berlin Sans FB" panose="020E0602020502020306" pitchFamily="34" charset="0"/>
              </a:rPr>
              <a:t>“gave Him </a:t>
            </a:r>
            <a:r>
              <a:rPr lang="en-US" sz="2800" dirty="0">
                <a:effectLst>
                  <a:outerShdw blurRad="38100" dist="38100" dir="2700000" algn="tl">
                    <a:srgbClr val="000000"/>
                  </a:outerShdw>
                </a:effectLst>
                <a:latin typeface="Berlin Sans FB" panose="020E0602020502020306" pitchFamily="34" charset="0"/>
              </a:rPr>
              <a:t>[Christ] </a:t>
            </a:r>
            <a:r>
              <a:rPr lang="en-US" sz="2800" i="1" dirty="0">
                <a:effectLst>
                  <a:outerShdw blurRad="38100" dist="38100" dir="2700000" algn="tl">
                    <a:srgbClr val="000000"/>
                  </a:outerShdw>
                </a:effectLst>
                <a:latin typeface="Berlin Sans FB" panose="020E0602020502020306" pitchFamily="34" charset="0"/>
              </a:rPr>
              <a:t>to be head over all things to the church, which is His body, the fullness of Him who fills all in all.”</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1" name="Rectangle: Rounded Corners 10">
            <a:extLst>
              <a:ext uri="{FF2B5EF4-FFF2-40B4-BE49-F238E27FC236}">
                <a16:creationId xmlns:a16="http://schemas.microsoft.com/office/drawing/2014/main" id="{1819FA29-F09C-4CF6-A43B-C16B92A204DC}"/>
              </a:ext>
            </a:extLst>
          </p:cNvPr>
          <p:cNvSpPr/>
          <p:nvPr/>
        </p:nvSpPr>
        <p:spPr bwMode="auto">
          <a:xfrm>
            <a:off x="304800" y="1391643"/>
            <a:ext cx="8534400" cy="5237755"/>
          </a:xfrm>
          <a:prstGeom prst="roundRect">
            <a:avLst/>
          </a:prstGeom>
          <a:gradFill>
            <a:gsLst>
              <a:gs pos="0">
                <a:srgbClr val="006600"/>
              </a:gs>
              <a:gs pos="100000">
                <a:srgbClr val="003300"/>
              </a:gs>
            </a:gsLst>
            <a:lin ang="2700000" scaled="1"/>
          </a:gra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endParaRPr lang="en-US" sz="3200" dirty="0">
              <a:solidFill>
                <a:srgbClr val="FFFF00"/>
              </a:solidFill>
              <a:latin typeface="Berlin Sans FB" panose="020E0602020502020306"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lang="en-US" sz="6000" dirty="0">
                <a:solidFill>
                  <a:srgbClr val="FFFF00"/>
                </a:solidFill>
                <a:latin typeface="Berlin Sans FB" panose="020E0602020502020306" pitchFamily="34" charset="0"/>
              </a:rPr>
              <a:t>Do w</a:t>
            </a:r>
            <a:r>
              <a:rPr kumimoji="0" lang="en-US" sz="6000" b="0" i="0" u="none" strike="noStrike" cap="none" normalizeH="0" baseline="0" dirty="0">
                <a:ln>
                  <a:noFill/>
                </a:ln>
                <a:solidFill>
                  <a:srgbClr val="FFFF00"/>
                </a:solidFill>
                <a:effectLst/>
                <a:latin typeface="Berlin Sans FB" panose="020E0602020502020306" pitchFamily="34" charset="0"/>
              </a:rPr>
              <a:t>e really appreciate the tremendous power God</a:t>
            </a:r>
            <a:r>
              <a:rPr kumimoji="0" lang="en-US" sz="6000" b="0" i="0" u="none" strike="noStrike" cap="none" normalizeH="0" dirty="0">
                <a:ln>
                  <a:noFill/>
                </a:ln>
                <a:solidFill>
                  <a:srgbClr val="FFFF00"/>
                </a:solidFill>
                <a:effectLst/>
                <a:latin typeface="Berlin Sans FB" panose="020E0602020502020306" pitchFamily="34" charset="0"/>
              </a:rPr>
              <a:t> can bring to bear in our lives?</a:t>
            </a:r>
            <a:endParaRPr kumimoji="0" lang="en-US" sz="6000" b="0" i="0" u="none" strike="noStrike" cap="none" normalizeH="0" baseline="0" dirty="0">
              <a:ln>
                <a:noFill/>
              </a:ln>
              <a:solidFill>
                <a:srgbClr val="FFFF00"/>
              </a:solidFill>
              <a:effectLst/>
              <a:latin typeface="Berlin Sans FB" panose="020E0602020502020306" pitchFamily="34" charset="0"/>
            </a:endParaRPr>
          </a:p>
        </p:txBody>
      </p:sp>
    </p:spTree>
    <p:extLst>
      <p:ext uri="{BB962C8B-B14F-4D97-AF65-F5344CB8AC3E}">
        <p14:creationId xmlns:p14="http://schemas.microsoft.com/office/powerpoint/2010/main" val="47913228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35" name="Text Box 15"/>
          <p:cNvSpPr txBox="1">
            <a:spLocks noChangeArrowheads="1"/>
          </p:cNvSpPr>
          <p:nvPr/>
        </p:nvSpPr>
        <p:spPr bwMode="auto">
          <a:xfrm>
            <a:off x="143256" y="1524000"/>
            <a:ext cx="5624455"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There is only one potentially weak link in this powerful chain:  </a:t>
            </a:r>
            <a:r>
              <a:rPr lang="en-US" sz="3000" dirty="0">
                <a:solidFill>
                  <a:srgbClr val="FF9900"/>
                </a:solidFill>
                <a:effectLst>
                  <a:outerShdw blurRad="38100" dist="38100" dir="2700000" algn="tl">
                    <a:srgbClr val="000000"/>
                  </a:outerShdw>
                </a:effectLst>
                <a:latin typeface="Berlin Sans FB" panose="020E0602020502020306" pitchFamily="34" charset="0"/>
              </a:rPr>
              <a:t>you and me!</a:t>
            </a: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610600" y="6400800"/>
            <a:ext cx="533400" cy="457200"/>
          </a:xfrm>
        </p:spPr>
        <p:txBody>
          <a:bodyPr/>
          <a:lstStyle/>
          <a:p>
            <a:fld id="{955E7828-17CB-442F-849A-4BD13309398C}" type="slidenum">
              <a:rPr lang="en-US" sz="1800" b="1" smtClean="0">
                <a:effectLst/>
                <a:latin typeface="Gill Sans MT" panose="020B0502020104020203" pitchFamily="34" charset="0"/>
              </a:rPr>
              <a:pPr/>
              <a:t>18</a:t>
            </a:fld>
            <a:endParaRPr lang="en-US" sz="1800" b="1" dirty="0">
              <a:effectLst/>
              <a:latin typeface="Gill Sans MT" panose="020B0502020104020203" pitchFamily="34" charset="0"/>
            </a:endParaRPr>
          </a:p>
        </p:txBody>
      </p:sp>
      <p:sp>
        <p:nvSpPr>
          <p:cNvPr id="18" name="Text Box 15">
            <a:extLst>
              <a:ext uri="{FF2B5EF4-FFF2-40B4-BE49-F238E27FC236}">
                <a16:creationId xmlns:a16="http://schemas.microsoft.com/office/drawing/2014/main" id="{FC59F88B-4DAD-4558-B039-062C86F93270}"/>
              </a:ext>
            </a:extLst>
          </p:cNvPr>
          <p:cNvSpPr txBox="1">
            <a:spLocks noChangeArrowheads="1"/>
          </p:cNvSpPr>
          <p:nvPr/>
        </p:nvSpPr>
        <p:spPr bwMode="auto">
          <a:xfrm>
            <a:off x="161544" y="5440740"/>
            <a:ext cx="883005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indent="-571500">
              <a:buClr>
                <a:srgbClr val="FFFF00"/>
              </a:buClr>
              <a:buSzPct val="115000"/>
              <a:buFont typeface="Wingdings 2" panose="05020102010507070707" pitchFamily="18" charset="2"/>
              <a:buChar char=""/>
            </a:pPr>
            <a:r>
              <a:rPr lang="en-US" sz="3000" dirty="0">
                <a:effectLst>
                  <a:outerShdw blurRad="38100" dist="38100" dir="2700000" algn="tl">
                    <a:srgbClr val="000000"/>
                  </a:outerShdw>
                </a:effectLst>
                <a:latin typeface="Berlin Sans FB" panose="020E0602020502020306" pitchFamily="34" charset="0"/>
              </a:rPr>
              <a:t>Christ promises to be with us </a:t>
            </a:r>
            <a:r>
              <a:rPr lang="en-US" sz="3000" i="1" dirty="0">
                <a:solidFill>
                  <a:srgbClr val="FFFF00"/>
                </a:solidFill>
                <a:effectLst>
                  <a:outerShdw blurRad="38100" dist="38100" dir="2700000" algn="tl">
                    <a:srgbClr val="000000"/>
                  </a:outerShdw>
                </a:effectLst>
                <a:latin typeface="Berlin Sans FB" panose="020E0602020502020306" pitchFamily="34" charset="0"/>
              </a:rPr>
              <a:t>“always, even to the end of the age”</a:t>
            </a:r>
            <a:r>
              <a:rPr lang="en-US" sz="3000" dirty="0">
                <a:effectLst>
                  <a:outerShdw blurRad="38100" dist="38100" dir="2700000" algn="tl">
                    <a:srgbClr val="000000"/>
                  </a:outerShdw>
                </a:effectLst>
                <a:latin typeface="Berlin Sans FB" panose="020E0602020502020306" pitchFamily="34" charset="0"/>
              </a:rPr>
              <a:t> :  </a:t>
            </a:r>
            <a:r>
              <a:rPr lang="en-US" sz="3000" dirty="0">
                <a:solidFill>
                  <a:srgbClr val="FF9900"/>
                </a:solidFill>
                <a:effectLst>
                  <a:outerShdw blurRad="38100" dist="38100" dir="2700000" algn="tl">
                    <a:srgbClr val="000000"/>
                  </a:outerShdw>
                </a:effectLst>
                <a:latin typeface="Berlin Sans FB" panose="020E0602020502020306" pitchFamily="34" charset="0"/>
              </a:rPr>
              <a:t>Matt. 28:20</a:t>
            </a:r>
          </a:p>
        </p:txBody>
      </p:sp>
      <p:sp>
        <p:nvSpPr>
          <p:cNvPr id="10" name="Text Box 9">
            <a:extLst>
              <a:ext uri="{FF2B5EF4-FFF2-40B4-BE49-F238E27FC236}">
                <a16:creationId xmlns:a16="http://schemas.microsoft.com/office/drawing/2014/main" id="{3EA06630-A028-4A74-81BC-FC02D8AD4DB9}"/>
              </a:ext>
            </a:extLst>
          </p:cNvPr>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Conclusion</a:t>
            </a:r>
          </a:p>
        </p:txBody>
      </p:sp>
      <p:pic>
        <p:nvPicPr>
          <p:cNvPr id="9218" name="Picture 2" descr="Related image">
            <a:extLst>
              <a:ext uri="{FF2B5EF4-FFF2-40B4-BE49-F238E27FC236}">
                <a16:creationId xmlns:a16="http://schemas.microsoft.com/office/drawing/2014/main" id="{61C04B5B-C9A7-40BA-A111-7D957ACC3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2109" y="-28698"/>
            <a:ext cx="3821891" cy="254329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5">
            <a:extLst>
              <a:ext uri="{FF2B5EF4-FFF2-40B4-BE49-F238E27FC236}">
                <a16:creationId xmlns:a16="http://schemas.microsoft.com/office/drawing/2014/main" id="{A47D51D6-B782-4AC3-B6EF-DD9D8B68F639}"/>
              </a:ext>
            </a:extLst>
          </p:cNvPr>
          <p:cNvSpPr txBox="1">
            <a:spLocks noChangeArrowheads="1"/>
          </p:cNvSpPr>
          <p:nvPr/>
        </p:nvSpPr>
        <p:spPr bwMode="auto">
          <a:xfrm>
            <a:off x="528638" y="3094274"/>
            <a:ext cx="8169555"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Do you and I have the faith to believe and rely on </a:t>
            </a:r>
            <a:r>
              <a:rPr lang="en-US" sz="2200" i="1" dirty="0">
                <a:effectLst>
                  <a:outerShdw blurRad="38100" dist="38100" dir="2700000" algn="tl">
                    <a:srgbClr val="000000"/>
                  </a:outerShdw>
                </a:effectLst>
                <a:latin typeface="Berlin Sans FB" panose="020E0602020502020306" pitchFamily="34" charset="0"/>
              </a:rPr>
              <a:t>“the working of His mighty power” </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74CA2AF4-E195-4AEA-A2AD-22AFC39BCA17}"/>
              </a:ext>
            </a:extLst>
          </p:cNvPr>
          <p:cNvSpPr txBox="1">
            <a:spLocks noChangeArrowheads="1"/>
          </p:cNvSpPr>
          <p:nvPr/>
        </p:nvSpPr>
        <p:spPr bwMode="auto">
          <a:xfrm>
            <a:off x="528273" y="3909028"/>
            <a:ext cx="858477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tabLst>
                <a:tab pos="3141663" algn="l"/>
              </a:tabLst>
            </a:pPr>
            <a:r>
              <a:rPr lang="en-US" sz="2200" dirty="0">
                <a:solidFill>
                  <a:srgbClr val="FFFF00"/>
                </a:solidFill>
                <a:effectLst>
                  <a:outerShdw blurRad="38100" dist="38100" dir="2700000" algn="tl">
                    <a:srgbClr val="000000"/>
                  </a:outerShdw>
                </a:effectLst>
                <a:latin typeface="Berlin Sans FB" panose="020E0602020502020306" pitchFamily="34" charset="0"/>
              </a:rPr>
              <a:t>Let us pray for the faith to rely on </a:t>
            </a:r>
            <a:r>
              <a:rPr lang="en-US" sz="2200" i="1" dirty="0">
                <a:effectLst>
                  <a:outerShdw blurRad="38100" dist="38100" dir="2700000" algn="tl">
                    <a:srgbClr val="000000"/>
                  </a:outerShdw>
                </a:effectLst>
                <a:latin typeface="Berlin Sans FB" panose="020E0602020502020306" pitchFamily="34" charset="0"/>
              </a:rPr>
              <a:t>“His mighty power” </a:t>
            </a:r>
            <a:r>
              <a:rPr lang="en-US" sz="2200" dirty="0">
                <a:solidFill>
                  <a:srgbClr val="FFFF00"/>
                </a:solidFill>
                <a:effectLst>
                  <a:outerShdw blurRad="38100" dist="38100" dir="2700000" algn="tl">
                    <a:srgbClr val="000000"/>
                  </a:outerShdw>
                </a:effectLst>
                <a:latin typeface="Berlin Sans FB" panose="020E0602020502020306" pitchFamily="34" charset="0"/>
              </a:rPr>
              <a:t>which</a:t>
            </a:r>
            <a:r>
              <a:rPr lang="en-US" sz="2200" dirty="0">
                <a:effectLst>
                  <a:outerShdw blurRad="38100" dist="38100" dir="2700000" algn="tl">
                    <a:srgbClr val="000000"/>
                  </a:outerShdw>
                </a:effectLst>
                <a:latin typeface="Berlin Sans FB" panose="020E0602020502020306" pitchFamily="34" charset="0"/>
              </a:rPr>
              <a:t> </a:t>
            </a:r>
            <a:r>
              <a:rPr lang="en-US" sz="2200" i="1" dirty="0">
                <a:effectLst>
                  <a:outerShdw blurRad="38100" dist="38100" dir="2700000" algn="tl">
                    <a:srgbClr val="000000"/>
                  </a:outerShdw>
                </a:effectLst>
                <a:latin typeface="Berlin Sans FB" panose="020E0602020502020306" pitchFamily="34" charset="0"/>
              </a:rPr>
              <a:t>“works in us who believe”</a:t>
            </a:r>
            <a:r>
              <a:rPr lang="en-US" sz="2200" dirty="0">
                <a:effectLst>
                  <a:outerShdw blurRad="38100" dist="38100" dir="2700000" algn="tl">
                    <a:srgbClr val="000000"/>
                  </a:outerShdw>
                </a:effectLst>
                <a:latin typeface="Berlin Sans FB" panose="020E0602020502020306" pitchFamily="34" charset="0"/>
              </a:rPr>
              <a:t> </a:t>
            </a:r>
            <a:r>
              <a:rPr lang="en-US" sz="2200" dirty="0">
                <a:solidFill>
                  <a:srgbClr val="FFFF00"/>
                </a:solidFill>
                <a:effectLst>
                  <a:outerShdw blurRad="38100" dist="38100" dir="2700000" algn="tl">
                    <a:srgbClr val="000000"/>
                  </a:outerShdw>
                </a:effectLst>
                <a:latin typeface="Berlin Sans FB" panose="020E0602020502020306" pitchFamily="34" charset="0"/>
              </a:rPr>
              <a:t>!</a:t>
            </a:r>
            <a:endParaRPr lang="en-US" sz="22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C16C905A-64B3-463E-9209-9E9FA8931EE8}"/>
              </a:ext>
            </a:extLst>
          </p:cNvPr>
          <p:cNvSpPr txBox="1">
            <a:spLocks noChangeArrowheads="1"/>
          </p:cNvSpPr>
          <p:nvPr/>
        </p:nvSpPr>
        <p:spPr bwMode="auto">
          <a:xfrm>
            <a:off x="528638" y="4675928"/>
            <a:ext cx="8584409"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200" dirty="0">
                <a:solidFill>
                  <a:srgbClr val="FFFF00"/>
                </a:solidFill>
                <a:effectLst>
                  <a:outerShdw blurRad="38100" dist="38100" dir="2700000" algn="tl">
                    <a:srgbClr val="000000"/>
                  </a:outerShdw>
                </a:effectLst>
                <a:latin typeface="Berlin Sans FB" panose="020E0602020502020306" pitchFamily="34" charset="0"/>
              </a:rPr>
              <a:t>Let us meditate daily on this great power, take hold of it, and apply it to our lives!</a:t>
            </a:r>
            <a:endParaRPr lang="en-US" sz="2200" dirty="0">
              <a:solidFill>
                <a:srgbClr val="FF9900"/>
              </a:solidFill>
              <a:effectLst>
                <a:outerShdw blurRad="38100" dist="38100" dir="2700000" algn="tl">
                  <a:srgbClr val="000000"/>
                </a:outerShdw>
              </a:effectLst>
              <a:latin typeface="Berlin Sans FB" panose="020E0602020502020306" pitchFamily="34" charset="0"/>
            </a:endParaRPr>
          </a:p>
        </p:txBody>
      </p:sp>
    </p:spTree>
    <p:extLst>
      <p:ext uri="{BB962C8B-B14F-4D97-AF65-F5344CB8AC3E}">
        <p14:creationId xmlns:p14="http://schemas.microsoft.com/office/powerpoint/2010/main" val="1445870540"/>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dissolve">
                                      <p:cBhvr>
                                        <p:cTn id="14" dur="500"/>
                                        <p:tgtEl>
                                          <p:spTgt spid="9218"/>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35"/>
                                        </p:tgtEl>
                                        <p:attrNameLst>
                                          <p:attrName>style.visibility</p:attrName>
                                        </p:attrNameLst>
                                      </p:cBhvr>
                                      <p:to>
                                        <p:strVal val="visible"/>
                                      </p:to>
                                    </p:set>
                                    <p:animEffect transition="in" filter="dissolve">
                                      <p:cBhvr>
                                        <p:cTn id="18" dur="500"/>
                                        <p:tgtEl>
                                          <p:spTgt spid="56335"/>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dissolve">
                                      <p:cBhvr>
                                        <p:cTn id="26" dur="500"/>
                                        <p:tgtEl>
                                          <p:spTgt spid="12"/>
                                        </p:tgtEl>
                                      </p:cBhvr>
                                    </p:animEffect>
                                  </p:childTnLst>
                                </p:cTn>
                              </p:par>
                            </p:childTnLst>
                          </p:cTn>
                        </p:par>
                        <p:par>
                          <p:cTn id="27" fill="hold">
                            <p:stCondLst>
                              <p:cond delay="2500"/>
                            </p:stCondLst>
                            <p:childTnLst>
                              <p:par>
                                <p:cTn id="28" presetID="9"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par>
                          <p:cTn id="31" fill="hold">
                            <p:stCondLst>
                              <p:cond delay="3000"/>
                            </p:stCondLst>
                            <p:childTnLst>
                              <p:par>
                                <p:cTn id="32" presetID="9" presetClass="entr" presetSubtype="0"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dissolve">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5" grpId="0"/>
      <p:bldP spid="18" grpId="0"/>
      <p:bldP spid="1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pic>
        <p:nvPicPr>
          <p:cNvPr id="1026" name="Picture 2" descr="Related image">
            <a:extLst>
              <a:ext uri="{FF2B5EF4-FFF2-40B4-BE49-F238E27FC236}">
                <a16:creationId xmlns:a16="http://schemas.microsoft.com/office/drawing/2014/main" id="{DCB911BC-E538-4736-828F-CC05310FEB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56" y="457200"/>
            <a:ext cx="8922774" cy="594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356960"/>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2</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8003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Paul’s letters to Ephesus, Philippi, and Colossae, along with the letter to Philemon, are sometimes called</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2" name="Text Box 15">
            <a:extLst>
              <a:ext uri="{FF2B5EF4-FFF2-40B4-BE49-F238E27FC236}">
                <a16:creationId xmlns:a16="http://schemas.microsoft.com/office/drawing/2014/main" id="{DCC5CD11-A186-4659-98F0-10734E780F85}"/>
              </a:ext>
            </a:extLst>
          </p:cNvPr>
          <p:cNvSpPr txBox="1">
            <a:spLocks noChangeArrowheads="1"/>
          </p:cNvSpPr>
          <p:nvPr/>
        </p:nvSpPr>
        <p:spPr bwMode="auto">
          <a:xfrm>
            <a:off x="581922" y="3132443"/>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Written in </a:t>
            </a:r>
            <a:r>
              <a:rPr lang="en-US" sz="2800" cap="small" dirty="0">
                <a:solidFill>
                  <a:srgbClr val="FFFF00"/>
                </a:solidFill>
                <a:effectLst>
                  <a:outerShdw blurRad="38100" dist="38100" dir="2700000" algn="tl">
                    <a:srgbClr val="000000"/>
                  </a:outerShdw>
                </a:effectLst>
                <a:latin typeface="Berlin Sans FB" panose="020E0602020502020306" pitchFamily="34" charset="0"/>
              </a:rPr>
              <a:t>ad</a:t>
            </a:r>
            <a:r>
              <a:rPr lang="en-US" sz="2800" dirty="0">
                <a:solidFill>
                  <a:srgbClr val="FFFF00"/>
                </a:solidFill>
                <a:effectLst>
                  <a:outerShdw blurRad="38100" dist="38100" dir="2700000" algn="tl">
                    <a:srgbClr val="000000"/>
                  </a:outerShdw>
                </a:effectLst>
                <a:latin typeface="Berlin Sans FB" panose="020E0602020502020306" pitchFamily="34" charset="0"/>
              </a:rPr>
              <a:t> 60-62 while Paul was a prisoner in Rome.</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sp>
        <p:nvSpPr>
          <p:cNvPr id="13" name="Text Box 15">
            <a:extLst>
              <a:ext uri="{FF2B5EF4-FFF2-40B4-BE49-F238E27FC236}">
                <a16:creationId xmlns:a16="http://schemas.microsoft.com/office/drawing/2014/main" id="{FF61024C-D442-4C94-9F87-4E4562FED3A2}"/>
              </a:ext>
            </a:extLst>
          </p:cNvPr>
          <p:cNvSpPr txBox="1">
            <a:spLocks noChangeArrowheads="1"/>
          </p:cNvSpPr>
          <p:nvPr/>
        </p:nvSpPr>
        <p:spPr bwMode="auto">
          <a:xfrm>
            <a:off x="591065" y="4285623"/>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He spent two years in Rome under house arrest:  </a:t>
            </a:r>
            <a:r>
              <a:rPr lang="en-US" sz="2800" dirty="0">
                <a:solidFill>
                  <a:srgbClr val="FF9900"/>
                </a:solidFill>
                <a:effectLst>
                  <a:outerShdw blurRad="38100" dist="38100" dir="2700000" algn="tl">
                    <a:srgbClr val="000000"/>
                  </a:outerShdw>
                </a:effectLst>
                <a:latin typeface="Berlin Sans FB" panose="020E0602020502020306" pitchFamily="34" charset="0"/>
              </a:rPr>
              <a:t>Acts 28:16</a:t>
            </a:r>
          </a:p>
        </p:txBody>
      </p:sp>
      <p:sp>
        <p:nvSpPr>
          <p:cNvPr id="15" name="Text Box 15">
            <a:extLst>
              <a:ext uri="{FF2B5EF4-FFF2-40B4-BE49-F238E27FC236}">
                <a16:creationId xmlns:a16="http://schemas.microsoft.com/office/drawing/2014/main" id="{529A2B00-BC71-489D-82D5-9BFBF9FCB65E}"/>
              </a:ext>
            </a:extLst>
          </p:cNvPr>
          <p:cNvSpPr txBox="1">
            <a:spLocks noChangeArrowheads="1"/>
          </p:cNvSpPr>
          <p:nvPr/>
        </p:nvSpPr>
        <p:spPr bwMode="auto">
          <a:xfrm>
            <a:off x="152400" y="5244405"/>
            <a:ext cx="9000744"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Paul expressed his desire to visit Rome earlier in the epistle to the Romans written on his third preaching journey (Corinth):  </a:t>
            </a:r>
            <a:r>
              <a:rPr lang="en-US" sz="2800" dirty="0">
                <a:solidFill>
                  <a:srgbClr val="FF9900"/>
                </a:solidFill>
                <a:effectLst>
                  <a:outerShdw blurRad="38100" dist="38100" dir="2700000" algn="tl">
                    <a:srgbClr val="000000"/>
                  </a:outerShdw>
                </a:effectLst>
                <a:latin typeface="Berlin Sans FB" panose="020E0602020502020306" pitchFamily="34" charset="0"/>
              </a:rPr>
              <a:t>Rom. 16:23</a:t>
            </a:r>
          </a:p>
        </p:txBody>
      </p:sp>
      <p:sp>
        <p:nvSpPr>
          <p:cNvPr id="16" name="Text Box 15">
            <a:extLst>
              <a:ext uri="{FF2B5EF4-FFF2-40B4-BE49-F238E27FC236}">
                <a16:creationId xmlns:a16="http://schemas.microsoft.com/office/drawing/2014/main" id="{276CD002-5BE4-4996-8BF6-BD3C8B478EE3}"/>
              </a:ext>
            </a:extLst>
          </p:cNvPr>
          <p:cNvSpPr txBox="1">
            <a:spLocks noChangeArrowheads="1"/>
          </p:cNvSpPr>
          <p:nvPr/>
        </p:nvSpPr>
        <p:spPr bwMode="auto">
          <a:xfrm>
            <a:off x="5772820" y="2438400"/>
            <a:ext cx="58003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the “prison epistles.”</a:t>
            </a:r>
            <a:endParaRPr lang="en-US" sz="2800" dirty="0">
              <a:solidFill>
                <a:srgbClr val="FFCC66"/>
              </a:solidFill>
              <a:effectLst>
                <a:outerShdw blurRad="38100" dist="38100" dir="2700000" algn="tl">
                  <a:srgbClr val="000000"/>
                </a:outerShdw>
              </a:effectLst>
              <a:latin typeface="Berlin Sans FB" panose="020E0602020502020306" pitchFamily="34" charset="0"/>
            </a:endParaRPr>
          </a:p>
        </p:txBody>
      </p:sp>
      <p:pic>
        <p:nvPicPr>
          <p:cNvPr id="12292" name="Picture 4" descr="Related image">
            <a:extLst>
              <a:ext uri="{FF2B5EF4-FFF2-40B4-BE49-F238E27FC236}">
                <a16:creationId xmlns:a16="http://schemas.microsoft.com/office/drawing/2014/main" id="{5BFE354D-958F-477A-A02D-EE81B42807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
            <a:ext cx="3285744" cy="241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8098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2292"/>
                                        </p:tgtEl>
                                        <p:attrNameLst>
                                          <p:attrName>style.visibility</p:attrName>
                                        </p:attrNameLst>
                                      </p:cBhvr>
                                      <p:to>
                                        <p:strVal val="visible"/>
                                      </p:to>
                                    </p:set>
                                    <p:animEffect transition="in" filter="dissolve">
                                      <p:cBhvr>
                                        <p:cTn id="14" dur="500"/>
                                        <p:tgtEl>
                                          <p:spTgt spid="12292"/>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dissolve">
                                      <p:cBhvr>
                                        <p:cTn id="17" dur="500"/>
                                        <p:tgtEl>
                                          <p:spTgt spid="19"/>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dissolve">
                                      <p:cBhvr>
                                        <p:cTn id="20" dur="500"/>
                                        <p:tgtEl>
                                          <p:spTgt spid="16"/>
                                        </p:tgtEl>
                                      </p:cBhvr>
                                    </p:animEffect>
                                  </p:childTnLst>
                                </p:cTn>
                              </p:par>
                            </p:childTnLst>
                          </p:cTn>
                        </p:par>
                        <p:par>
                          <p:cTn id="21" fill="hold">
                            <p:stCondLst>
                              <p:cond delay="1000"/>
                            </p:stCondLst>
                            <p:childTnLst>
                              <p:par>
                                <p:cTn id="22" presetID="9"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dissolve">
                                      <p:cBhvr>
                                        <p:cTn id="24" dur="500"/>
                                        <p:tgtEl>
                                          <p:spTgt spid="12"/>
                                        </p:tgtEl>
                                      </p:cBhvr>
                                    </p:animEffect>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500"/>
                                        <p:tgtEl>
                                          <p:spTgt spid="13"/>
                                        </p:tgtEl>
                                      </p:cBhvr>
                                    </p:animEffect>
                                  </p:childTnLst>
                                </p:cTn>
                              </p:par>
                            </p:childTnLst>
                          </p:cTn>
                        </p:par>
                        <p:par>
                          <p:cTn id="29" fill="hold">
                            <p:stCondLst>
                              <p:cond delay="2000"/>
                            </p:stCondLst>
                            <p:childTnLst>
                              <p:par>
                                <p:cTn id="30" presetID="9"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12" grpId="0"/>
      <p:bldP spid="13" grpId="0"/>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3</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64794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In the epistle to the Romans Paul expressed his desire to visit Rome:  </a:t>
            </a:r>
            <a:r>
              <a:rPr lang="en-US" sz="3200" dirty="0">
                <a:solidFill>
                  <a:srgbClr val="FF9900"/>
                </a:solidFill>
                <a:effectLst>
                  <a:outerShdw blurRad="38100" dist="38100" dir="2700000" algn="tl">
                    <a:srgbClr val="000000"/>
                  </a:outerShdw>
                </a:effectLst>
                <a:latin typeface="Berlin Sans FB" panose="020E0602020502020306" pitchFamily="34" charset="0"/>
              </a:rPr>
              <a:t>Rom. 1:10</a:t>
            </a:r>
          </a:p>
        </p:txBody>
      </p:sp>
      <p:sp>
        <p:nvSpPr>
          <p:cNvPr id="15" name="Text Box 15">
            <a:extLst>
              <a:ext uri="{FF2B5EF4-FFF2-40B4-BE49-F238E27FC236}">
                <a16:creationId xmlns:a16="http://schemas.microsoft.com/office/drawing/2014/main" id="{529A2B00-BC71-489D-82D5-9BFBF9FCB65E}"/>
              </a:ext>
            </a:extLst>
          </p:cNvPr>
          <p:cNvSpPr txBox="1">
            <a:spLocks noChangeArrowheads="1"/>
          </p:cNvSpPr>
          <p:nvPr/>
        </p:nvSpPr>
        <p:spPr bwMode="auto">
          <a:xfrm>
            <a:off x="152400" y="3459540"/>
            <a:ext cx="90007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At the time, little did Paul know the amazing chain of events God’s providence would unleash that ultimately fulfilled his prayer (</a:t>
            </a:r>
            <a:r>
              <a:rPr lang="en-US" sz="3200" dirty="0">
                <a:solidFill>
                  <a:srgbClr val="FF9900"/>
                </a:solidFill>
                <a:effectLst>
                  <a:outerShdw blurRad="38100" dist="38100" dir="2700000" algn="tl">
                    <a:srgbClr val="000000"/>
                  </a:outerShdw>
                </a:effectLst>
                <a:latin typeface="Berlin Sans FB" panose="020E0602020502020306" pitchFamily="34" charset="0"/>
              </a:rPr>
              <a:t>Rom. 8:28</a:t>
            </a:r>
            <a:r>
              <a:rPr lang="en-US" sz="3200" dirty="0">
                <a:effectLst>
                  <a:outerShdw blurRad="38100" dist="38100" dir="2700000" algn="tl">
                    <a:srgbClr val="000000"/>
                  </a:outerShdw>
                </a:effectLst>
                <a:latin typeface="Berlin Sans FB" panose="020E0602020502020306" pitchFamily="34" charset="0"/>
              </a:rPr>
              <a:t>).</a:t>
            </a:r>
            <a:endParaRPr lang="en-US" sz="3200" dirty="0">
              <a:solidFill>
                <a:srgbClr val="FF9900"/>
              </a:solidFill>
              <a:effectLst>
                <a:outerShdw blurRad="38100" dist="38100" dir="2700000" algn="tl">
                  <a:srgbClr val="000000"/>
                </a:outerShdw>
              </a:effectLst>
              <a:latin typeface="Berlin Sans FB" panose="020E0602020502020306" pitchFamily="34" charset="0"/>
            </a:endParaRPr>
          </a:p>
        </p:txBody>
      </p:sp>
      <p:pic>
        <p:nvPicPr>
          <p:cNvPr id="11" name="Picture 4" descr="Related image">
            <a:extLst>
              <a:ext uri="{FF2B5EF4-FFF2-40B4-BE49-F238E27FC236}">
                <a16:creationId xmlns:a16="http://schemas.microsoft.com/office/drawing/2014/main" id="{2A4371DC-C0EE-4811-8192-38CB82A3A1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
            <a:ext cx="3285744" cy="241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544793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dissolv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4</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7241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Paul’s journey to Rome began in </a:t>
            </a:r>
            <a:r>
              <a:rPr lang="en-US" sz="2800" dirty="0">
                <a:solidFill>
                  <a:srgbClr val="FF9900"/>
                </a:solidFill>
                <a:effectLst>
                  <a:outerShdw blurRad="38100" dist="38100" dir="2700000" algn="tl">
                    <a:srgbClr val="000000"/>
                  </a:outerShdw>
                </a:effectLst>
                <a:latin typeface="Berlin Sans FB" panose="020E0602020502020306" pitchFamily="34" charset="0"/>
              </a:rPr>
              <a:t>Acts 21</a:t>
            </a:r>
            <a:r>
              <a:rPr lang="en-US" sz="2800" dirty="0">
                <a:effectLst>
                  <a:outerShdw blurRad="38100" dist="38100" dir="2700000" algn="tl">
                    <a:srgbClr val="000000"/>
                  </a:outerShdw>
                </a:effectLst>
                <a:latin typeface="Berlin Sans FB" panose="020E0602020502020306" pitchFamily="34" charset="0"/>
              </a:rPr>
              <a:t>:</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8" name="Text Box 15">
            <a:extLst>
              <a:ext uri="{FF2B5EF4-FFF2-40B4-BE49-F238E27FC236}">
                <a16:creationId xmlns:a16="http://schemas.microsoft.com/office/drawing/2014/main" id="{9AF75FE0-33E7-4928-A04C-2E22E2A01A73}"/>
              </a:ext>
            </a:extLst>
          </p:cNvPr>
          <p:cNvSpPr txBox="1">
            <a:spLocks noChangeArrowheads="1"/>
          </p:cNvSpPr>
          <p:nvPr/>
        </p:nvSpPr>
        <p:spPr bwMode="auto">
          <a:xfrm>
            <a:off x="581922" y="2542881"/>
            <a:ext cx="8409678"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Paul is almost killed by a Jewish mob in Jerusalem:  </a:t>
            </a:r>
            <a:r>
              <a:rPr lang="en-US" sz="2600" dirty="0">
                <a:solidFill>
                  <a:srgbClr val="FF9900"/>
                </a:solidFill>
                <a:effectLst>
                  <a:outerShdw blurRad="38100" dist="38100" dir="2700000" algn="tl">
                    <a:srgbClr val="000000"/>
                  </a:outerShdw>
                </a:effectLst>
                <a:latin typeface="Berlin Sans FB" panose="020E0602020502020306" pitchFamily="34" charset="0"/>
              </a:rPr>
              <a:t>Acts 21:26-31</a:t>
            </a:r>
          </a:p>
        </p:txBody>
      </p:sp>
      <p:sp>
        <p:nvSpPr>
          <p:cNvPr id="9" name="Text Box 15">
            <a:extLst>
              <a:ext uri="{FF2B5EF4-FFF2-40B4-BE49-F238E27FC236}">
                <a16:creationId xmlns:a16="http://schemas.microsoft.com/office/drawing/2014/main" id="{2A7AF341-CA84-4B14-AA69-D1A68F264086}"/>
              </a:ext>
            </a:extLst>
          </p:cNvPr>
          <p:cNvSpPr txBox="1">
            <a:spLocks noChangeArrowheads="1"/>
          </p:cNvSpPr>
          <p:nvPr/>
        </p:nvSpPr>
        <p:spPr bwMode="auto">
          <a:xfrm>
            <a:off x="591065" y="3429000"/>
            <a:ext cx="84096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Rescued by Roman soldiers, but arrested:  </a:t>
            </a:r>
            <a:r>
              <a:rPr lang="en-US" sz="2600" dirty="0">
                <a:solidFill>
                  <a:srgbClr val="FF9900"/>
                </a:solidFill>
                <a:effectLst>
                  <a:outerShdw blurRad="38100" dist="38100" dir="2700000" algn="tl">
                    <a:srgbClr val="000000"/>
                  </a:outerShdw>
                </a:effectLst>
                <a:latin typeface="Berlin Sans FB" panose="020E0602020502020306" pitchFamily="34" charset="0"/>
              </a:rPr>
              <a:t>Acts 21:31-33</a:t>
            </a:r>
          </a:p>
        </p:txBody>
      </p:sp>
      <p:sp>
        <p:nvSpPr>
          <p:cNvPr id="10" name="Text Box 15">
            <a:extLst>
              <a:ext uri="{FF2B5EF4-FFF2-40B4-BE49-F238E27FC236}">
                <a16:creationId xmlns:a16="http://schemas.microsoft.com/office/drawing/2014/main" id="{24C3ABC5-929C-4CF5-B967-EF047CA385A0}"/>
              </a:ext>
            </a:extLst>
          </p:cNvPr>
          <p:cNvSpPr txBox="1">
            <a:spLocks noChangeArrowheads="1"/>
          </p:cNvSpPr>
          <p:nvPr/>
        </p:nvSpPr>
        <p:spPr bwMode="auto">
          <a:xfrm>
            <a:off x="586154" y="3999113"/>
            <a:ext cx="840967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Defended himself before the Jews and Roman authorities in Judea and appealed to Caesar:  </a:t>
            </a:r>
            <a:r>
              <a:rPr lang="en-US" sz="2600" dirty="0">
                <a:solidFill>
                  <a:srgbClr val="FF9900"/>
                </a:solidFill>
                <a:effectLst>
                  <a:outerShdw blurRad="38100" dist="38100" dir="2700000" algn="tl">
                    <a:srgbClr val="000000"/>
                  </a:outerShdw>
                </a:effectLst>
                <a:latin typeface="Berlin Sans FB" panose="020E0602020502020306" pitchFamily="34" charset="0"/>
              </a:rPr>
              <a:t>Acts 24, 25, 26; 9:15; 26:17; Rom. 8:28</a:t>
            </a:r>
          </a:p>
        </p:txBody>
      </p:sp>
      <p:sp>
        <p:nvSpPr>
          <p:cNvPr id="11" name="Text Box 15">
            <a:extLst>
              <a:ext uri="{FF2B5EF4-FFF2-40B4-BE49-F238E27FC236}">
                <a16:creationId xmlns:a16="http://schemas.microsoft.com/office/drawing/2014/main" id="{B9AEE7A3-5F51-43A5-A12B-01893E7D8752}"/>
              </a:ext>
            </a:extLst>
          </p:cNvPr>
          <p:cNvSpPr txBox="1">
            <a:spLocks noChangeArrowheads="1"/>
          </p:cNvSpPr>
          <p:nvPr/>
        </p:nvSpPr>
        <p:spPr bwMode="auto">
          <a:xfrm>
            <a:off x="595297" y="5320697"/>
            <a:ext cx="8409678"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Voyage to Rome (</a:t>
            </a:r>
            <a:r>
              <a:rPr lang="en-US" sz="2600" dirty="0">
                <a:solidFill>
                  <a:srgbClr val="FF9900"/>
                </a:solidFill>
                <a:effectLst>
                  <a:outerShdw blurRad="38100" dist="38100" dir="2700000" algn="tl">
                    <a:srgbClr val="000000"/>
                  </a:outerShdw>
                </a:effectLst>
                <a:latin typeface="Berlin Sans FB" panose="020E0602020502020306" pitchFamily="34" charset="0"/>
              </a:rPr>
              <a:t>Acts 27</a:t>
            </a:r>
            <a:r>
              <a:rPr lang="en-US" sz="2600" dirty="0">
                <a:solidFill>
                  <a:srgbClr val="FFFF00"/>
                </a:solidFill>
                <a:effectLst>
                  <a:outerShdw blurRad="38100" dist="38100" dir="2700000" algn="tl">
                    <a:srgbClr val="000000"/>
                  </a:outerShdw>
                </a:effectLst>
                <a:latin typeface="Berlin Sans FB" panose="020E0602020502020306" pitchFamily="34" charset="0"/>
              </a:rPr>
              <a:t>) which included a shipwreck on Malta (</a:t>
            </a:r>
            <a:r>
              <a:rPr lang="en-US" sz="2600" dirty="0">
                <a:solidFill>
                  <a:srgbClr val="FF9900"/>
                </a:solidFill>
                <a:effectLst>
                  <a:outerShdw blurRad="38100" dist="38100" dir="2700000" algn="tl">
                    <a:srgbClr val="000000"/>
                  </a:outerShdw>
                </a:effectLst>
                <a:latin typeface="Berlin Sans FB" panose="020E0602020502020306" pitchFamily="34" charset="0"/>
              </a:rPr>
              <a:t>27:39-44</a:t>
            </a:r>
            <a:r>
              <a:rPr lang="en-US" sz="2600" dirty="0">
                <a:solidFill>
                  <a:srgbClr val="FFFF00"/>
                </a:solidFill>
                <a:effectLst>
                  <a:outerShdw blurRad="38100" dist="38100" dir="2700000" algn="tl">
                    <a:srgbClr val="000000"/>
                  </a:outerShdw>
                </a:effectLst>
                <a:latin typeface="Berlin Sans FB" panose="020E0602020502020306" pitchFamily="34" charset="0"/>
              </a:rPr>
              <a:t>), an encounter with a poisonous snake (</a:t>
            </a:r>
            <a:r>
              <a:rPr lang="en-US" sz="2600" dirty="0">
                <a:solidFill>
                  <a:srgbClr val="FF9900"/>
                </a:solidFill>
                <a:effectLst>
                  <a:outerShdw blurRad="38100" dist="38100" dir="2700000" algn="tl">
                    <a:srgbClr val="000000"/>
                  </a:outerShdw>
                </a:effectLst>
                <a:latin typeface="Berlin Sans FB" panose="020E0602020502020306" pitchFamily="34" charset="0"/>
              </a:rPr>
              <a:t>28:3-6</a:t>
            </a:r>
            <a:r>
              <a:rPr lang="en-US" sz="2600" dirty="0">
                <a:solidFill>
                  <a:srgbClr val="FFFF00"/>
                </a:solidFill>
                <a:effectLst>
                  <a:outerShdw blurRad="38100" dist="38100" dir="2700000" algn="tl">
                    <a:srgbClr val="000000"/>
                  </a:outerShdw>
                </a:effectLst>
                <a:latin typeface="Berlin Sans FB" panose="020E0602020502020306" pitchFamily="34" charset="0"/>
              </a:rPr>
              <a:t>), and several miraculous healings (</a:t>
            </a:r>
            <a:r>
              <a:rPr lang="en-US" sz="2600" dirty="0">
                <a:solidFill>
                  <a:srgbClr val="FF9900"/>
                </a:solidFill>
                <a:effectLst>
                  <a:outerShdw blurRad="38100" dist="38100" dir="2700000" algn="tl">
                    <a:srgbClr val="000000"/>
                  </a:outerShdw>
                </a:effectLst>
                <a:latin typeface="Berlin Sans FB" panose="020E0602020502020306" pitchFamily="34" charset="0"/>
              </a:rPr>
              <a:t>28:8-9</a:t>
            </a:r>
            <a:r>
              <a:rPr lang="en-US" sz="2600" dirty="0">
                <a:solidFill>
                  <a:srgbClr val="FFFF00"/>
                </a:solidFill>
                <a:effectLst>
                  <a:outerShdw blurRad="38100" dist="38100" dir="2700000" algn="tl">
                    <a:srgbClr val="000000"/>
                  </a:outerShdw>
                </a:effectLst>
                <a:latin typeface="Berlin Sans FB" panose="020E0602020502020306" pitchFamily="34" charset="0"/>
              </a:rPr>
              <a:t>).</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pic>
        <p:nvPicPr>
          <p:cNvPr id="13" name="Picture 4" descr="Related image">
            <a:extLst>
              <a:ext uri="{FF2B5EF4-FFF2-40B4-BE49-F238E27FC236}">
                <a16:creationId xmlns:a16="http://schemas.microsoft.com/office/drawing/2014/main" id="{31C94D0B-EE32-444D-AEE1-F07A030A7C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
            <a:ext cx="3285744" cy="241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27537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dissolv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5</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600200"/>
            <a:ext cx="5800344"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3200" dirty="0">
                <a:effectLst>
                  <a:outerShdw blurRad="38100" dist="38100" dir="2700000" algn="tl">
                    <a:srgbClr val="000000"/>
                  </a:outerShdw>
                </a:effectLst>
                <a:latin typeface="Berlin Sans FB" panose="020E0602020502020306" pitchFamily="34" charset="0"/>
              </a:rPr>
              <a:t>God’s providence brought Paul to Rome:  </a:t>
            </a:r>
            <a:r>
              <a:rPr lang="en-US" sz="3200" dirty="0">
                <a:solidFill>
                  <a:srgbClr val="FF9900"/>
                </a:solidFill>
                <a:effectLst>
                  <a:outerShdw blurRad="38100" dist="38100" dir="2700000" algn="tl">
                    <a:srgbClr val="000000"/>
                  </a:outerShdw>
                </a:effectLst>
                <a:latin typeface="Berlin Sans FB" panose="020E0602020502020306" pitchFamily="34" charset="0"/>
              </a:rPr>
              <a:t>Acts 28</a:t>
            </a:r>
          </a:p>
        </p:txBody>
      </p:sp>
      <p:sp>
        <p:nvSpPr>
          <p:cNvPr id="8" name="Text Box 15">
            <a:extLst>
              <a:ext uri="{FF2B5EF4-FFF2-40B4-BE49-F238E27FC236}">
                <a16:creationId xmlns:a16="http://schemas.microsoft.com/office/drawing/2014/main" id="{9AF75FE0-33E7-4928-A04C-2E22E2A01A73}"/>
              </a:ext>
            </a:extLst>
          </p:cNvPr>
          <p:cNvSpPr txBox="1">
            <a:spLocks noChangeArrowheads="1"/>
          </p:cNvSpPr>
          <p:nvPr/>
        </p:nvSpPr>
        <p:spPr bwMode="auto">
          <a:xfrm>
            <a:off x="581922" y="2895600"/>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Spends </a:t>
            </a:r>
            <a:r>
              <a:rPr lang="en-US" sz="2800" i="1" dirty="0">
                <a:effectLst>
                  <a:outerShdw blurRad="38100" dist="38100" dir="2700000" algn="tl">
                    <a:srgbClr val="000000"/>
                  </a:outerShdw>
                </a:effectLst>
                <a:latin typeface="Berlin Sans FB" panose="020E0602020502020306" pitchFamily="34" charset="0"/>
              </a:rPr>
              <a:t>“two whole years”  </a:t>
            </a:r>
            <a:r>
              <a:rPr lang="en-US" sz="2800" dirty="0">
                <a:solidFill>
                  <a:srgbClr val="FFFF00"/>
                </a:solidFill>
                <a:effectLst>
                  <a:outerShdw blurRad="38100" dist="38100" dir="2700000" algn="tl">
                    <a:srgbClr val="000000"/>
                  </a:outerShdw>
                </a:effectLst>
                <a:latin typeface="Berlin Sans FB" panose="020E0602020502020306" pitchFamily="34" charset="0"/>
              </a:rPr>
              <a:t>under house arrest; but continued teaching:  </a:t>
            </a:r>
            <a:r>
              <a:rPr lang="en-US" sz="2800" dirty="0">
                <a:solidFill>
                  <a:srgbClr val="FF9900"/>
                </a:solidFill>
                <a:effectLst>
                  <a:outerShdw blurRad="38100" dist="38100" dir="2700000" algn="tl">
                    <a:srgbClr val="000000"/>
                  </a:outerShdw>
                </a:effectLst>
                <a:latin typeface="Berlin Sans FB" panose="020E0602020502020306" pitchFamily="34" charset="0"/>
              </a:rPr>
              <a:t>Acts 28:17-29, 30-31</a:t>
            </a:r>
          </a:p>
        </p:txBody>
      </p:sp>
      <p:sp>
        <p:nvSpPr>
          <p:cNvPr id="9" name="Text Box 15">
            <a:extLst>
              <a:ext uri="{FF2B5EF4-FFF2-40B4-BE49-F238E27FC236}">
                <a16:creationId xmlns:a16="http://schemas.microsoft.com/office/drawing/2014/main" id="{2A7AF341-CA84-4B14-AA69-D1A68F264086}"/>
              </a:ext>
            </a:extLst>
          </p:cNvPr>
          <p:cNvSpPr txBox="1">
            <a:spLocks noChangeArrowheads="1"/>
          </p:cNvSpPr>
          <p:nvPr/>
        </p:nvSpPr>
        <p:spPr bwMode="auto">
          <a:xfrm>
            <a:off x="591065" y="4114800"/>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Even interacted with </a:t>
            </a:r>
            <a:r>
              <a:rPr lang="en-US" sz="2800" i="1" dirty="0">
                <a:effectLst>
                  <a:outerShdw blurRad="38100" dist="38100" dir="2700000" algn="tl">
                    <a:srgbClr val="000000"/>
                  </a:outerShdw>
                </a:effectLst>
                <a:latin typeface="Berlin Sans FB" panose="020E0602020502020306" pitchFamily="34" charset="0"/>
              </a:rPr>
              <a:t>“the saints…who are of Caesar’s household”</a:t>
            </a:r>
            <a:r>
              <a:rPr lang="en-US" sz="2800" dirty="0">
                <a:solidFill>
                  <a:srgbClr val="FFFF00"/>
                </a:solidFill>
                <a:effectLst>
                  <a:outerShdw blurRad="38100" dist="38100" dir="2700000" algn="tl">
                    <a:srgbClr val="000000"/>
                  </a:outerShdw>
                </a:effectLst>
                <a:latin typeface="Berlin Sans FB" panose="020E0602020502020306" pitchFamily="34" charset="0"/>
              </a:rPr>
              <a:t> :  </a:t>
            </a:r>
            <a:r>
              <a:rPr lang="en-US" sz="2800" dirty="0">
                <a:solidFill>
                  <a:srgbClr val="FF9900"/>
                </a:solidFill>
                <a:effectLst>
                  <a:outerShdw blurRad="38100" dist="38100" dir="2700000" algn="tl">
                    <a:srgbClr val="000000"/>
                  </a:outerShdw>
                </a:effectLst>
                <a:latin typeface="Berlin Sans FB" panose="020E0602020502020306" pitchFamily="34" charset="0"/>
              </a:rPr>
              <a:t>Phil. 4:22</a:t>
            </a:r>
          </a:p>
        </p:txBody>
      </p:sp>
      <p:sp>
        <p:nvSpPr>
          <p:cNvPr id="10" name="Text Box 15">
            <a:extLst>
              <a:ext uri="{FF2B5EF4-FFF2-40B4-BE49-F238E27FC236}">
                <a16:creationId xmlns:a16="http://schemas.microsoft.com/office/drawing/2014/main" id="{24C3ABC5-929C-4CF5-B967-EF047CA385A0}"/>
              </a:ext>
            </a:extLst>
          </p:cNvPr>
          <p:cNvSpPr txBox="1">
            <a:spLocks noChangeArrowheads="1"/>
          </p:cNvSpPr>
          <p:nvPr/>
        </p:nvSpPr>
        <p:spPr bwMode="auto">
          <a:xfrm>
            <a:off x="586154" y="5294293"/>
            <a:ext cx="840967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800" dirty="0">
                <a:solidFill>
                  <a:srgbClr val="FFFF00"/>
                </a:solidFill>
                <a:effectLst>
                  <a:outerShdw blurRad="38100" dist="38100" dir="2700000" algn="tl">
                    <a:srgbClr val="000000"/>
                  </a:outerShdw>
                </a:effectLst>
                <a:latin typeface="Berlin Sans FB" panose="020E0602020502020306" pitchFamily="34" charset="0"/>
              </a:rPr>
              <a:t>What an amazing journey and result were </a:t>
            </a:r>
            <a:r>
              <a:rPr lang="en-US" sz="2800" dirty="0" err="1">
                <a:solidFill>
                  <a:srgbClr val="FFFF00"/>
                </a:solidFill>
                <a:effectLst>
                  <a:outerShdw blurRad="38100" dist="38100" dir="2700000" algn="tl">
                    <a:srgbClr val="000000"/>
                  </a:outerShdw>
                </a:effectLst>
                <a:latin typeface="Berlin Sans FB" panose="020E0602020502020306" pitchFamily="34" charset="0"/>
              </a:rPr>
              <a:t>accom-plished</a:t>
            </a:r>
            <a:r>
              <a:rPr lang="en-US" sz="2800" dirty="0">
                <a:solidFill>
                  <a:srgbClr val="FFFF00"/>
                </a:solidFill>
                <a:effectLst>
                  <a:outerShdw blurRad="38100" dist="38100" dir="2700000" algn="tl">
                    <a:srgbClr val="000000"/>
                  </a:outerShdw>
                </a:effectLst>
                <a:latin typeface="Berlin Sans FB" panose="020E0602020502020306" pitchFamily="34" charset="0"/>
              </a:rPr>
              <a:t> through God’s providence!  </a:t>
            </a:r>
            <a:r>
              <a:rPr lang="en-US" sz="2800" dirty="0">
                <a:solidFill>
                  <a:srgbClr val="FF9900"/>
                </a:solidFill>
                <a:effectLst>
                  <a:outerShdw blurRad="38100" dist="38100" dir="2700000" algn="tl">
                    <a:srgbClr val="000000"/>
                  </a:outerShdw>
                </a:effectLst>
                <a:latin typeface="Berlin Sans FB" panose="020E0602020502020306" pitchFamily="34" charset="0"/>
              </a:rPr>
              <a:t>Rom. 8:28</a:t>
            </a:r>
          </a:p>
        </p:txBody>
      </p:sp>
      <p:pic>
        <p:nvPicPr>
          <p:cNvPr id="14" name="Picture 4" descr="Related image">
            <a:extLst>
              <a:ext uri="{FF2B5EF4-FFF2-40B4-BE49-F238E27FC236}">
                <a16:creationId xmlns:a16="http://schemas.microsoft.com/office/drawing/2014/main" id="{3BE881AB-03FE-445C-A98E-C4322AC73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
            <a:ext cx="3285744" cy="2414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8089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dissolve">
                                      <p:cBhvr>
                                        <p:cTn id="11" dur="500"/>
                                        <p:tgtEl>
                                          <p:spTgt spid="8"/>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dissolve">
                                      <p:cBhvr>
                                        <p:cTn id="15" dur="500"/>
                                        <p:tgtEl>
                                          <p:spTgt spid="9"/>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0">
              <a:srgbClr val="006600"/>
            </a:gs>
            <a:gs pos="100000">
              <a:srgbClr val="003300"/>
            </a:gs>
          </a:gsLst>
          <a:lin ang="2700000" scaled="1"/>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BE86863-16FF-4455-8052-39B42922A73C}"/>
              </a:ext>
            </a:extLst>
          </p:cNvPr>
          <p:cNvSpPr/>
          <p:nvPr/>
        </p:nvSpPr>
        <p:spPr bwMode="auto">
          <a:xfrm>
            <a:off x="-9526"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9" name="Text Box 9"/>
          <p:cNvSpPr txBox="1">
            <a:spLocks noChangeArrowheads="1"/>
          </p:cNvSpPr>
          <p:nvPr/>
        </p:nvSpPr>
        <p:spPr bwMode="auto">
          <a:xfrm>
            <a:off x="152400" y="228600"/>
            <a:ext cx="4953000" cy="923330"/>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sz="5400" dirty="0">
                <a:solidFill>
                  <a:srgbClr val="FFFF00"/>
                </a:solidFill>
                <a:latin typeface="Berlin Sans FB Demi" panose="020E0802020502020306" pitchFamily="34" charset="0"/>
              </a:rPr>
              <a:t>Introduction</a:t>
            </a:r>
          </a:p>
        </p:txBody>
      </p:sp>
      <p:sp>
        <p:nvSpPr>
          <p:cNvPr id="2" name="Slide Number Placeholder 1"/>
          <p:cNvSpPr>
            <a:spLocks noGrp="1"/>
          </p:cNvSpPr>
          <p:nvPr>
            <p:ph type="sldNum" sz="quarter" idx="12"/>
          </p:nvPr>
        </p:nvSpPr>
        <p:spPr>
          <a:xfrm>
            <a:off x="8458200" y="6400800"/>
            <a:ext cx="685800" cy="457200"/>
          </a:xfrm>
        </p:spPr>
        <p:txBody>
          <a:bodyPr/>
          <a:lstStyle/>
          <a:p>
            <a:fld id="{955E7828-17CB-442F-849A-4BD13309398C}" type="slidenum">
              <a:rPr lang="en-US" sz="1800" b="1" smtClean="0">
                <a:effectLst/>
                <a:latin typeface="Gill Sans MT" panose="020B0502020104020203" pitchFamily="34" charset="0"/>
              </a:rPr>
              <a:pPr/>
              <a:t>6</a:t>
            </a:fld>
            <a:endParaRPr lang="en-US" sz="1800" b="1" dirty="0">
              <a:effectLst/>
              <a:latin typeface="Gill Sans MT" panose="020B0502020104020203"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Text Box 15">
            <a:extLst>
              <a:ext uri="{FF2B5EF4-FFF2-40B4-BE49-F238E27FC236}">
                <a16:creationId xmlns:a16="http://schemas.microsoft.com/office/drawing/2014/main" id="{482D0756-7117-48F0-8ABB-32D83A535B55}"/>
              </a:ext>
            </a:extLst>
          </p:cNvPr>
          <p:cNvSpPr txBox="1">
            <a:spLocks noChangeArrowheads="1"/>
          </p:cNvSpPr>
          <p:nvPr/>
        </p:nvSpPr>
        <p:spPr bwMode="auto">
          <a:xfrm>
            <a:off x="143256" y="1447800"/>
            <a:ext cx="580034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Man has always had a difficult time trusting God:</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8" name="Text Box 15">
            <a:extLst>
              <a:ext uri="{FF2B5EF4-FFF2-40B4-BE49-F238E27FC236}">
                <a16:creationId xmlns:a16="http://schemas.microsoft.com/office/drawing/2014/main" id="{9AF75FE0-33E7-4928-A04C-2E22E2A01A73}"/>
              </a:ext>
            </a:extLst>
          </p:cNvPr>
          <p:cNvSpPr txBox="1">
            <a:spLocks noChangeArrowheads="1"/>
          </p:cNvSpPr>
          <p:nvPr/>
        </p:nvSpPr>
        <p:spPr bwMode="auto">
          <a:xfrm>
            <a:off x="581922" y="2307938"/>
            <a:ext cx="84096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Adam &amp; Eve:  </a:t>
            </a:r>
            <a:r>
              <a:rPr lang="en-US" sz="2600" dirty="0">
                <a:solidFill>
                  <a:srgbClr val="FF9900"/>
                </a:solidFill>
                <a:effectLst>
                  <a:outerShdw blurRad="38100" dist="38100" dir="2700000" algn="tl">
                    <a:srgbClr val="000000"/>
                  </a:outerShdw>
                </a:effectLst>
                <a:latin typeface="Berlin Sans FB" panose="020E0602020502020306" pitchFamily="34" charset="0"/>
              </a:rPr>
              <a:t>Gen. 3:1-6</a:t>
            </a:r>
          </a:p>
        </p:txBody>
      </p:sp>
      <p:sp>
        <p:nvSpPr>
          <p:cNvPr id="9" name="Text Box 15">
            <a:extLst>
              <a:ext uri="{FF2B5EF4-FFF2-40B4-BE49-F238E27FC236}">
                <a16:creationId xmlns:a16="http://schemas.microsoft.com/office/drawing/2014/main" id="{2A7AF341-CA84-4B14-AA69-D1A68F264086}"/>
              </a:ext>
            </a:extLst>
          </p:cNvPr>
          <p:cNvSpPr txBox="1">
            <a:spLocks noChangeArrowheads="1"/>
          </p:cNvSpPr>
          <p:nvPr/>
        </p:nvSpPr>
        <p:spPr bwMode="auto">
          <a:xfrm>
            <a:off x="591065" y="2734768"/>
            <a:ext cx="8409678"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chemeClr val="tx1"/>
              </a:buClr>
              <a:buSzPct val="115000"/>
              <a:buFont typeface="Wingdings 2" panose="05020102010507070707" pitchFamily="18" charset="2"/>
              <a:buChar char="ã"/>
            </a:pPr>
            <a:r>
              <a:rPr lang="en-US" sz="2600" dirty="0">
                <a:solidFill>
                  <a:srgbClr val="FFFF00"/>
                </a:solidFill>
                <a:effectLst>
                  <a:outerShdw blurRad="38100" dist="38100" dir="2700000" algn="tl">
                    <a:srgbClr val="000000"/>
                  </a:outerShdw>
                </a:effectLst>
                <a:latin typeface="Berlin Sans FB" panose="020E0602020502020306" pitchFamily="34" charset="0"/>
              </a:rPr>
              <a:t>Israelites:</a:t>
            </a:r>
            <a:endParaRPr lang="en-US" sz="2600" dirty="0">
              <a:solidFill>
                <a:srgbClr val="FF9900"/>
              </a:solidFill>
              <a:effectLst>
                <a:outerShdw blurRad="38100" dist="38100" dir="2700000" algn="tl">
                  <a:srgbClr val="000000"/>
                </a:outerShdw>
              </a:effectLst>
              <a:latin typeface="Berlin Sans FB" panose="020E0602020502020306" pitchFamily="34" charset="0"/>
            </a:endParaRPr>
          </a:p>
        </p:txBody>
      </p:sp>
      <p:sp>
        <p:nvSpPr>
          <p:cNvPr id="10" name="Text Box 15">
            <a:extLst>
              <a:ext uri="{FF2B5EF4-FFF2-40B4-BE49-F238E27FC236}">
                <a16:creationId xmlns:a16="http://schemas.microsoft.com/office/drawing/2014/main" id="{24C3ABC5-929C-4CF5-B967-EF047CA385A0}"/>
              </a:ext>
            </a:extLst>
          </p:cNvPr>
          <p:cNvSpPr txBox="1">
            <a:spLocks noChangeArrowheads="1"/>
          </p:cNvSpPr>
          <p:nvPr/>
        </p:nvSpPr>
        <p:spPr bwMode="auto">
          <a:xfrm>
            <a:off x="967153" y="3192330"/>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Deliverance from Egyptian bondage:  </a:t>
            </a:r>
            <a:r>
              <a:rPr lang="en-US" sz="2400" dirty="0">
                <a:solidFill>
                  <a:srgbClr val="FF9900"/>
                </a:solidFill>
                <a:effectLst>
                  <a:outerShdw blurRad="38100" dist="38100" dir="2700000" algn="tl">
                    <a:srgbClr val="000000"/>
                  </a:outerShdw>
                </a:effectLst>
                <a:latin typeface="Berlin Sans FB" panose="020E0602020502020306" pitchFamily="34" charset="0"/>
              </a:rPr>
              <a:t>Ex. 5-12</a:t>
            </a:r>
          </a:p>
        </p:txBody>
      </p:sp>
      <p:sp>
        <p:nvSpPr>
          <p:cNvPr id="11" name="Text Box 15">
            <a:extLst>
              <a:ext uri="{FF2B5EF4-FFF2-40B4-BE49-F238E27FC236}">
                <a16:creationId xmlns:a16="http://schemas.microsoft.com/office/drawing/2014/main" id="{1A86E228-BFB9-49F4-BBA9-6D12DA92F7BD}"/>
              </a:ext>
            </a:extLst>
          </p:cNvPr>
          <p:cNvSpPr txBox="1">
            <a:spLocks noChangeArrowheads="1"/>
          </p:cNvSpPr>
          <p:nvPr/>
        </p:nvSpPr>
        <p:spPr bwMode="auto">
          <a:xfrm>
            <a:off x="976890" y="3678939"/>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Red Sea crossing:  </a:t>
            </a:r>
            <a:r>
              <a:rPr lang="en-US" sz="2400" dirty="0">
                <a:solidFill>
                  <a:srgbClr val="FF9900"/>
                </a:solidFill>
                <a:effectLst>
                  <a:outerShdw blurRad="38100" dist="38100" dir="2700000" algn="tl">
                    <a:srgbClr val="000000"/>
                  </a:outerShdw>
                </a:effectLst>
                <a:latin typeface="Berlin Sans FB" panose="020E0602020502020306" pitchFamily="34" charset="0"/>
              </a:rPr>
              <a:t>Ex. 14:11-12</a:t>
            </a:r>
          </a:p>
        </p:txBody>
      </p:sp>
      <p:sp>
        <p:nvSpPr>
          <p:cNvPr id="12" name="Text Box 15">
            <a:extLst>
              <a:ext uri="{FF2B5EF4-FFF2-40B4-BE49-F238E27FC236}">
                <a16:creationId xmlns:a16="http://schemas.microsoft.com/office/drawing/2014/main" id="{883402CF-DB86-438F-9421-681FA4FA6F72}"/>
              </a:ext>
            </a:extLst>
          </p:cNvPr>
          <p:cNvSpPr txBox="1">
            <a:spLocks noChangeArrowheads="1"/>
          </p:cNvSpPr>
          <p:nvPr/>
        </p:nvSpPr>
        <p:spPr bwMode="auto">
          <a:xfrm>
            <a:off x="983455" y="4171032"/>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Bitter waters of Marah:  </a:t>
            </a:r>
            <a:r>
              <a:rPr lang="en-US" sz="2400" dirty="0">
                <a:solidFill>
                  <a:srgbClr val="FF9900"/>
                </a:solidFill>
                <a:effectLst>
                  <a:outerShdw blurRad="38100" dist="38100" dir="2700000" algn="tl">
                    <a:srgbClr val="000000"/>
                  </a:outerShdw>
                </a:effectLst>
                <a:latin typeface="Berlin Sans FB" panose="020E0602020502020306" pitchFamily="34" charset="0"/>
              </a:rPr>
              <a:t>Ex. 15:22-27</a:t>
            </a:r>
          </a:p>
        </p:txBody>
      </p:sp>
      <p:sp>
        <p:nvSpPr>
          <p:cNvPr id="13" name="Text Box 15">
            <a:extLst>
              <a:ext uri="{FF2B5EF4-FFF2-40B4-BE49-F238E27FC236}">
                <a16:creationId xmlns:a16="http://schemas.microsoft.com/office/drawing/2014/main" id="{7B5BC08A-2C34-4DCB-9FDB-96DAFC7175F1}"/>
              </a:ext>
            </a:extLst>
          </p:cNvPr>
          <p:cNvSpPr txBox="1">
            <a:spLocks noChangeArrowheads="1"/>
          </p:cNvSpPr>
          <p:nvPr/>
        </p:nvSpPr>
        <p:spPr bwMode="auto">
          <a:xfrm>
            <a:off x="981289" y="4645918"/>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Manna:  </a:t>
            </a:r>
            <a:r>
              <a:rPr lang="en-US" sz="2400" dirty="0">
                <a:solidFill>
                  <a:srgbClr val="FF9900"/>
                </a:solidFill>
                <a:effectLst>
                  <a:outerShdw blurRad="38100" dist="38100" dir="2700000" algn="tl">
                    <a:srgbClr val="000000"/>
                  </a:outerShdw>
                </a:effectLst>
                <a:latin typeface="Berlin Sans FB" panose="020E0602020502020306" pitchFamily="34" charset="0"/>
              </a:rPr>
              <a:t>Ex. 16:3</a:t>
            </a:r>
          </a:p>
        </p:txBody>
      </p:sp>
      <p:sp>
        <p:nvSpPr>
          <p:cNvPr id="14" name="Text Box 15">
            <a:extLst>
              <a:ext uri="{FF2B5EF4-FFF2-40B4-BE49-F238E27FC236}">
                <a16:creationId xmlns:a16="http://schemas.microsoft.com/office/drawing/2014/main" id="{77715D43-E51D-49D2-9FE6-225FDE512BA5}"/>
              </a:ext>
            </a:extLst>
          </p:cNvPr>
          <p:cNvSpPr txBox="1">
            <a:spLocks noChangeArrowheads="1"/>
          </p:cNvSpPr>
          <p:nvPr/>
        </p:nvSpPr>
        <p:spPr bwMode="auto">
          <a:xfrm>
            <a:off x="978695" y="5066423"/>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Water at Rephidim:  </a:t>
            </a:r>
            <a:r>
              <a:rPr lang="en-US" sz="2400" dirty="0">
                <a:solidFill>
                  <a:srgbClr val="FF9900"/>
                </a:solidFill>
                <a:effectLst>
                  <a:outerShdw blurRad="38100" dist="38100" dir="2700000" algn="tl">
                    <a:srgbClr val="000000"/>
                  </a:outerShdw>
                </a:effectLst>
                <a:latin typeface="Berlin Sans FB" panose="020E0602020502020306" pitchFamily="34" charset="0"/>
              </a:rPr>
              <a:t>Ex. 17:1-7; Num. 20:1-13</a:t>
            </a:r>
          </a:p>
        </p:txBody>
      </p:sp>
      <p:sp>
        <p:nvSpPr>
          <p:cNvPr id="15" name="Text Box 15">
            <a:extLst>
              <a:ext uri="{FF2B5EF4-FFF2-40B4-BE49-F238E27FC236}">
                <a16:creationId xmlns:a16="http://schemas.microsoft.com/office/drawing/2014/main" id="{9107611E-0E14-431E-95EE-E9E3041635AE}"/>
              </a:ext>
            </a:extLst>
          </p:cNvPr>
          <p:cNvSpPr txBox="1">
            <a:spLocks noChangeArrowheads="1"/>
          </p:cNvSpPr>
          <p:nvPr/>
        </p:nvSpPr>
        <p:spPr bwMode="auto">
          <a:xfrm>
            <a:off x="985262" y="5554254"/>
            <a:ext cx="803358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Refusal to enter Canaan:  </a:t>
            </a:r>
            <a:r>
              <a:rPr lang="en-US" sz="2400" dirty="0">
                <a:solidFill>
                  <a:srgbClr val="FF9900"/>
                </a:solidFill>
                <a:effectLst>
                  <a:outerShdw blurRad="38100" dist="38100" dir="2700000" algn="tl">
                    <a:srgbClr val="000000"/>
                  </a:outerShdw>
                </a:effectLst>
                <a:latin typeface="Berlin Sans FB" panose="020E0602020502020306" pitchFamily="34" charset="0"/>
              </a:rPr>
              <a:t>Num. 14:1-4</a:t>
            </a:r>
          </a:p>
        </p:txBody>
      </p:sp>
      <p:sp>
        <p:nvSpPr>
          <p:cNvPr id="16" name="Text Box 15">
            <a:extLst>
              <a:ext uri="{FF2B5EF4-FFF2-40B4-BE49-F238E27FC236}">
                <a16:creationId xmlns:a16="http://schemas.microsoft.com/office/drawing/2014/main" id="{6F782869-AAAA-4369-BC7D-2F7F9113E1E9}"/>
              </a:ext>
            </a:extLst>
          </p:cNvPr>
          <p:cNvSpPr txBox="1">
            <a:spLocks noChangeArrowheads="1"/>
          </p:cNvSpPr>
          <p:nvPr/>
        </p:nvSpPr>
        <p:spPr bwMode="auto">
          <a:xfrm>
            <a:off x="985475" y="6040863"/>
            <a:ext cx="803358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400" dirty="0">
                <a:effectLst>
                  <a:outerShdw blurRad="38100" dist="38100" dir="2700000" algn="tl">
                    <a:srgbClr val="000000"/>
                  </a:outerShdw>
                </a:effectLst>
                <a:latin typeface="Berlin Sans FB" panose="020E0602020502020306" pitchFamily="34" charset="0"/>
              </a:rPr>
              <a:t>Failure to heed the warnings of the prophets:  </a:t>
            </a:r>
            <a:r>
              <a:rPr lang="en-US" sz="2400" dirty="0">
                <a:solidFill>
                  <a:srgbClr val="FF9900"/>
                </a:solidFill>
                <a:effectLst>
                  <a:outerShdw blurRad="38100" dist="38100" dir="2700000" algn="tl">
                    <a:srgbClr val="000000"/>
                  </a:outerShdw>
                </a:effectLst>
                <a:latin typeface="Berlin Sans FB" panose="020E0602020502020306" pitchFamily="34" charset="0"/>
              </a:rPr>
              <a:t>Lev. 26; Deut. 28; Jer. 6:16; Matt. 23:37-38</a:t>
            </a:r>
          </a:p>
        </p:txBody>
      </p:sp>
      <p:pic>
        <p:nvPicPr>
          <p:cNvPr id="16386" name="Picture 2" descr="Related image">
            <a:extLst>
              <a:ext uri="{FF2B5EF4-FFF2-40B4-BE49-F238E27FC236}">
                <a16:creationId xmlns:a16="http://schemas.microsoft.com/office/drawing/2014/main" id="{FD62DB8B-67E6-4E9D-A8E9-72DE0453AE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36458" y="-11112"/>
            <a:ext cx="3607541" cy="240127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7DACBABF-9519-453F-B8C8-93A3620F825F}"/>
              </a:ext>
            </a:extLst>
          </p:cNvPr>
          <p:cNvSpPr/>
          <p:nvPr/>
        </p:nvSpPr>
        <p:spPr bwMode="auto">
          <a:xfrm>
            <a:off x="304800" y="1391643"/>
            <a:ext cx="8534400" cy="5237755"/>
          </a:xfrm>
          <a:prstGeom prst="roundRect">
            <a:avLst/>
          </a:prstGeom>
          <a:gradFill>
            <a:gsLst>
              <a:gs pos="0">
                <a:srgbClr val="006600"/>
              </a:gs>
              <a:gs pos="100000">
                <a:srgbClr val="003300"/>
              </a:gs>
            </a:gsLst>
            <a:lin ang="2700000" scaled="1"/>
          </a:gradFill>
          <a:ln w="508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just"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Berlin Sans FB" panose="020E0602020502020306" pitchFamily="34" charset="0"/>
              </a:rPr>
              <a:t>We must learn from their evil example and be determined not to repeat it!</a:t>
            </a:r>
          </a:p>
          <a:p>
            <a:pPr marL="0" marR="0" indent="0" algn="l" defTabSz="914400" rtl="0" eaLnBrk="0" fontAlgn="base" latinLnBrk="0" hangingPunct="0">
              <a:lnSpc>
                <a:spcPct val="100000"/>
              </a:lnSpc>
              <a:spcBef>
                <a:spcPct val="0"/>
              </a:spcBef>
              <a:spcAft>
                <a:spcPct val="0"/>
              </a:spcAft>
              <a:buClrTx/>
              <a:buSzTx/>
              <a:buFontTx/>
              <a:buNone/>
              <a:tabLst/>
            </a:pPr>
            <a:endParaRPr lang="en-US" sz="2800" dirty="0">
              <a:latin typeface="Berlin Sans FB" panose="020E0602020502020306" pitchFamily="34" charset="0"/>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4400" b="0" i="0" u="none" strike="noStrike" cap="none" normalizeH="0" baseline="0" dirty="0">
                <a:ln>
                  <a:noFill/>
                </a:ln>
                <a:solidFill>
                  <a:srgbClr val="FFCC00"/>
                </a:solidFill>
                <a:effectLst/>
                <a:latin typeface="Berlin Sans FB" panose="020E0602020502020306" pitchFamily="34" charset="0"/>
              </a:rPr>
              <a:t>1 Corinthians 10:1-13</a:t>
            </a:r>
          </a:p>
          <a:p>
            <a:pPr algn="just"/>
            <a:endParaRPr lang="en-US" sz="2800" dirty="0">
              <a:latin typeface="Berlin Sans FB" panose="020E0602020502020306" pitchFamily="34" charset="0"/>
            </a:endParaRPr>
          </a:p>
          <a:p>
            <a:pPr algn="just"/>
            <a:r>
              <a:rPr lang="en-US" sz="3200" i="1" dirty="0">
                <a:solidFill>
                  <a:srgbClr val="FFFF00"/>
                </a:solidFill>
                <a:latin typeface="Berlin Sans FB" panose="020E0602020502020306" pitchFamily="34" charset="0"/>
              </a:rPr>
              <a:t>“Now all these things happened to them as examples, and they were written for our admonition, upon whom the ends of the ages have come.” </a:t>
            </a:r>
            <a:r>
              <a:rPr lang="en-US" sz="3200" dirty="0">
                <a:solidFill>
                  <a:srgbClr val="FFCC00"/>
                </a:solidFill>
                <a:latin typeface="Berlin Sans FB" panose="020E0602020502020306" pitchFamily="34" charset="0"/>
              </a:rPr>
              <a:t>(v. 11)</a:t>
            </a:r>
            <a:endParaRPr kumimoji="0" lang="en-US" sz="3200" b="0" i="0" u="none" strike="noStrike" cap="none" normalizeH="0" baseline="0" dirty="0">
              <a:ln>
                <a:noFill/>
              </a:ln>
              <a:solidFill>
                <a:schemeClr val="tx1"/>
              </a:solidFill>
              <a:effectLst/>
              <a:latin typeface="Berlin Sans FB" panose="020E0602020502020306" pitchFamily="34" charset="0"/>
            </a:endParaRPr>
          </a:p>
        </p:txBody>
      </p:sp>
    </p:spTree>
    <p:extLst>
      <p:ext uri="{BB962C8B-B14F-4D97-AF65-F5344CB8AC3E}">
        <p14:creationId xmlns:p14="http://schemas.microsoft.com/office/powerpoint/2010/main" val="2189067458"/>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16386"/>
                                        </p:tgtEl>
                                        <p:attrNameLst>
                                          <p:attrName>style.visibility</p:attrName>
                                        </p:attrNameLst>
                                      </p:cBhvr>
                                      <p:to>
                                        <p:strVal val="visible"/>
                                      </p:to>
                                    </p:set>
                                    <p:animEffect transition="in" filter="dissolve">
                                      <p:cBhvr>
                                        <p:cTn id="14" dur="500"/>
                                        <p:tgtEl>
                                          <p:spTgt spid="16386"/>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dissolv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dissolv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dissolve">
                                      <p:cBhvr>
                                        <p:cTn id="28" dur="500"/>
                                        <p:tgtEl>
                                          <p:spTgt spid="9"/>
                                        </p:tgtEl>
                                      </p:cBhvr>
                                    </p:animEffect>
                                  </p:childTnLst>
                                </p:cTn>
                              </p:par>
                            </p:childTnLst>
                          </p:cTn>
                        </p:par>
                        <p:par>
                          <p:cTn id="29" fill="hold">
                            <p:stCondLst>
                              <p:cond delay="500"/>
                            </p:stCondLst>
                            <p:childTnLst>
                              <p:par>
                                <p:cTn id="30" presetID="9"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par>
                          <p:cTn id="33" fill="hold">
                            <p:stCondLst>
                              <p:cond delay="1000"/>
                            </p:stCondLst>
                            <p:childTnLst>
                              <p:par>
                                <p:cTn id="34" presetID="9"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dissolve">
                                      <p:cBhvr>
                                        <p:cTn id="36" dur="500"/>
                                        <p:tgtEl>
                                          <p:spTgt spid="11"/>
                                        </p:tgtEl>
                                      </p:cBhvr>
                                    </p:animEffect>
                                  </p:childTnLst>
                                </p:cTn>
                              </p:par>
                            </p:childTnLst>
                          </p:cTn>
                        </p:par>
                        <p:par>
                          <p:cTn id="37" fill="hold">
                            <p:stCondLst>
                              <p:cond delay="1500"/>
                            </p:stCondLst>
                            <p:childTnLst>
                              <p:par>
                                <p:cTn id="38" presetID="9"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ssolve">
                                      <p:cBhvr>
                                        <p:cTn id="40" dur="500"/>
                                        <p:tgtEl>
                                          <p:spTgt spid="12"/>
                                        </p:tgtEl>
                                      </p:cBhvr>
                                    </p:animEffect>
                                  </p:childTnLst>
                                </p:cTn>
                              </p:par>
                            </p:childTnLst>
                          </p:cTn>
                        </p:par>
                        <p:par>
                          <p:cTn id="41" fill="hold">
                            <p:stCondLst>
                              <p:cond delay="2000"/>
                            </p:stCondLst>
                            <p:childTnLst>
                              <p:par>
                                <p:cTn id="42" presetID="9"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par>
                          <p:cTn id="45" fill="hold">
                            <p:stCondLst>
                              <p:cond delay="2500"/>
                            </p:stCondLst>
                            <p:childTnLst>
                              <p:par>
                                <p:cTn id="46" presetID="9"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dissolve">
                                      <p:cBhvr>
                                        <p:cTn id="48" dur="500"/>
                                        <p:tgtEl>
                                          <p:spTgt spid="14"/>
                                        </p:tgtEl>
                                      </p:cBhvr>
                                    </p:animEffect>
                                  </p:childTnLst>
                                </p:cTn>
                              </p:par>
                            </p:childTnLst>
                          </p:cTn>
                        </p:par>
                        <p:par>
                          <p:cTn id="49" fill="hold">
                            <p:stCondLst>
                              <p:cond delay="3000"/>
                            </p:stCondLst>
                            <p:childTnLst>
                              <p:par>
                                <p:cTn id="50" presetID="9"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dissolve">
                                      <p:cBhvr>
                                        <p:cTn id="52" dur="500"/>
                                        <p:tgtEl>
                                          <p:spTgt spid="15"/>
                                        </p:tgtEl>
                                      </p:cBhvr>
                                    </p:animEffect>
                                  </p:childTnLst>
                                </p:cTn>
                              </p:par>
                            </p:childTnLst>
                          </p:cTn>
                        </p:par>
                        <p:par>
                          <p:cTn id="53" fill="hold">
                            <p:stCondLst>
                              <p:cond delay="3500"/>
                            </p:stCondLst>
                            <p:childTnLst>
                              <p:par>
                                <p:cTn id="54" presetID="9" presetClass="entr" presetSubtype="0"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dissolv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dissolve">
                                      <p:cBhvr>
                                        <p:cTn id="6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9" grpId="0"/>
      <p:bldP spid="19" grpId="0"/>
      <p:bldP spid="8" grpId="0"/>
      <p:bldP spid="9" grpId="0"/>
      <p:bldP spid="10" grpId="0"/>
      <p:bldP spid="11" grpId="0"/>
      <p:bldP spid="12" grpId="0"/>
      <p:bldP spid="13" grpId="0"/>
      <p:bldP spid="14" grpId="0"/>
      <p:bldP spid="15" grpId="0"/>
      <p:bldP spid="16" grpId="0"/>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rotWithShape="0">
          <a:gsLst>
            <a:gs pos="15000">
              <a:srgbClr val="003300"/>
            </a:gs>
            <a:gs pos="75000">
              <a:srgbClr val="006600"/>
            </a:gs>
          </a:gsLst>
          <a:lin ang="2700000" scaled="1"/>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6A9952-02E9-4C22-B9DA-979A1542FD97}"/>
              </a:ext>
            </a:extLst>
          </p:cNvPr>
          <p:cNvPicPr>
            <a:picLocks noChangeAspect="1"/>
          </p:cNvPicPr>
          <p:nvPr/>
        </p:nvPicPr>
        <p:blipFill>
          <a:blip r:embed="rId2"/>
          <a:stretch>
            <a:fillRect/>
          </a:stretch>
        </p:blipFill>
        <p:spPr>
          <a:xfrm>
            <a:off x="3007" y="-30618"/>
            <a:ext cx="9144000" cy="3362656"/>
          </a:xfrm>
          <a:prstGeom prst="rect">
            <a:avLst/>
          </a:prstGeom>
        </p:spPr>
      </p:pic>
      <p:sp>
        <p:nvSpPr>
          <p:cNvPr id="19" name="Slide Number Placeholder 18">
            <a:extLst>
              <a:ext uri="{FF2B5EF4-FFF2-40B4-BE49-F238E27FC236}">
                <a16:creationId xmlns:a16="http://schemas.microsoft.com/office/drawing/2014/main" id="{002BEDA6-2AC8-47D4-AEA9-C37EF9161D0C}"/>
              </a:ext>
            </a:extLst>
          </p:cNvPr>
          <p:cNvSpPr>
            <a:spLocks noGrp="1"/>
          </p:cNvSpPr>
          <p:nvPr>
            <p:ph type="sldNum" sz="quarter" idx="12"/>
          </p:nvPr>
        </p:nvSpPr>
        <p:spPr>
          <a:xfrm>
            <a:off x="8906256" y="6361176"/>
            <a:ext cx="228600" cy="457200"/>
          </a:xfrm>
        </p:spPr>
        <p:txBody>
          <a:bodyPr/>
          <a:lstStyle/>
          <a:p>
            <a:fld id="{FC550496-982E-41DF-B53F-DFD22C9CF57D}" type="slidenum">
              <a:rPr lang="en-US" b="1" smtClean="0">
                <a:latin typeface="Gill Sans MT" panose="020B0502020104020203" pitchFamily="34" charset="0"/>
              </a:rPr>
              <a:pPr/>
              <a:t>7</a:t>
            </a:fld>
            <a:endParaRPr lang="en-US" b="1" dirty="0">
              <a:latin typeface="Gill Sans MT" panose="020B0502020104020203" pitchFamily="34" charset="0"/>
            </a:endParaRPr>
          </a:p>
        </p:txBody>
      </p:sp>
      <p:cxnSp>
        <p:nvCxnSpPr>
          <p:cNvPr id="7" name="Straight Connector 6">
            <a:extLst>
              <a:ext uri="{FF2B5EF4-FFF2-40B4-BE49-F238E27FC236}">
                <a16:creationId xmlns:a16="http://schemas.microsoft.com/office/drawing/2014/main" id="{0E67C590-910C-4240-BE63-B93AFA6D156D}"/>
              </a:ext>
            </a:extLst>
          </p:cNvPr>
          <p:cNvCxnSpPr>
            <a:cxnSpLocks/>
          </p:cNvCxnSpPr>
          <p:nvPr/>
        </p:nvCxnSpPr>
        <p:spPr bwMode="auto">
          <a:xfrm>
            <a:off x="-16045" y="3334328"/>
            <a:ext cx="9160045"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Rectangle 7">
            <a:extLst>
              <a:ext uri="{FF2B5EF4-FFF2-40B4-BE49-F238E27FC236}">
                <a16:creationId xmlns:a16="http://schemas.microsoft.com/office/drawing/2014/main" id="{8A96D7F0-B9B5-4E01-8512-9810E228CAA0}"/>
              </a:ext>
            </a:extLst>
          </p:cNvPr>
          <p:cNvSpPr/>
          <p:nvPr/>
        </p:nvSpPr>
        <p:spPr>
          <a:xfrm>
            <a:off x="-7099" y="3355088"/>
            <a:ext cx="9144000" cy="3505201"/>
          </a:xfrm>
          <a:prstGeom prst="rect">
            <a:avLst/>
          </a:prstGeom>
          <a:solidFill>
            <a:srgbClr val="003300"/>
          </a:solidFill>
          <a:ln>
            <a:noFill/>
          </a:ln>
        </p:spPr>
        <p:style>
          <a:lnRef idx="3">
            <a:schemeClr val="lt1"/>
          </a:lnRef>
          <a:fillRef idx="1">
            <a:schemeClr val="accent1"/>
          </a:fillRef>
          <a:effectRef idx="1">
            <a:schemeClr val="accent1"/>
          </a:effectRef>
          <a:fontRef idx="minor">
            <a:schemeClr val="lt1"/>
          </a:fontRef>
        </p:style>
        <p:txBody>
          <a:bodyPr rtlCol="0" anchor="t"/>
          <a:lstStyle/>
          <a:p>
            <a:pPr algn="ctr"/>
            <a:r>
              <a:rPr lang="en-US" sz="8000" b="1" dirty="0">
                <a:effectLst>
                  <a:glow rad="101600">
                    <a:schemeClr val="bg1">
                      <a:alpha val="60000"/>
                    </a:schemeClr>
                  </a:glow>
                </a:effectLst>
                <a:latin typeface="Nyala" panose="02000504070300020003" pitchFamily="2" charset="0"/>
              </a:rPr>
              <a:t>The Power That Works in Us</a:t>
            </a:r>
            <a:endParaRPr lang="en-US" sz="8000" b="1" dirty="0">
              <a:solidFill>
                <a:srgbClr val="FFCC66"/>
              </a:solidFill>
              <a:effectLst>
                <a:glow rad="101600">
                  <a:schemeClr val="bg1">
                    <a:alpha val="60000"/>
                  </a:schemeClr>
                </a:glow>
              </a:effectLst>
              <a:latin typeface="Nyala" panose="02000504070300020003" pitchFamily="2" charset="0"/>
            </a:endParaRPr>
          </a:p>
        </p:txBody>
      </p:sp>
      <p:sp>
        <p:nvSpPr>
          <p:cNvPr id="10" name="Title 4">
            <a:extLst>
              <a:ext uri="{FF2B5EF4-FFF2-40B4-BE49-F238E27FC236}">
                <a16:creationId xmlns:a16="http://schemas.microsoft.com/office/drawing/2014/main" id="{5CB2E460-E413-4073-B353-9252D417753D}"/>
              </a:ext>
            </a:extLst>
          </p:cNvPr>
          <p:cNvSpPr txBox="1">
            <a:spLocks/>
          </p:cNvSpPr>
          <p:nvPr/>
        </p:nvSpPr>
        <p:spPr>
          <a:xfrm>
            <a:off x="503380" y="5715001"/>
            <a:ext cx="8140398" cy="11429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400" b="1" i="1" dirty="0">
                <a:ln w="18415" cmpd="sng">
                  <a:no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mbria" pitchFamily="18" charset="0"/>
              </a:rPr>
              <a:t>Ephesians 3:20</a:t>
            </a:r>
          </a:p>
        </p:txBody>
      </p:sp>
    </p:spTree>
    <p:extLst>
      <p:ext uri="{BB962C8B-B14F-4D97-AF65-F5344CB8AC3E}">
        <p14:creationId xmlns:p14="http://schemas.microsoft.com/office/powerpoint/2010/main" val="142909472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627062" y="1968818"/>
            <a:ext cx="84153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Paul was the most unjustly treated person in history:  </a:t>
            </a:r>
            <a:r>
              <a:rPr lang="en-US" sz="2800" dirty="0">
                <a:solidFill>
                  <a:srgbClr val="FF9900"/>
                </a:solidFill>
                <a:effectLst>
                  <a:outerShdw blurRad="38100" dist="38100" dir="2700000" algn="tl">
                    <a:srgbClr val="000000"/>
                  </a:outerShdw>
                </a:effectLst>
                <a:latin typeface="Berlin Sans FB" panose="020E0602020502020306" pitchFamily="34" charset="0"/>
              </a:rPr>
              <a:t>2 Cor. 11:22-29</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0" y="274780"/>
            <a:ext cx="6894853" cy="769441"/>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Paul:  joyful optimist</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47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With the exception of Christ,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8</a:t>
            </a:fld>
            <a:endParaRPr lang="en-US" sz="1800" b="1" dirty="0">
              <a:effectLst/>
              <a:latin typeface="Gill Sans MT" panose="020B0502020104020203" pitchFamily="34" charset="0"/>
            </a:endParaRPr>
          </a:p>
        </p:txBody>
      </p:sp>
      <p:pic>
        <p:nvPicPr>
          <p:cNvPr id="1026" name="Picture 2" descr="Related image">
            <a:extLst>
              <a:ext uri="{FF2B5EF4-FFF2-40B4-BE49-F238E27FC236}">
                <a16:creationId xmlns:a16="http://schemas.microsoft.com/office/drawing/2014/main" id="{2CAE66B5-DA6E-4275-98E7-8DD2DE7E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2"/>
            <a:ext cx="3819236" cy="20528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8909D11F-36D6-472F-9327-98A435DEFE13}"/>
              </a:ext>
            </a:extLst>
          </p:cNvPr>
          <p:cNvSpPr txBox="1">
            <a:spLocks noChangeArrowheads="1"/>
          </p:cNvSpPr>
          <p:nvPr/>
        </p:nvSpPr>
        <p:spPr bwMode="auto">
          <a:xfrm>
            <a:off x="685800" y="3014255"/>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labors more abundant”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23</a:t>
            </a:r>
          </a:p>
        </p:txBody>
      </p:sp>
      <p:sp>
        <p:nvSpPr>
          <p:cNvPr id="13" name="Text Box 15">
            <a:extLst>
              <a:ext uri="{FF2B5EF4-FFF2-40B4-BE49-F238E27FC236}">
                <a16:creationId xmlns:a16="http://schemas.microsoft.com/office/drawing/2014/main" id="{5C27A85E-9CAF-456E-8BC2-8821C0F010EA}"/>
              </a:ext>
            </a:extLst>
          </p:cNvPr>
          <p:cNvSpPr txBox="1">
            <a:spLocks noChangeArrowheads="1"/>
          </p:cNvSpPr>
          <p:nvPr/>
        </p:nvSpPr>
        <p:spPr bwMode="auto">
          <a:xfrm>
            <a:off x="695537" y="3500864"/>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stripes above measure”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23</a:t>
            </a:r>
          </a:p>
        </p:txBody>
      </p:sp>
      <p:sp>
        <p:nvSpPr>
          <p:cNvPr id="15" name="Text Box 15">
            <a:extLst>
              <a:ext uri="{FF2B5EF4-FFF2-40B4-BE49-F238E27FC236}">
                <a16:creationId xmlns:a16="http://schemas.microsoft.com/office/drawing/2014/main" id="{3C927CDC-A79A-4673-A17A-BC0AD72217F0}"/>
              </a:ext>
            </a:extLst>
          </p:cNvPr>
          <p:cNvSpPr txBox="1">
            <a:spLocks noChangeArrowheads="1"/>
          </p:cNvSpPr>
          <p:nvPr/>
        </p:nvSpPr>
        <p:spPr bwMode="auto">
          <a:xfrm>
            <a:off x="702102" y="3992957"/>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prisons more frequently”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23</a:t>
            </a:r>
          </a:p>
        </p:txBody>
      </p:sp>
      <p:sp>
        <p:nvSpPr>
          <p:cNvPr id="16" name="Text Box 15">
            <a:extLst>
              <a:ext uri="{FF2B5EF4-FFF2-40B4-BE49-F238E27FC236}">
                <a16:creationId xmlns:a16="http://schemas.microsoft.com/office/drawing/2014/main" id="{EA335E8E-8499-4825-A782-0B038BF427C9}"/>
              </a:ext>
            </a:extLst>
          </p:cNvPr>
          <p:cNvSpPr txBox="1">
            <a:spLocks noChangeArrowheads="1"/>
          </p:cNvSpPr>
          <p:nvPr/>
        </p:nvSpPr>
        <p:spPr bwMode="auto">
          <a:xfrm>
            <a:off x="699936" y="4467843"/>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deaths often”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23</a:t>
            </a:r>
          </a:p>
        </p:txBody>
      </p:sp>
      <p:sp>
        <p:nvSpPr>
          <p:cNvPr id="17" name="Text Box 15">
            <a:extLst>
              <a:ext uri="{FF2B5EF4-FFF2-40B4-BE49-F238E27FC236}">
                <a16:creationId xmlns:a16="http://schemas.microsoft.com/office/drawing/2014/main" id="{99FD8D1F-58A5-45BD-A740-BC20DACC57B1}"/>
              </a:ext>
            </a:extLst>
          </p:cNvPr>
          <p:cNvSpPr txBox="1">
            <a:spLocks noChangeArrowheads="1"/>
          </p:cNvSpPr>
          <p:nvPr/>
        </p:nvSpPr>
        <p:spPr bwMode="auto">
          <a:xfrm>
            <a:off x="697342" y="488834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“five times I received forty stripes minus one”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24</a:t>
            </a:r>
          </a:p>
        </p:txBody>
      </p:sp>
      <p:sp>
        <p:nvSpPr>
          <p:cNvPr id="19" name="Text Box 15">
            <a:extLst>
              <a:ext uri="{FF2B5EF4-FFF2-40B4-BE49-F238E27FC236}">
                <a16:creationId xmlns:a16="http://schemas.microsoft.com/office/drawing/2014/main" id="{6332A527-769B-4F34-A581-3EC48A9D06A9}"/>
              </a:ext>
            </a:extLst>
          </p:cNvPr>
          <p:cNvSpPr txBox="1">
            <a:spLocks noChangeArrowheads="1"/>
          </p:cNvSpPr>
          <p:nvPr/>
        </p:nvSpPr>
        <p:spPr bwMode="auto">
          <a:xfrm>
            <a:off x="703909" y="5376179"/>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“Three times I was beaten with rods”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25</a:t>
            </a:r>
          </a:p>
        </p:txBody>
      </p:sp>
      <p:sp>
        <p:nvSpPr>
          <p:cNvPr id="20" name="Text Box 15">
            <a:extLst>
              <a:ext uri="{FF2B5EF4-FFF2-40B4-BE49-F238E27FC236}">
                <a16:creationId xmlns:a16="http://schemas.microsoft.com/office/drawing/2014/main" id="{8448D960-9F90-4E0A-94E4-72A00DCB1A62}"/>
              </a:ext>
            </a:extLst>
          </p:cNvPr>
          <p:cNvSpPr txBox="1">
            <a:spLocks noChangeArrowheads="1"/>
          </p:cNvSpPr>
          <p:nvPr/>
        </p:nvSpPr>
        <p:spPr bwMode="auto">
          <a:xfrm>
            <a:off x="704122" y="586278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“once I was stoned”</a:t>
            </a:r>
            <a:r>
              <a:rPr lang="en-US" sz="2600" dirty="0">
                <a:effectLst>
                  <a:outerShdw blurRad="38100" dist="38100" dir="2700000" algn="tl">
                    <a:srgbClr val="000000"/>
                  </a:outerShdw>
                </a:effectLst>
                <a:latin typeface="Berlin Sans FB" panose="020E0602020502020306" pitchFamily="34" charset="0"/>
              </a:rPr>
              <a:t> :  </a:t>
            </a:r>
            <a:r>
              <a:rPr lang="en-US" sz="2600" dirty="0">
                <a:solidFill>
                  <a:srgbClr val="FF9900"/>
                </a:solidFill>
                <a:effectLst>
                  <a:outerShdw blurRad="38100" dist="38100" dir="2700000" algn="tl">
                    <a:srgbClr val="000000"/>
                  </a:outerShdw>
                </a:effectLst>
                <a:latin typeface="Berlin Sans FB" panose="020E0602020502020306" pitchFamily="34" charset="0"/>
              </a:rPr>
              <a:t>vs. 25</a:t>
            </a:r>
          </a:p>
        </p:txBody>
      </p:sp>
    </p:spTree>
    <p:extLst>
      <p:ext uri="{BB962C8B-B14F-4D97-AF65-F5344CB8AC3E}">
        <p14:creationId xmlns:p14="http://schemas.microsoft.com/office/powerpoint/2010/main" val="2353120001"/>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9"/>
                                        </p:tgtEl>
                                        <p:attrNameLst>
                                          <p:attrName>style.visibility</p:attrName>
                                        </p:attrNameLst>
                                      </p:cBhvr>
                                      <p:to>
                                        <p:strVal val="visible"/>
                                      </p:to>
                                    </p:set>
                                    <p:animEffect transition="in" filter="dissolve">
                                      <p:cBhvr>
                                        <p:cTn id="7" dur="500"/>
                                        <p:tgtEl>
                                          <p:spTgt spid="56329"/>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dissolve">
                                      <p:cBhvr>
                                        <p:cTn id="11" dur="500"/>
                                        <p:tgtEl>
                                          <p:spTgt spid="1026"/>
                                        </p:tgtEl>
                                      </p:cBhvr>
                                    </p:animEffect>
                                  </p:childTnLst>
                                </p:cTn>
                              </p:par>
                              <p:par>
                                <p:cTn id="12" presetID="9"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par>
                          <p:cTn id="15" fill="hold">
                            <p:stCondLst>
                              <p:cond delay="1000"/>
                            </p:stCondLst>
                            <p:childTnLst>
                              <p:par>
                                <p:cTn id="16" presetID="9" presetClass="entr" presetSubtype="0" fill="hold" grpId="0" nodeType="afterEffect">
                                  <p:stCondLst>
                                    <p:cond delay="0"/>
                                  </p:stCondLst>
                                  <p:childTnLst>
                                    <p:set>
                                      <p:cBhvr>
                                        <p:cTn id="17" dur="1" fill="hold">
                                          <p:stCondLst>
                                            <p:cond delay="0"/>
                                          </p:stCondLst>
                                        </p:cTn>
                                        <p:tgtEl>
                                          <p:spTgt spid="56324"/>
                                        </p:tgtEl>
                                        <p:attrNameLst>
                                          <p:attrName>style.visibility</p:attrName>
                                        </p:attrNameLst>
                                      </p:cBhvr>
                                      <p:to>
                                        <p:strVal val="visible"/>
                                      </p:to>
                                    </p:set>
                                    <p:animEffect transition="in" filter="dissolve">
                                      <p:cBhvr>
                                        <p:cTn id="18" dur="500"/>
                                        <p:tgtEl>
                                          <p:spTgt spid="56324"/>
                                        </p:tgtEl>
                                      </p:cBhvr>
                                    </p:animEffect>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56335"/>
                                        </p:tgtEl>
                                        <p:attrNameLst>
                                          <p:attrName>style.visibility</p:attrName>
                                        </p:attrNameLst>
                                      </p:cBhvr>
                                      <p:to>
                                        <p:strVal val="visible"/>
                                      </p:to>
                                    </p:set>
                                    <p:animEffect transition="in" filter="dissolve">
                                      <p:cBhvr>
                                        <p:cTn id="22" dur="500"/>
                                        <p:tgtEl>
                                          <p:spTgt spid="56335"/>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childTnLst>
                          </p:cTn>
                        </p:par>
                        <p:par>
                          <p:cTn id="26" fill="hold">
                            <p:stCondLst>
                              <p:cond delay="2000"/>
                            </p:stCondLst>
                            <p:childTnLst>
                              <p:par>
                                <p:cTn id="27" presetID="9"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dissolve">
                                      <p:cBhvr>
                                        <p:cTn id="29" dur="500"/>
                                        <p:tgtEl>
                                          <p:spTgt spid="12"/>
                                        </p:tgtEl>
                                      </p:cBhvr>
                                    </p:animEffect>
                                  </p:childTnLst>
                                </p:cTn>
                              </p:par>
                            </p:childTnLst>
                          </p:cTn>
                        </p:par>
                        <p:par>
                          <p:cTn id="30" fill="hold">
                            <p:stCondLst>
                              <p:cond delay="2500"/>
                            </p:stCondLst>
                            <p:childTnLst>
                              <p:par>
                                <p:cTn id="31" presetID="9"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dissolve">
                                      <p:cBhvr>
                                        <p:cTn id="33" dur="500"/>
                                        <p:tgtEl>
                                          <p:spTgt spid="13"/>
                                        </p:tgtEl>
                                      </p:cBhvr>
                                    </p:animEffect>
                                  </p:childTnLst>
                                </p:cTn>
                              </p:par>
                            </p:childTnLst>
                          </p:cTn>
                        </p:par>
                        <p:par>
                          <p:cTn id="34" fill="hold">
                            <p:stCondLst>
                              <p:cond delay="3000"/>
                            </p:stCondLst>
                            <p:childTnLst>
                              <p:par>
                                <p:cTn id="35" presetID="9" presetClass="entr" presetSubtype="0"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dissolve">
                                      <p:cBhvr>
                                        <p:cTn id="41" dur="500"/>
                                        <p:tgtEl>
                                          <p:spTgt spid="16"/>
                                        </p:tgtEl>
                                      </p:cBhvr>
                                    </p:animEffect>
                                  </p:childTnLst>
                                </p:cTn>
                              </p:par>
                            </p:childTnLst>
                          </p:cTn>
                        </p:par>
                        <p:par>
                          <p:cTn id="42" fill="hold">
                            <p:stCondLst>
                              <p:cond delay="4000"/>
                            </p:stCondLst>
                            <p:childTnLst>
                              <p:par>
                                <p:cTn id="43" presetID="9" presetClass="entr" presetSubtype="0"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dissolve">
                                      <p:cBhvr>
                                        <p:cTn id="45" dur="500"/>
                                        <p:tgtEl>
                                          <p:spTgt spid="17"/>
                                        </p:tgtEl>
                                      </p:cBhvr>
                                    </p:animEffect>
                                  </p:childTnLst>
                                </p:cTn>
                              </p:par>
                            </p:childTnLst>
                          </p:cTn>
                        </p:par>
                        <p:par>
                          <p:cTn id="46" fill="hold">
                            <p:stCondLst>
                              <p:cond delay="4500"/>
                            </p:stCondLst>
                            <p:childTnLst>
                              <p:par>
                                <p:cTn id="47" presetID="9"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dissolve">
                                      <p:cBhvr>
                                        <p:cTn id="49" dur="500"/>
                                        <p:tgtEl>
                                          <p:spTgt spid="19"/>
                                        </p:tgtEl>
                                      </p:cBhvr>
                                    </p:animEffect>
                                  </p:childTnLst>
                                </p:cTn>
                              </p:par>
                            </p:childTnLst>
                          </p:cTn>
                        </p:par>
                        <p:par>
                          <p:cTn id="50" fill="hold">
                            <p:stCondLst>
                              <p:cond delay="5000"/>
                            </p:stCondLst>
                            <p:childTnLst>
                              <p:par>
                                <p:cTn id="51" presetID="9"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6324" grpId="0"/>
      <p:bldP spid="56329" grpId="0"/>
      <p:bldP spid="56335" grpId="0"/>
      <p:bldP spid="12" grpId="0"/>
      <p:bldP spid="13" grpId="0"/>
      <p:bldP spid="15" grpId="0"/>
      <p:bldP spid="16" grpId="0"/>
      <p:bldP spid="17"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showMasterPhAnim="0">
  <p:cSld>
    <p:bg>
      <p:bgPr>
        <a:gradFill rotWithShape="0">
          <a:gsLst>
            <a:gs pos="12000">
              <a:srgbClr val="003300"/>
            </a:gs>
            <a:gs pos="100000">
              <a:srgbClr val="006600"/>
            </a:gs>
          </a:gsLst>
          <a:lin ang="2700000" scaled="1"/>
        </a:gradFill>
        <a:effectLst/>
      </p:bgPr>
    </p:bg>
    <p:spTree>
      <p:nvGrpSpPr>
        <p:cNvPr id="1" name=""/>
        <p:cNvGrpSpPr/>
        <p:nvPr/>
      </p:nvGrpSpPr>
      <p:grpSpPr>
        <a:xfrm>
          <a:off x="0" y="0"/>
          <a:ext cx="0" cy="0"/>
          <a:chOff x="0" y="0"/>
          <a:chExt cx="0" cy="0"/>
        </a:xfrm>
      </p:grpSpPr>
      <p:sp>
        <p:nvSpPr>
          <p:cNvPr id="11" name="Text Box 15">
            <a:extLst>
              <a:ext uri="{FF2B5EF4-FFF2-40B4-BE49-F238E27FC236}">
                <a16:creationId xmlns:a16="http://schemas.microsoft.com/office/drawing/2014/main" id="{5124DCDE-4B2F-4B05-99AB-DE4FD8E6D912}"/>
              </a:ext>
            </a:extLst>
          </p:cNvPr>
          <p:cNvSpPr txBox="1">
            <a:spLocks noChangeArrowheads="1"/>
          </p:cNvSpPr>
          <p:nvPr/>
        </p:nvSpPr>
        <p:spPr bwMode="auto">
          <a:xfrm>
            <a:off x="728658" y="1968818"/>
            <a:ext cx="833914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FFFF00"/>
              </a:buClr>
              <a:buSzPct val="115000"/>
            </a:pPr>
            <a:r>
              <a:rPr lang="en-US" sz="2800" dirty="0">
                <a:effectLst>
                  <a:outerShdw blurRad="38100" dist="38100" dir="2700000" algn="tl">
                    <a:srgbClr val="000000"/>
                  </a:outerShdw>
                </a:effectLst>
                <a:latin typeface="Berlin Sans FB" panose="020E0602020502020306" pitchFamily="34" charset="0"/>
              </a:rPr>
              <a:t>Paul was the most unjustly treated person in history:  </a:t>
            </a:r>
            <a:r>
              <a:rPr lang="en-US" sz="2800" dirty="0">
                <a:solidFill>
                  <a:srgbClr val="FF9900"/>
                </a:solidFill>
                <a:effectLst>
                  <a:outerShdw blurRad="38100" dist="38100" dir="2700000" algn="tl">
                    <a:srgbClr val="000000"/>
                  </a:outerShdw>
                </a:effectLst>
                <a:latin typeface="Berlin Sans FB" panose="020E0602020502020306" pitchFamily="34" charset="0"/>
              </a:rPr>
              <a:t>2 Cor. 11:22-29</a:t>
            </a:r>
          </a:p>
        </p:txBody>
      </p:sp>
      <p:sp>
        <p:nvSpPr>
          <p:cNvPr id="3" name="Rectangle 2">
            <a:extLst>
              <a:ext uri="{FF2B5EF4-FFF2-40B4-BE49-F238E27FC236}">
                <a16:creationId xmlns:a16="http://schemas.microsoft.com/office/drawing/2014/main" id="{8BE86863-16FF-4455-8052-39B42922A73C}"/>
              </a:ext>
            </a:extLst>
          </p:cNvPr>
          <p:cNvSpPr/>
          <p:nvPr/>
        </p:nvSpPr>
        <p:spPr bwMode="auto">
          <a:xfrm>
            <a:off x="0" y="-11113"/>
            <a:ext cx="9144000" cy="1458913"/>
          </a:xfrm>
          <a:prstGeom prst="rect">
            <a:avLst/>
          </a:prstGeom>
          <a:solidFill>
            <a:srgbClr val="003300"/>
          </a:solidFill>
          <a:ln w="381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Tahoma" panose="020B0604030504040204" pitchFamily="34" charset="0"/>
            </a:endParaRPr>
          </a:p>
        </p:txBody>
      </p:sp>
      <p:sp>
        <p:nvSpPr>
          <p:cNvPr id="56324" name="Rectangle 4"/>
          <p:cNvSpPr>
            <a:spLocks noChangeArrowheads="1"/>
          </p:cNvSpPr>
          <p:nvPr/>
        </p:nvSpPr>
        <p:spPr bwMode="auto">
          <a:xfrm>
            <a:off x="2567503" y="6492875"/>
            <a:ext cx="4038600" cy="365125"/>
          </a:xfrm>
          <a:prstGeom prst="rect">
            <a:avLst/>
          </a:prstGeom>
          <a:noFill/>
          <a:ln>
            <a:noFill/>
          </a:ln>
          <a:effectLst>
            <a:outerShdw dist="71842"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eaLnBrk="1" hangingPunct="1"/>
            <a:r>
              <a:rPr lang="en-US" sz="1600" b="1" dirty="0">
                <a:solidFill>
                  <a:schemeClr val="folHlink"/>
                </a:solidFill>
              </a:rPr>
              <a:t>God's Mighty Power</a:t>
            </a:r>
          </a:p>
        </p:txBody>
      </p:sp>
      <p:sp>
        <p:nvSpPr>
          <p:cNvPr id="56329" name="Text Box 9"/>
          <p:cNvSpPr txBox="1">
            <a:spLocks noChangeArrowheads="1"/>
          </p:cNvSpPr>
          <p:nvPr/>
        </p:nvSpPr>
        <p:spPr bwMode="auto">
          <a:xfrm>
            <a:off x="76200" y="274780"/>
            <a:ext cx="6894853" cy="769441"/>
          </a:xfrm>
          <a:prstGeom prst="rect">
            <a:avLst/>
          </a:prstGeom>
          <a:noFill/>
          <a:ln>
            <a:noFill/>
          </a:ln>
          <a:effectLst/>
          <a:extLst/>
        </p:spPr>
        <p:txBody>
          <a:bodyPr wrap="square">
            <a:spAutoFit/>
          </a:bodyPr>
          <a:lstStyle>
            <a:lvl1pPr marL="463550" indent="-463550">
              <a:defRPr sz="2400">
                <a:solidFill>
                  <a:schemeClr val="tx1"/>
                </a:solidFill>
                <a:latin typeface="Times New Roman" panose="02020603050405020304" pitchFamily="18" charset="0"/>
              </a:defRPr>
            </a:lvl1pPr>
            <a:lvl2pPr marL="577850">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marL="0" indent="0">
              <a:spcBef>
                <a:spcPct val="50000"/>
              </a:spcBef>
            </a:pPr>
            <a:r>
              <a:rPr lang="en-US" sz="4400" dirty="0">
                <a:solidFill>
                  <a:srgbClr val="FFFF00"/>
                </a:solidFill>
                <a:latin typeface="Berlin Sans FB" panose="020E0602020502020306" pitchFamily="34" charset="0"/>
              </a:rPr>
              <a:t>Paul:  joyful optimist</a:t>
            </a:r>
            <a:endParaRPr lang="en-US" sz="4400" u="sng" dirty="0">
              <a:solidFill>
                <a:srgbClr val="FFFF00"/>
              </a:solidFill>
              <a:latin typeface="Berlin Sans FB" panose="020E0602020502020306" pitchFamily="34" charset="0"/>
            </a:endParaRPr>
          </a:p>
        </p:txBody>
      </p:sp>
      <p:sp>
        <p:nvSpPr>
          <p:cNvPr id="56335" name="Text Box 15"/>
          <p:cNvSpPr txBox="1">
            <a:spLocks noChangeArrowheads="1"/>
          </p:cNvSpPr>
          <p:nvPr/>
        </p:nvSpPr>
        <p:spPr bwMode="auto">
          <a:xfrm>
            <a:off x="143256" y="1524000"/>
            <a:ext cx="564794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800" dirty="0">
                <a:effectLst>
                  <a:outerShdw blurRad="38100" dist="38100" dir="2700000" algn="tl">
                    <a:srgbClr val="000000"/>
                  </a:outerShdw>
                </a:effectLst>
                <a:latin typeface="Berlin Sans FB" panose="020E0602020502020306" pitchFamily="34" charset="0"/>
              </a:rPr>
              <a:t>With the exception of Christ, </a:t>
            </a:r>
            <a:endParaRPr lang="en-US" sz="2800" dirty="0">
              <a:solidFill>
                <a:srgbClr val="FF9900"/>
              </a:solidFill>
              <a:effectLst>
                <a:outerShdw blurRad="38100" dist="38100" dir="2700000" algn="tl">
                  <a:srgbClr val="000000"/>
                </a:outerShdw>
              </a:effectLst>
              <a:latin typeface="Berlin Sans FB" panose="020E0602020502020306" pitchFamily="34" charset="0"/>
            </a:endParaRPr>
          </a:p>
        </p:txBody>
      </p:sp>
      <p:cxnSp>
        <p:nvCxnSpPr>
          <p:cNvPr id="5" name="Straight Connector 4">
            <a:extLst>
              <a:ext uri="{FF2B5EF4-FFF2-40B4-BE49-F238E27FC236}">
                <a16:creationId xmlns:a16="http://schemas.microsoft.com/office/drawing/2014/main" id="{611DC2B8-6858-4C7B-8330-CCB64F7EA68B}"/>
              </a:ext>
            </a:extLst>
          </p:cNvPr>
          <p:cNvCxnSpPr/>
          <p:nvPr/>
        </p:nvCxnSpPr>
        <p:spPr bwMode="auto">
          <a:xfrm>
            <a:off x="0" y="1447800"/>
            <a:ext cx="9144000" cy="0"/>
          </a:xfrm>
          <a:prstGeom prst="line">
            <a:avLst/>
          </a:prstGeom>
          <a:solidFill>
            <a:schemeClr val="accent1"/>
          </a:solidFill>
          <a:ln w="317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Slide Number Placeholder 1"/>
          <p:cNvSpPr>
            <a:spLocks noGrp="1"/>
          </p:cNvSpPr>
          <p:nvPr>
            <p:ph type="sldNum" sz="quarter" idx="12"/>
          </p:nvPr>
        </p:nvSpPr>
        <p:spPr>
          <a:xfrm>
            <a:off x="8763000" y="6400800"/>
            <a:ext cx="381000" cy="457200"/>
          </a:xfrm>
        </p:spPr>
        <p:txBody>
          <a:bodyPr/>
          <a:lstStyle/>
          <a:p>
            <a:fld id="{955E7828-17CB-442F-849A-4BD13309398C}" type="slidenum">
              <a:rPr lang="en-US" sz="1800" b="1" smtClean="0">
                <a:effectLst/>
                <a:latin typeface="Gill Sans MT" panose="020B0502020104020203" pitchFamily="34" charset="0"/>
              </a:rPr>
              <a:pPr/>
              <a:t>9</a:t>
            </a:fld>
            <a:endParaRPr lang="en-US" sz="1800" b="1" dirty="0">
              <a:effectLst/>
              <a:latin typeface="Gill Sans MT" panose="020B0502020104020203" pitchFamily="34" charset="0"/>
            </a:endParaRPr>
          </a:p>
        </p:txBody>
      </p:sp>
      <p:pic>
        <p:nvPicPr>
          <p:cNvPr id="1026" name="Picture 2" descr="Related image">
            <a:extLst>
              <a:ext uri="{FF2B5EF4-FFF2-40B4-BE49-F238E27FC236}">
                <a16:creationId xmlns:a16="http://schemas.microsoft.com/office/drawing/2014/main" id="{2CAE66B5-DA6E-4275-98E7-8DD2DE7E53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312"/>
            <a:ext cx="3819236" cy="205283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15">
            <a:extLst>
              <a:ext uri="{FF2B5EF4-FFF2-40B4-BE49-F238E27FC236}">
                <a16:creationId xmlns:a16="http://schemas.microsoft.com/office/drawing/2014/main" id="{8909D11F-36D6-472F-9327-98A435DEFE13}"/>
              </a:ext>
            </a:extLst>
          </p:cNvPr>
          <p:cNvSpPr txBox="1">
            <a:spLocks noChangeArrowheads="1"/>
          </p:cNvSpPr>
          <p:nvPr/>
        </p:nvSpPr>
        <p:spPr bwMode="auto">
          <a:xfrm>
            <a:off x="685800" y="3014255"/>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“three times I was shipwrecked”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25</a:t>
            </a:r>
          </a:p>
        </p:txBody>
      </p:sp>
      <p:sp>
        <p:nvSpPr>
          <p:cNvPr id="13" name="Text Box 15">
            <a:extLst>
              <a:ext uri="{FF2B5EF4-FFF2-40B4-BE49-F238E27FC236}">
                <a16:creationId xmlns:a16="http://schemas.microsoft.com/office/drawing/2014/main" id="{5C27A85E-9CAF-456E-8BC2-8821C0F010EA}"/>
              </a:ext>
            </a:extLst>
          </p:cNvPr>
          <p:cNvSpPr txBox="1">
            <a:spLocks noChangeArrowheads="1"/>
          </p:cNvSpPr>
          <p:nvPr/>
        </p:nvSpPr>
        <p:spPr bwMode="auto">
          <a:xfrm>
            <a:off x="695537" y="3500864"/>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“a night and day I have been in the deep”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25</a:t>
            </a:r>
          </a:p>
        </p:txBody>
      </p:sp>
      <p:sp>
        <p:nvSpPr>
          <p:cNvPr id="15" name="Text Box 15">
            <a:extLst>
              <a:ext uri="{FF2B5EF4-FFF2-40B4-BE49-F238E27FC236}">
                <a16:creationId xmlns:a16="http://schemas.microsoft.com/office/drawing/2014/main" id="{3C927CDC-A79A-4673-A17A-BC0AD72217F0}"/>
              </a:ext>
            </a:extLst>
          </p:cNvPr>
          <p:cNvSpPr txBox="1">
            <a:spLocks noChangeArrowheads="1"/>
          </p:cNvSpPr>
          <p:nvPr/>
        </p:nvSpPr>
        <p:spPr bwMode="auto">
          <a:xfrm>
            <a:off x="702102" y="3992957"/>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journeys often”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6" name="Text Box 15">
            <a:extLst>
              <a:ext uri="{FF2B5EF4-FFF2-40B4-BE49-F238E27FC236}">
                <a16:creationId xmlns:a16="http://schemas.microsoft.com/office/drawing/2014/main" id="{EA335E8E-8499-4825-A782-0B038BF427C9}"/>
              </a:ext>
            </a:extLst>
          </p:cNvPr>
          <p:cNvSpPr txBox="1">
            <a:spLocks noChangeArrowheads="1"/>
          </p:cNvSpPr>
          <p:nvPr/>
        </p:nvSpPr>
        <p:spPr bwMode="auto">
          <a:xfrm>
            <a:off x="699936" y="4467843"/>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of waters”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7" name="Text Box 15">
            <a:extLst>
              <a:ext uri="{FF2B5EF4-FFF2-40B4-BE49-F238E27FC236}">
                <a16:creationId xmlns:a16="http://schemas.microsoft.com/office/drawing/2014/main" id="{99FD8D1F-58A5-45BD-A740-BC20DACC57B1}"/>
              </a:ext>
            </a:extLst>
          </p:cNvPr>
          <p:cNvSpPr txBox="1">
            <a:spLocks noChangeArrowheads="1"/>
          </p:cNvSpPr>
          <p:nvPr/>
        </p:nvSpPr>
        <p:spPr bwMode="auto">
          <a:xfrm>
            <a:off x="697342" y="488834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of robbers”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19" name="Text Box 15">
            <a:extLst>
              <a:ext uri="{FF2B5EF4-FFF2-40B4-BE49-F238E27FC236}">
                <a16:creationId xmlns:a16="http://schemas.microsoft.com/office/drawing/2014/main" id="{6332A527-769B-4F34-A581-3EC48A9D06A9}"/>
              </a:ext>
            </a:extLst>
          </p:cNvPr>
          <p:cNvSpPr txBox="1">
            <a:spLocks noChangeArrowheads="1"/>
          </p:cNvSpPr>
          <p:nvPr/>
        </p:nvSpPr>
        <p:spPr bwMode="auto">
          <a:xfrm>
            <a:off x="703909" y="5376179"/>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of my own countrymen” </a:t>
            </a:r>
            <a:r>
              <a:rPr lang="en-US" sz="2600" dirty="0">
                <a:effectLst>
                  <a:outerShdw blurRad="38100" dist="38100" dir="2700000" algn="tl">
                    <a:srgbClr val="000000"/>
                  </a:outerShdw>
                </a:effectLst>
                <a:latin typeface="Berlin Sans FB" panose="020E0602020502020306" pitchFamily="34" charset="0"/>
              </a:rPr>
              <a:t>: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
        <p:nvSpPr>
          <p:cNvPr id="20" name="Text Box 15">
            <a:extLst>
              <a:ext uri="{FF2B5EF4-FFF2-40B4-BE49-F238E27FC236}">
                <a16:creationId xmlns:a16="http://schemas.microsoft.com/office/drawing/2014/main" id="{8448D960-9F90-4E0A-94E4-72A00DCB1A62}"/>
              </a:ext>
            </a:extLst>
          </p:cNvPr>
          <p:cNvSpPr txBox="1">
            <a:spLocks noChangeArrowheads="1"/>
          </p:cNvSpPr>
          <p:nvPr/>
        </p:nvSpPr>
        <p:spPr bwMode="auto">
          <a:xfrm>
            <a:off x="704122" y="5862788"/>
            <a:ext cx="803358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Clr>
                <a:srgbClr val="FFFF00"/>
              </a:buClr>
              <a:buSzPct val="115000"/>
              <a:buFont typeface="Wingdings 2" panose="05020102010507070707" pitchFamily="18" charset="2"/>
              <a:buChar char=""/>
            </a:pPr>
            <a:r>
              <a:rPr lang="en-US" sz="2600" i="1" dirty="0">
                <a:effectLst>
                  <a:outerShdw blurRad="38100" dist="38100" dir="2700000" algn="tl">
                    <a:srgbClr val="000000"/>
                  </a:outerShdw>
                </a:effectLst>
                <a:latin typeface="Berlin Sans FB" panose="020E0602020502020306" pitchFamily="34" charset="0"/>
              </a:rPr>
              <a:t>“in perils of the Gentiles”</a:t>
            </a:r>
            <a:r>
              <a:rPr lang="en-US" sz="2600" dirty="0">
                <a:effectLst>
                  <a:outerShdw blurRad="38100" dist="38100" dir="2700000" algn="tl">
                    <a:srgbClr val="000000"/>
                  </a:outerShdw>
                </a:effectLst>
                <a:latin typeface="Berlin Sans FB" panose="020E0602020502020306" pitchFamily="34" charset="0"/>
              </a:rPr>
              <a:t> :  </a:t>
            </a:r>
            <a:r>
              <a:rPr lang="en-US" sz="2600" dirty="0">
                <a:solidFill>
                  <a:srgbClr val="FF9900"/>
                </a:solidFill>
                <a:effectLst>
                  <a:outerShdw blurRad="38100" dist="38100" dir="2700000" algn="tl">
                    <a:srgbClr val="000000"/>
                  </a:outerShdw>
                </a:effectLst>
                <a:latin typeface="Berlin Sans FB" panose="020E0602020502020306" pitchFamily="34" charset="0"/>
              </a:rPr>
              <a:t>vs. 26</a:t>
            </a:r>
          </a:p>
        </p:txBody>
      </p:sp>
    </p:spTree>
    <p:extLst>
      <p:ext uri="{BB962C8B-B14F-4D97-AF65-F5344CB8AC3E}">
        <p14:creationId xmlns:p14="http://schemas.microsoft.com/office/powerpoint/2010/main" val="4288900765"/>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dissolve">
                                      <p:cBhvr>
                                        <p:cTn id="15" dur="500"/>
                                        <p:tgtEl>
                                          <p:spTgt spid="15"/>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dissolve">
                                      <p:cBhvr>
                                        <p:cTn id="19" dur="500"/>
                                        <p:tgtEl>
                                          <p:spTgt spid="16"/>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dissolve">
                                      <p:cBhvr>
                                        <p:cTn id="23" dur="500"/>
                                        <p:tgtEl>
                                          <p:spTgt spid="17"/>
                                        </p:tgtEl>
                                      </p:cBhvr>
                                    </p:animEffect>
                                  </p:childTnLst>
                                </p:cTn>
                              </p:par>
                            </p:childTnLst>
                          </p:cTn>
                        </p:par>
                        <p:par>
                          <p:cTn id="24" fill="hold">
                            <p:stCondLst>
                              <p:cond delay="2500"/>
                            </p:stCondLst>
                            <p:childTnLst>
                              <p:par>
                                <p:cTn id="25" presetID="9"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dissolv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P spid="16" grpId="0"/>
      <p:bldP spid="17" grpId="0"/>
      <p:bldP spid="19" grpId="0"/>
      <p:bldP spid="20" grpId="0"/>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anose="020B0604030504040204"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Slit</Template>
  <TotalTime>11255</TotalTime>
  <Words>1606</Words>
  <Application>Microsoft Office PowerPoint</Application>
  <PresentationFormat>On-screen Show (4:3)</PresentationFormat>
  <Paragraphs>168</Paragraphs>
  <Slides>19</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Berlin Sans FB</vt:lpstr>
      <vt:lpstr>Berlin Sans FB Demi</vt:lpstr>
      <vt:lpstr>Cambria</vt:lpstr>
      <vt:lpstr>Gill Sans MT</vt:lpstr>
      <vt:lpstr>Nyala</vt:lpstr>
      <vt:lpstr>Tahoma</vt:lpstr>
      <vt:lpstr>Times New Roman</vt:lpstr>
      <vt:lpstr>Wingdings</vt:lpstr>
      <vt:lpstr>Wingdings 2</vt:lpstr>
      <vt:lpstr>Slit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That Works in Us</dc:title>
  <dc:creator>Craig Thomas</dc:creator>
  <dc:description>Westside:  02/17/2019 AM; Roscommon:  02/24/2019 AM</dc:description>
  <cp:lastModifiedBy>Craig Thomas</cp:lastModifiedBy>
  <cp:revision>276</cp:revision>
  <dcterms:created xsi:type="dcterms:W3CDTF">2003-10-05T01:10:12Z</dcterms:created>
  <dcterms:modified xsi:type="dcterms:W3CDTF">2019-02-23T22:00:43Z</dcterms:modified>
</cp:coreProperties>
</file>