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9" r:id="rId1"/>
  </p:sldMasterIdLst>
  <p:notesMasterIdLst>
    <p:notesMasterId r:id="rId21"/>
  </p:notesMasterIdLst>
  <p:sldIdLst>
    <p:sldId id="386" r:id="rId2"/>
    <p:sldId id="273" r:id="rId3"/>
    <p:sldId id="493" r:id="rId4"/>
    <p:sldId id="544" r:id="rId5"/>
    <p:sldId id="545" r:id="rId6"/>
    <p:sldId id="546" r:id="rId7"/>
    <p:sldId id="531" r:id="rId8"/>
    <p:sldId id="532" r:id="rId9"/>
    <p:sldId id="534" r:id="rId10"/>
    <p:sldId id="535" r:id="rId11"/>
    <p:sldId id="536" r:id="rId12"/>
    <p:sldId id="537" r:id="rId13"/>
    <p:sldId id="538" r:id="rId14"/>
    <p:sldId id="539" r:id="rId15"/>
    <p:sldId id="533" r:id="rId16"/>
    <p:sldId id="540" r:id="rId17"/>
    <p:sldId id="541" r:id="rId18"/>
    <p:sldId id="390" r:id="rId19"/>
    <p:sldId id="543"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9900"/>
    <a:srgbClr val="000000"/>
    <a:srgbClr val="800000"/>
    <a:srgbClr val="350000"/>
    <a:srgbClr val="990000"/>
    <a:srgbClr val="FFCC66"/>
    <a:srgbClr val="990033"/>
    <a:srgbClr val="003366"/>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5FDFD0-1E58-4EA7-8E81-20B1DE86039C}" v="979" dt="2019-03-31T11:33:02.8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64" autoAdjust="0"/>
  </p:normalViewPr>
  <p:slideViewPr>
    <p:cSldViewPr showGuides="1">
      <p:cViewPr varScale="1">
        <p:scale>
          <a:sx n="72" d="100"/>
          <a:sy n="72" d="100"/>
        </p:scale>
        <p:origin x="228" y="6"/>
      </p:cViewPr>
      <p:guideLst>
        <p:guide orient="horz" pos="2160"/>
        <p:guide pos="3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aig Thomas" userId="00ea655f176af39b" providerId="LiveId" clId="{30BD9743-B1B7-4E22-BFC5-4EEEADEEC804}"/>
    <pc:docChg chg="custSel delSld modSld sldOrd">
      <pc:chgData name="Craig Thomas" userId="00ea655f176af39b" providerId="LiveId" clId="{30BD9743-B1B7-4E22-BFC5-4EEEADEEC804}" dt="2019-03-25T21:58:41.549" v="262" actId="1036"/>
      <pc:docMkLst>
        <pc:docMk/>
      </pc:docMkLst>
      <pc:sldChg chg="delSp modSp delAnim">
        <pc:chgData name="Craig Thomas" userId="00ea655f176af39b" providerId="LiveId" clId="{30BD9743-B1B7-4E22-BFC5-4EEEADEEC804}" dt="2019-03-25T21:58:41.549" v="262" actId="1036"/>
        <pc:sldMkLst>
          <pc:docMk/>
          <pc:sldMk cId="2523280986" sldId="493"/>
        </pc:sldMkLst>
        <pc:spChg chg="mod">
          <ac:chgData name="Craig Thomas" userId="00ea655f176af39b" providerId="LiveId" clId="{30BD9743-B1B7-4E22-BFC5-4EEEADEEC804}" dt="2019-03-25T21:58:41.549" v="262" actId="1036"/>
          <ac:spMkLst>
            <pc:docMk/>
            <pc:sldMk cId="2523280986" sldId="493"/>
            <ac:spMk id="12" creationId="{DCC5CD11-A186-4659-98F0-10734E780F85}"/>
          </ac:spMkLst>
        </pc:spChg>
        <pc:spChg chg="mod">
          <ac:chgData name="Craig Thomas" userId="00ea655f176af39b" providerId="LiveId" clId="{30BD9743-B1B7-4E22-BFC5-4EEEADEEC804}" dt="2019-03-25T21:58:41.549" v="262" actId="1036"/>
          <ac:spMkLst>
            <pc:docMk/>
            <pc:sldMk cId="2523280986" sldId="493"/>
            <ac:spMk id="13" creationId="{FF61024C-D442-4C94-9F87-4E4562FED3A2}"/>
          </ac:spMkLst>
        </pc:spChg>
        <pc:spChg chg="mod">
          <ac:chgData name="Craig Thomas" userId="00ea655f176af39b" providerId="LiveId" clId="{30BD9743-B1B7-4E22-BFC5-4EEEADEEC804}" dt="2019-03-25T21:58:41.549" v="262" actId="1036"/>
          <ac:spMkLst>
            <pc:docMk/>
            <pc:sldMk cId="2523280986" sldId="493"/>
            <ac:spMk id="14" creationId="{61FED26A-B124-4851-84D5-023335D440D3}"/>
          </ac:spMkLst>
        </pc:spChg>
        <pc:spChg chg="del mod">
          <ac:chgData name="Craig Thomas" userId="00ea655f176af39b" providerId="LiveId" clId="{30BD9743-B1B7-4E22-BFC5-4EEEADEEC804}" dt="2019-03-25T21:54:45.346" v="61" actId="478"/>
          <ac:spMkLst>
            <pc:docMk/>
            <pc:sldMk cId="2523280986" sldId="493"/>
            <ac:spMk id="17" creationId="{4E2EE625-B915-4B95-ADF0-6EE12FF52385}"/>
          </ac:spMkLst>
        </pc:spChg>
        <pc:spChg chg="mod">
          <ac:chgData name="Craig Thomas" userId="00ea655f176af39b" providerId="LiveId" clId="{30BD9743-B1B7-4E22-BFC5-4EEEADEEC804}" dt="2019-03-25T21:58:26.158" v="253" actId="1036"/>
          <ac:spMkLst>
            <pc:docMk/>
            <pc:sldMk cId="2523280986" sldId="493"/>
            <ac:spMk id="19" creationId="{482D0756-7117-48F0-8ABB-32D83A535B55}"/>
          </ac:spMkLst>
        </pc:spChg>
        <pc:spChg chg="del">
          <ac:chgData name="Craig Thomas" userId="00ea655f176af39b" providerId="LiveId" clId="{30BD9743-B1B7-4E22-BFC5-4EEEADEEC804}" dt="2019-03-25T21:54:45.346" v="61" actId="478"/>
          <ac:spMkLst>
            <pc:docMk/>
            <pc:sldMk cId="2523280986" sldId="493"/>
            <ac:spMk id="20" creationId="{F409D098-1137-4469-8755-D98F8579B75A}"/>
          </ac:spMkLst>
        </pc:spChg>
        <pc:spChg chg="del">
          <ac:chgData name="Craig Thomas" userId="00ea655f176af39b" providerId="LiveId" clId="{30BD9743-B1B7-4E22-BFC5-4EEEADEEC804}" dt="2019-03-25T21:54:45.346" v="61" actId="478"/>
          <ac:spMkLst>
            <pc:docMk/>
            <pc:sldMk cId="2523280986" sldId="493"/>
            <ac:spMk id="22" creationId="{0FAB83AA-1CFD-4673-8DE3-791C7F92AA22}"/>
          </ac:spMkLst>
        </pc:spChg>
      </pc:sldChg>
    </pc:docChg>
  </pc:docChgLst>
  <pc:docChgLst>
    <pc:chgData name="Craig Thomas" userId="00ea655f176af39b" providerId="LiveId" clId="{BF5FDFD0-1E58-4EA7-8E81-20B1DE86039C}"/>
    <pc:docChg chg="undo custSel addSld delSld modSld sldOrd">
      <pc:chgData name="Craig Thomas" userId="00ea655f176af39b" providerId="LiveId" clId="{BF5FDFD0-1E58-4EA7-8E81-20B1DE86039C}" dt="2019-03-31T11:33:02.838" v="1212" actId="20577"/>
      <pc:docMkLst>
        <pc:docMk/>
      </pc:docMkLst>
      <pc:sldChg chg="modSp ord">
        <pc:chgData name="Craig Thomas" userId="00ea655f176af39b" providerId="LiveId" clId="{BF5FDFD0-1E58-4EA7-8E81-20B1DE86039C}" dt="2019-03-30T12:34:34.943" v="1145" actId="1038"/>
        <pc:sldMkLst>
          <pc:docMk/>
          <pc:sldMk cId="1429094725" sldId="273"/>
        </pc:sldMkLst>
        <pc:spChg chg="mod">
          <ac:chgData name="Craig Thomas" userId="00ea655f176af39b" providerId="LiveId" clId="{BF5FDFD0-1E58-4EA7-8E81-20B1DE86039C}" dt="2019-03-30T12:34:34.943" v="1145" actId="1038"/>
          <ac:spMkLst>
            <pc:docMk/>
            <pc:sldMk cId="1429094725" sldId="273"/>
            <ac:spMk id="2" creationId="{40F00D8B-F98E-43A4-838D-869267FCE610}"/>
          </ac:spMkLst>
        </pc:spChg>
      </pc:sldChg>
      <pc:sldChg chg="del">
        <pc:chgData name="Craig Thomas" userId="00ea655f176af39b" providerId="LiveId" clId="{BF5FDFD0-1E58-4EA7-8E81-20B1DE86039C}" dt="2019-03-30T11:36:06.092" v="1014" actId="2696"/>
        <pc:sldMkLst>
          <pc:docMk/>
          <pc:sldMk cId="2353120001" sldId="512"/>
        </pc:sldMkLst>
      </pc:sldChg>
      <pc:sldChg chg="del">
        <pc:chgData name="Craig Thomas" userId="00ea655f176af39b" providerId="LiveId" clId="{BF5FDFD0-1E58-4EA7-8E81-20B1DE86039C}" dt="2019-03-30T11:36:04.260" v="1013" actId="2696"/>
        <pc:sldMkLst>
          <pc:docMk/>
          <pc:sldMk cId="645004562" sldId="523"/>
        </pc:sldMkLst>
      </pc:sldChg>
      <pc:sldChg chg="del">
        <pc:chgData name="Craig Thomas" userId="00ea655f176af39b" providerId="LiveId" clId="{BF5FDFD0-1E58-4EA7-8E81-20B1DE86039C}" dt="2019-03-30T11:36:07.327" v="1015" actId="2696"/>
        <pc:sldMkLst>
          <pc:docMk/>
          <pc:sldMk cId="3454728785" sldId="527"/>
        </pc:sldMkLst>
      </pc:sldChg>
      <pc:sldChg chg="del">
        <pc:chgData name="Craig Thomas" userId="00ea655f176af39b" providerId="LiveId" clId="{BF5FDFD0-1E58-4EA7-8E81-20B1DE86039C}" dt="2019-03-30T11:36:08.498" v="1016" actId="2696"/>
        <pc:sldMkLst>
          <pc:docMk/>
          <pc:sldMk cId="251916492" sldId="528"/>
        </pc:sldMkLst>
      </pc:sldChg>
      <pc:sldChg chg="del">
        <pc:chgData name="Craig Thomas" userId="00ea655f176af39b" providerId="LiveId" clId="{BF5FDFD0-1E58-4EA7-8E81-20B1DE86039C}" dt="2019-03-30T11:36:09.405" v="1017" actId="2696"/>
        <pc:sldMkLst>
          <pc:docMk/>
          <pc:sldMk cId="3827932972" sldId="529"/>
        </pc:sldMkLst>
      </pc:sldChg>
      <pc:sldChg chg="add del">
        <pc:chgData name="Craig Thomas" userId="00ea655f176af39b" providerId="LiveId" clId="{BF5FDFD0-1E58-4EA7-8E81-20B1DE86039C}" dt="2019-03-30T11:36:33.625" v="1028" actId="2696"/>
        <pc:sldMkLst>
          <pc:docMk/>
          <pc:sldMk cId="3233253286" sldId="530"/>
        </pc:sldMkLst>
      </pc:sldChg>
      <pc:sldChg chg="add del">
        <pc:chgData name="Craig Thomas" userId="00ea655f176af39b" providerId="LiveId" clId="{BF5FDFD0-1E58-4EA7-8E81-20B1DE86039C}" dt="2019-03-30T11:36:28.607" v="1026" actId="2696"/>
        <pc:sldMkLst>
          <pc:docMk/>
          <pc:sldMk cId="2361189028" sldId="531"/>
        </pc:sldMkLst>
      </pc:sldChg>
      <pc:sldChg chg="modSp add del">
        <pc:chgData name="Craig Thomas" userId="00ea655f176af39b" providerId="LiveId" clId="{BF5FDFD0-1E58-4EA7-8E81-20B1DE86039C}" dt="2019-03-30T11:46:42.629" v="1109" actId="14100"/>
        <pc:sldMkLst>
          <pc:docMk/>
          <pc:sldMk cId="2802048613" sldId="532"/>
        </pc:sldMkLst>
        <pc:spChg chg="mod">
          <ac:chgData name="Craig Thomas" userId="00ea655f176af39b" providerId="LiveId" clId="{BF5FDFD0-1E58-4EA7-8E81-20B1DE86039C}" dt="2019-03-30T11:46:25.457" v="1108" actId="1036"/>
          <ac:spMkLst>
            <pc:docMk/>
            <pc:sldMk cId="2802048613" sldId="532"/>
            <ac:spMk id="14" creationId="{10A121E8-EEB5-4108-88FD-6A7B3761196C}"/>
          </ac:spMkLst>
        </pc:spChg>
        <pc:picChg chg="mod">
          <ac:chgData name="Craig Thomas" userId="00ea655f176af39b" providerId="LiveId" clId="{BF5FDFD0-1E58-4EA7-8E81-20B1DE86039C}" dt="2019-03-30T11:46:42.629" v="1109" actId="14100"/>
          <ac:picMkLst>
            <pc:docMk/>
            <pc:sldMk cId="2802048613" sldId="532"/>
            <ac:picMk id="18438" creationId="{8DA65DD2-A8ED-473C-9A61-8F9AC4CFCCFC}"/>
          </ac:picMkLst>
        </pc:picChg>
      </pc:sldChg>
      <pc:sldChg chg="modSp add del">
        <pc:chgData name="Craig Thomas" userId="00ea655f176af39b" providerId="LiveId" clId="{BF5FDFD0-1E58-4EA7-8E81-20B1DE86039C}" dt="2019-03-30T11:49:05.567" v="1122" actId="6549"/>
        <pc:sldMkLst>
          <pc:docMk/>
          <pc:sldMk cId="3717827598" sldId="534"/>
        </pc:sldMkLst>
        <pc:spChg chg="mod">
          <ac:chgData name="Craig Thomas" userId="00ea655f176af39b" providerId="LiveId" clId="{BF5FDFD0-1E58-4EA7-8E81-20B1DE86039C}" dt="2019-03-30T11:49:05.567" v="1122" actId="6549"/>
          <ac:spMkLst>
            <pc:docMk/>
            <pc:sldMk cId="3717827598" sldId="534"/>
            <ac:spMk id="17" creationId="{79E28C25-32DC-461E-BB2D-692211EC0C1E}"/>
          </ac:spMkLst>
        </pc:spChg>
      </pc:sldChg>
      <pc:sldChg chg="modSp add del">
        <pc:chgData name="Craig Thomas" userId="00ea655f176af39b" providerId="LiveId" clId="{BF5FDFD0-1E58-4EA7-8E81-20B1DE86039C}" dt="2019-03-31T11:33:02.838" v="1212" actId="20577"/>
        <pc:sldMkLst>
          <pc:docMk/>
          <pc:sldMk cId="3018815858" sldId="535"/>
        </pc:sldMkLst>
        <pc:spChg chg="mod">
          <ac:chgData name="Craig Thomas" userId="00ea655f176af39b" providerId="LiveId" clId="{BF5FDFD0-1E58-4EA7-8E81-20B1DE86039C}" dt="2019-03-31T11:33:02.838" v="1212" actId="20577"/>
          <ac:spMkLst>
            <pc:docMk/>
            <pc:sldMk cId="3018815858" sldId="535"/>
            <ac:spMk id="13" creationId="{67FF6B9A-9E4F-4F45-B27D-0A2B3B41F9DC}"/>
          </ac:spMkLst>
        </pc:spChg>
      </pc:sldChg>
      <pc:sldChg chg="modSp">
        <pc:chgData name="Craig Thomas" userId="00ea655f176af39b" providerId="LiveId" clId="{BF5FDFD0-1E58-4EA7-8E81-20B1DE86039C}" dt="2019-03-30T11:53:24.427" v="1136" actId="1036"/>
        <pc:sldMkLst>
          <pc:docMk/>
          <pc:sldMk cId="2064562900" sldId="536"/>
        </pc:sldMkLst>
        <pc:spChg chg="mod">
          <ac:chgData name="Craig Thomas" userId="00ea655f176af39b" providerId="LiveId" clId="{BF5FDFD0-1E58-4EA7-8E81-20B1DE86039C}" dt="2019-03-30T11:53:20" v="1133" actId="1036"/>
          <ac:spMkLst>
            <pc:docMk/>
            <pc:sldMk cId="2064562900" sldId="536"/>
            <ac:spMk id="12" creationId="{3BC6138E-6098-46E7-8B37-FA80A4171099}"/>
          </ac:spMkLst>
        </pc:spChg>
        <pc:spChg chg="mod">
          <ac:chgData name="Craig Thomas" userId="00ea655f176af39b" providerId="LiveId" clId="{BF5FDFD0-1E58-4EA7-8E81-20B1DE86039C}" dt="2019-03-30T11:53:13.975" v="1126" actId="1036"/>
          <ac:spMkLst>
            <pc:docMk/>
            <pc:sldMk cId="2064562900" sldId="536"/>
            <ac:spMk id="15" creationId="{9EC6960C-10D4-4267-99BB-C99ABCF5E5FE}"/>
          </ac:spMkLst>
        </pc:spChg>
        <pc:spChg chg="mod">
          <ac:chgData name="Craig Thomas" userId="00ea655f176af39b" providerId="LiveId" clId="{BF5FDFD0-1E58-4EA7-8E81-20B1DE86039C}" dt="2019-03-30T11:53:24.427" v="1136" actId="1036"/>
          <ac:spMkLst>
            <pc:docMk/>
            <pc:sldMk cId="2064562900" sldId="536"/>
            <ac:spMk id="16" creationId="{DC668216-5229-48A6-8C09-701F72FE3E2E}"/>
          </ac:spMkLst>
        </pc:spChg>
        <pc:spChg chg="mod">
          <ac:chgData name="Craig Thomas" userId="00ea655f176af39b" providerId="LiveId" clId="{BF5FDFD0-1E58-4EA7-8E81-20B1DE86039C}" dt="2019-03-30T11:53:08.584" v="1124" actId="255"/>
          <ac:spMkLst>
            <pc:docMk/>
            <pc:sldMk cId="2064562900" sldId="536"/>
            <ac:spMk id="56335" creationId="{00000000-0000-0000-0000-000000000000}"/>
          </ac:spMkLst>
        </pc:spChg>
      </pc:sldChg>
      <pc:sldChg chg="addSp delSp modSp add delAnim modAnim">
        <pc:chgData name="Craig Thomas" userId="00ea655f176af39b" providerId="LiveId" clId="{BF5FDFD0-1E58-4EA7-8E81-20B1DE86039C}" dt="2019-03-31T11:24:30.966" v="1146" actId="20577"/>
        <pc:sldMkLst>
          <pc:docMk/>
          <pc:sldMk cId="3806232693" sldId="544"/>
        </pc:sldMkLst>
        <pc:spChg chg="add mod">
          <ac:chgData name="Craig Thomas" userId="00ea655f176af39b" providerId="LiveId" clId="{BF5FDFD0-1E58-4EA7-8E81-20B1DE86039C}" dt="2019-03-30T11:15:51.304" v="141" actId="6549"/>
          <ac:spMkLst>
            <pc:docMk/>
            <pc:sldMk cId="3806232693" sldId="544"/>
            <ac:spMk id="11" creationId="{69EE02A6-06FE-4F0E-9C1D-418C804020E7}"/>
          </ac:spMkLst>
        </pc:spChg>
        <pc:spChg chg="del">
          <ac:chgData name="Craig Thomas" userId="00ea655f176af39b" providerId="LiveId" clId="{BF5FDFD0-1E58-4EA7-8E81-20B1DE86039C}" dt="2019-03-30T11:13:37.369" v="1" actId="478"/>
          <ac:spMkLst>
            <pc:docMk/>
            <pc:sldMk cId="3806232693" sldId="544"/>
            <ac:spMk id="12" creationId="{DCC5CD11-A186-4659-98F0-10734E780F85}"/>
          </ac:spMkLst>
        </pc:spChg>
        <pc:spChg chg="del">
          <ac:chgData name="Craig Thomas" userId="00ea655f176af39b" providerId="LiveId" clId="{BF5FDFD0-1E58-4EA7-8E81-20B1DE86039C}" dt="2019-03-30T11:13:37.369" v="1" actId="478"/>
          <ac:spMkLst>
            <pc:docMk/>
            <pc:sldMk cId="3806232693" sldId="544"/>
            <ac:spMk id="13" creationId="{FF61024C-D442-4C94-9F87-4E4562FED3A2}"/>
          </ac:spMkLst>
        </pc:spChg>
        <pc:spChg chg="del">
          <ac:chgData name="Craig Thomas" userId="00ea655f176af39b" providerId="LiveId" clId="{BF5FDFD0-1E58-4EA7-8E81-20B1DE86039C}" dt="2019-03-30T11:13:37.369" v="1" actId="478"/>
          <ac:spMkLst>
            <pc:docMk/>
            <pc:sldMk cId="3806232693" sldId="544"/>
            <ac:spMk id="14" creationId="{61FED26A-B124-4851-84D5-023335D440D3}"/>
          </ac:spMkLst>
        </pc:spChg>
        <pc:spChg chg="add mod">
          <ac:chgData name="Craig Thomas" userId="00ea655f176af39b" providerId="LiveId" clId="{BF5FDFD0-1E58-4EA7-8E81-20B1DE86039C}" dt="2019-03-30T11:16:57.352" v="222" actId="1076"/>
          <ac:spMkLst>
            <pc:docMk/>
            <pc:sldMk cId="3806232693" sldId="544"/>
            <ac:spMk id="15" creationId="{59FF56B8-1C36-48DD-A487-2D429EEC948C}"/>
          </ac:spMkLst>
        </pc:spChg>
        <pc:spChg chg="add mod">
          <ac:chgData name="Craig Thomas" userId="00ea655f176af39b" providerId="LiveId" clId="{BF5FDFD0-1E58-4EA7-8E81-20B1DE86039C}" dt="2019-03-31T11:24:30.966" v="1146" actId="20577"/>
          <ac:spMkLst>
            <pc:docMk/>
            <pc:sldMk cId="3806232693" sldId="544"/>
            <ac:spMk id="16" creationId="{D6877973-C07A-4672-BC55-22166C6E23DB}"/>
          </ac:spMkLst>
        </pc:spChg>
        <pc:spChg chg="add mod">
          <ac:chgData name="Craig Thomas" userId="00ea655f176af39b" providerId="LiveId" clId="{BF5FDFD0-1E58-4EA7-8E81-20B1DE86039C}" dt="2019-03-30T11:16:25.447" v="218" actId="1037"/>
          <ac:spMkLst>
            <pc:docMk/>
            <pc:sldMk cId="3806232693" sldId="544"/>
            <ac:spMk id="17" creationId="{BF1A380B-B448-4966-930D-0B4F41D635AA}"/>
          </ac:spMkLst>
        </pc:spChg>
        <pc:spChg chg="del">
          <ac:chgData name="Craig Thomas" userId="00ea655f176af39b" providerId="LiveId" clId="{BF5FDFD0-1E58-4EA7-8E81-20B1DE86039C}" dt="2019-03-30T11:13:37.369" v="1" actId="478"/>
          <ac:spMkLst>
            <pc:docMk/>
            <pc:sldMk cId="3806232693" sldId="544"/>
            <ac:spMk id="19" creationId="{482D0756-7117-48F0-8ABB-32D83A535B55}"/>
          </ac:spMkLst>
        </pc:spChg>
      </pc:sldChg>
      <pc:sldChg chg="addSp delSp modSp add ord delAnim modAnim">
        <pc:chgData name="Craig Thomas" userId="00ea655f176af39b" providerId="LiveId" clId="{BF5FDFD0-1E58-4EA7-8E81-20B1DE86039C}" dt="2019-03-31T11:26:09.409" v="1204" actId="6549"/>
        <pc:sldMkLst>
          <pc:docMk/>
          <pc:sldMk cId="865520382" sldId="545"/>
        </pc:sldMkLst>
        <pc:spChg chg="add mod">
          <ac:chgData name="Craig Thomas" userId="00ea655f176af39b" providerId="LiveId" clId="{BF5FDFD0-1E58-4EA7-8E81-20B1DE86039C}" dt="2019-03-30T11:24:25.651" v="518" actId="1036"/>
          <ac:spMkLst>
            <pc:docMk/>
            <pc:sldMk cId="865520382" sldId="545"/>
            <ac:spMk id="11" creationId="{B05484C5-F923-41B0-AAAF-F6C2CBCB9859}"/>
          </ac:spMkLst>
        </pc:spChg>
        <pc:spChg chg="del">
          <ac:chgData name="Craig Thomas" userId="00ea655f176af39b" providerId="LiveId" clId="{BF5FDFD0-1E58-4EA7-8E81-20B1DE86039C}" dt="2019-03-30T11:20:05.235" v="345" actId="478"/>
          <ac:spMkLst>
            <pc:docMk/>
            <pc:sldMk cId="865520382" sldId="545"/>
            <ac:spMk id="12" creationId="{DCC5CD11-A186-4659-98F0-10734E780F85}"/>
          </ac:spMkLst>
        </pc:spChg>
        <pc:spChg chg="del">
          <ac:chgData name="Craig Thomas" userId="00ea655f176af39b" providerId="LiveId" clId="{BF5FDFD0-1E58-4EA7-8E81-20B1DE86039C}" dt="2019-03-30T11:20:05.235" v="345" actId="478"/>
          <ac:spMkLst>
            <pc:docMk/>
            <pc:sldMk cId="865520382" sldId="545"/>
            <ac:spMk id="13" creationId="{FF61024C-D442-4C94-9F87-4E4562FED3A2}"/>
          </ac:spMkLst>
        </pc:spChg>
        <pc:spChg chg="del">
          <ac:chgData name="Craig Thomas" userId="00ea655f176af39b" providerId="LiveId" clId="{BF5FDFD0-1E58-4EA7-8E81-20B1DE86039C}" dt="2019-03-30T11:20:05.235" v="345" actId="478"/>
          <ac:spMkLst>
            <pc:docMk/>
            <pc:sldMk cId="865520382" sldId="545"/>
            <ac:spMk id="14" creationId="{61FED26A-B124-4851-84D5-023335D440D3}"/>
          </ac:spMkLst>
        </pc:spChg>
        <pc:spChg chg="add mod">
          <ac:chgData name="Craig Thomas" userId="00ea655f176af39b" providerId="LiveId" clId="{BF5FDFD0-1E58-4EA7-8E81-20B1DE86039C}" dt="2019-03-31T11:26:09.409" v="1204" actId="6549"/>
          <ac:spMkLst>
            <pc:docMk/>
            <pc:sldMk cId="865520382" sldId="545"/>
            <ac:spMk id="15" creationId="{C781DDC2-79A1-446A-AF46-EFFC72D53E87}"/>
          </ac:spMkLst>
        </pc:spChg>
        <pc:spChg chg="mod">
          <ac:chgData name="Craig Thomas" userId="00ea655f176af39b" providerId="LiveId" clId="{BF5FDFD0-1E58-4EA7-8E81-20B1DE86039C}" dt="2019-03-30T11:24:10.080" v="503" actId="179"/>
          <ac:spMkLst>
            <pc:docMk/>
            <pc:sldMk cId="865520382" sldId="545"/>
            <ac:spMk id="19" creationId="{482D0756-7117-48F0-8ABB-32D83A535B55}"/>
          </ac:spMkLst>
        </pc:spChg>
      </pc:sldChg>
      <pc:sldChg chg="modSp add ord">
        <pc:chgData name="Craig Thomas" userId="00ea655f176af39b" providerId="LiveId" clId="{BF5FDFD0-1E58-4EA7-8E81-20B1DE86039C}" dt="2019-03-30T11:31:43.280" v="1011" actId="1035"/>
        <pc:sldMkLst>
          <pc:docMk/>
          <pc:sldMk cId="2065016416" sldId="546"/>
        </pc:sldMkLst>
        <pc:spChg chg="mod">
          <ac:chgData name="Craig Thomas" userId="00ea655f176af39b" providerId="LiveId" clId="{BF5FDFD0-1E58-4EA7-8E81-20B1DE86039C}" dt="2019-03-30T11:31:30.968" v="1002" actId="14100"/>
          <ac:spMkLst>
            <pc:docMk/>
            <pc:sldMk cId="2065016416" sldId="546"/>
            <ac:spMk id="12" creationId="{DCC5CD11-A186-4659-98F0-10734E780F85}"/>
          </ac:spMkLst>
        </pc:spChg>
        <pc:spChg chg="mod">
          <ac:chgData name="Craig Thomas" userId="00ea655f176af39b" providerId="LiveId" clId="{BF5FDFD0-1E58-4EA7-8E81-20B1DE86039C}" dt="2019-03-30T11:31:37.834" v="1006" actId="1035"/>
          <ac:spMkLst>
            <pc:docMk/>
            <pc:sldMk cId="2065016416" sldId="546"/>
            <ac:spMk id="13" creationId="{FF61024C-D442-4C94-9F87-4E4562FED3A2}"/>
          </ac:spMkLst>
        </pc:spChg>
        <pc:spChg chg="mod">
          <ac:chgData name="Craig Thomas" userId="00ea655f176af39b" providerId="LiveId" clId="{BF5FDFD0-1E58-4EA7-8E81-20B1DE86039C}" dt="2019-03-30T11:31:43.280" v="1011" actId="1035"/>
          <ac:spMkLst>
            <pc:docMk/>
            <pc:sldMk cId="2065016416" sldId="546"/>
            <ac:spMk id="14" creationId="{61FED26A-B124-4851-84D5-023335D440D3}"/>
          </ac:spMkLst>
        </pc:spChg>
        <pc:spChg chg="mod">
          <ac:chgData name="Craig Thomas" userId="00ea655f176af39b" providerId="LiveId" clId="{BF5FDFD0-1E58-4EA7-8E81-20B1DE86039C}" dt="2019-03-30T11:27:30.069" v="619" actId="179"/>
          <ac:spMkLst>
            <pc:docMk/>
            <pc:sldMk cId="2065016416" sldId="546"/>
            <ac:spMk id="19" creationId="{482D0756-7117-48F0-8ABB-32D83A535B5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anose="02020603050405020304" pitchFamily="18" charset="0"/>
              </a:defRPr>
            </a:lvl1pPr>
          </a:lstStyle>
          <a:p>
            <a:endParaRPr lang="en-US"/>
          </a:p>
        </p:txBody>
      </p:sp>
      <p:sp>
        <p:nvSpPr>
          <p:cNvPr id="296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anose="02020603050405020304" pitchFamily="18" charset="0"/>
              </a:defRPr>
            </a:lvl1pPr>
          </a:lstStyle>
          <a:p>
            <a:endParaRPr lang="en-US"/>
          </a:p>
        </p:txBody>
      </p:sp>
      <p:sp>
        <p:nvSpPr>
          <p:cNvPr id="297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97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anose="02020603050405020304" pitchFamily="18" charset="0"/>
              </a:defRPr>
            </a:lvl1pPr>
          </a:lstStyle>
          <a:p>
            <a:endParaRPr lang="en-US"/>
          </a:p>
        </p:txBody>
      </p:sp>
      <p:sp>
        <p:nvSpPr>
          <p:cNvPr id="297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A9928983-C108-4DE4-AE6B-8BF098B31C36}" type="slidenum">
              <a:rPr lang="en-US"/>
              <a:pPr/>
              <a:t>‹#›</a:t>
            </a:fld>
            <a:endParaRPr lang="en-US"/>
          </a:p>
        </p:txBody>
      </p:sp>
    </p:spTree>
    <p:extLst>
      <p:ext uri="{BB962C8B-B14F-4D97-AF65-F5344CB8AC3E}">
        <p14:creationId xmlns:p14="http://schemas.microsoft.com/office/powerpoint/2010/main" val="15755513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88DDE5-11E4-4EB3-BE8E-3FB096665C11}" type="slidenum">
              <a:rPr lang="en-US" smtClean="0"/>
              <a:t>1</a:t>
            </a:fld>
            <a:endParaRPr lang="en-US" dirty="0"/>
          </a:p>
        </p:txBody>
      </p:sp>
    </p:spTree>
    <p:extLst>
      <p:ext uri="{BB962C8B-B14F-4D97-AF65-F5344CB8AC3E}">
        <p14:creationId xmlns:p14="http://schemas.microsoft.com/office/powerpoint/2010/main" val="29259041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DCB49F-B8CB-4456-A89A-1E712F61BF9C}" type="slidenum">
              <a:rPr lang="en-US"/>
              <a:pPr/>
              <a:t>11</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558898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DCB49F-B8CB-4456-A89A-1E712F61BF9C}" type="slidenum">
              <a:rPr lang="en-US"/>
              <a:pPr/>
              <a:t>12</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399111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DCB49F-B8CB-4456-A89A-1E712F61BF9C}" type="slidenum">
              <a:rPr lang="en-US"/>
              <a:pPr/>
              <a:t>13</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933192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DCB49F-B8CB-4456-A89A-1E712F61BF9C}" type="slidenum">
              <a:rPr lang="en-US"/>
              <a:pPr/>
              <a:t>14</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399411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DCB49F-B8CB-4456-A89A-1E712F61BF9C}" type="slidenum">
              <a:rPr lang="en-US"/>
              <a:pPr/>
              <a:t>15</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603962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DCB49F-B8CB-4456-A89A-1E712F61BF9C}" type="slidenum">
              <a:rPr lang="en-US"/>
              <a:pPr/>
              <a:t>16</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028822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DCB49F-B8CB-4456-A89A-1E712F61BF9C}" type="slidenum">
              <a:rPr lang="en-US"/>
              <a:pPr/>
              <a:t>17</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41081019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DCB49F-B8CB-4456-A89A-1E712F61BF9C}" type="slidenum">
              <a:rPr lang="en-US"/>
              <a:pPr/>
              <a:t>18</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74751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DCB49F-B8CB-4456-A89A-1E712F61BF9C}" type="slidenum">
              <a:rPr lang="en-US"/>
              <a:pPr/>
              <a:t>3</a:t>
            </a:fld>
            <a:endParaRPr lang="en-US" dirty="0"/>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375078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DCB49F-B8CB-4456-A89A-1E712F61BF9C}" type="slidenum">
              <a:rPr lang="en-US"/>
              <a:pPr/>
              <a:t>4</a:t>
            </a:fld>
            <a:endParaRPr lang="en-US" dirty="0"/>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9813630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DCB49F-B8CB-4456-A89A-1E712F61BF9C}" type="slidenum">
              <a:rPr lang="en-US"/>
              <a:pPr/>
              <a:t>5</a:t>
            </a:fld>
            <a:endParaRPr lang="en-US" dirty="0"/>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498216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DCB49F-B8CB-4456-A89A-1E712F61BF9C}" type="slidenum">
              <a:rPr lang="en-US"/>
              <a:pPr/>
              <a:t>6</a:t>
            </a:fld>
            <a:endParaRPr lang="en-US" dirty="0"/>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685481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DCB49F-B8CB-4456-A89A-1E712F61BF9C}" type="slidenum">
              <a:rPr lang="en-US"/>
              <a:pPr/>
              <a:t>7</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66225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DCB49F-B8CB-4456-A89A-1E712F61BF9C}" type="slidenum">
              <a:rPr lang="en-US"/>
              <a:pPr/>
              <a:t>8</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23755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DCB49F-B8CB-4456-A89A-1E712F61BF9C}" type="slidenum">
              <a:rPr lang="en-US"/>
              <a:pPr/>
              <a:t>9</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9797628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DCB49F-B8CB-4456-A89A-1E712F61BF9C}" type="slidenum">
              <a:rPr lang="en-US"/>
              <a:pPr/>
              <a:t>10</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84299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8674" name="Group 2"/>
          <p:cNvGrpSpPr>
            <a:grpSpLocks/>
          </p:cNvGrpSpPr>
          <p:nvPr/>
        </p:nvGrpSpPr>
        <p:grpSpPr bwMode="auto">
          <a:xfrm>
            <a:off x="0" y="0"/>
            <a:ext cx="8458200" cy="5943600"/>
            <a:chOff x="0" y="0"/>
            <a:chExt cx="5328" cy="3744"/>
          </a:xfrm>
        </p:grpSpPr>
        <p:sp>
          <p:nvSpPr>
            <p:cNvPr id="28675" name="Freeform 3"/>
            <p:cNvSpPr>
              <a:spLocks/>
            </p:cNvSpPr>
            <p:nvPr/>
          </p:nvSpPr>
          <p:spPr bwMode="hidden">
            <a:xfrm>
              <a:off x="0" y="1440"/>
              <a:ext cx="5155" cy="2304"/>
            </a:xfrm>
            <a:custGeom>
              <a:avLst/>
              <a:gdLst>
                <a:gd name="T0" fmla="*/ 5154 w 5155"/>
                <a:gd name="T1" fmla="*/ 1769 h 2304"/>
                <a:gd name="T2" fmla="*/ 0 w 5155"/>
                <a:gd name="T3" fmla="*/ 2304 h 2304"/>
                <a:gd name="T4" fmla="*/ 0 w 5155"/>
                <a:gd name="T5" fmla="*/ 1252 h 2304"/>
                <a:gd name="T6" fmla="*/ 5155 w 5155"/>
                <a:gd name="T7" fmla="*/ 0 h 2304"/>
                <a:gd name="T8" fmla="*/ 5155 w 5155"/>
                <a:gd name="T9" fmla="*/ 1416 h 2304"/>
                <a:gd name="T10" fmla="*/ 5154 w 5155"/>
                <a:gd name="T11" fmla="*/ 1769 h 2304"/>
              </a:gdLst>
              <a:ahLst/>
              <a:cxnLst>
                <a:cxn ang="0">
                  <a:pos x="T0" y="T1"/>
                </a:cxn>
                <a:cxn ang="0">
                  <a:pos x="T2" y="T3"/>
                </a:cxn>
                <a:cxn ang="0">
                  <a:pos x="T4" y="T5"/>
                </a:cxn>
                <a:cxn ang="0">
                  <a:pos x="T6" y="T7"/>
                </a:cxn>
                <a:cxn ang="0">
                  <a:pos x="T8" y="T9"/>
                </a:cxn>
                <a:cxn ang="0">
                  <a:pos x="T10" y="T11"/>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76" name="Freeform 4"/>
            <p:cNvSpPr>
              <a:spLocks/>
            </p:cNvSpPr>
            <p:nvPr/>
          </p:nvSpPr>
          <p:spPr bwMode="hidden">
            <a:xfrm>
              <a:off x="0" y="0"/>
              <a:ext cx="5328" cy="3689"/>
            </a:xfrm>
            <a:custGeom>
              <a:avLst/>
              <a:gdLst>
                <a:gd name="T0" fmla="*/ 5311 w 5328"/>
                <a:gd name="T1" fmla="*/ 3209 h 3689"/>
                <a:gd name="T2" fmla="*/ 0 w 5328"/>
                <a:gd name="T3" fmla="*/ 3689 h 3689"/>
                <a:gd name="T4" fmla="*/ 0 w 5328"/>
                <a:gd name="T5" fmla="*/ 9 h 3689"/>
                <a:gd name="T6" fmla="*/ 5328 w 5328"/>
                <a:gd name="T7" fmla="*/ 0 h 3689"/>
                <a:gd name="T8" fmla="*/ 5311 w 5328"/>
                <a:gd name="T9" fmla="*/ 3209 h 3689"/>
              </a:gdLst>
              <a:ahLst/>
              <a:cxnLst>
                <a:cxn ang="0">
                  <a:pos x="T0" y="T1"/>
                </a:cxn>
                <a:cxn ang="0">
                  <a:pos x="T2" y="T3"/>
                </a:cxn>
                <a:cxn ang="0">
                  <a:pos x="T4" y="T5"/>
                </a:cxn>
                <a:cxn ang="0">
                  <a:pos x="T6" y="T7"/>
                </a:cxn>
                <a:cxn ang="0">
                  <a:pos x="T8" y="T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8677" name="Rectangle 5"/>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noProof="0"/>
              <a:t>Click to edit Master subtitle style</a:t>
            </a:r>
          </a:p>
        </p:txBody>
      </p:sp>
      <p:sp>
        <p:nvSpPr>
          <p:cNvPr id="28678" name="Rectangle 6"/>
          <p:cNvSpPr>
            <a:spLocks noGrp="1" noChangeArrowheads="1"/>
          </p:cNvSpPr>
          <p:nvPr>
            <p:ph type="dt" sz="quarter" idx="2"/>
          </p:nvPr>
        </p:nvSpPr>
        <p:spPr/>
        <p:txBody>
          <a:bodyPr/>
          <a:lstStyle>
            <a:lvl1pPr>
              <a:defRPr/>
            </a:lvl1pPr>
          </a:lstStyle>
          <a:p>
            <a:endParaRPr lang="en-US"/>
          </a:p>
        </p:txBody>
      </p:sp>
      <p:sp>
        <p:nvSpPr>
          <p:cNvPr id="28679" name="Rectangle 7"/>
          <p:cNvSpPr>
            <a:spLocks noGrp="1" noChangeArrowheads="1"/>
          </p:cNvSpPr>
          <p:nvPr>
            <p:ph type="ftr" sz="quarter" idx="3"/>
          </p:nvPr>
        </p:nvSpPr>
        <p:spPr/>
        <p:txBody>
          <a:bodyPr/>
          <a:lstStyle>
            <a:lvl1pPr>
              <a:defRPr/>
            </a:lvl1pPr>
          </a:lstStyle>
          <a:p>
            <a:endParaRPr lang="en-US"/>
          </a:p>
        </p:txBody>
      </p:sp>
      <p:sp>
        <p:nvSpPr>
          <p:cNvPr id="28680" name="Rectangle 8"/>
          <p:cNvSpPr>
            <a:spLocks noGrp="1" noChangeArrowheads="1"/>
          </p:cNvSpPr>
          <p:nvPr>
            <p:ph type="sldNum" sz="quarter" idx="4"/>
          </p:nvPr>
        </p:nvSpPr>
        <p:spPr/>
        <p:txBody>
          <a:bodyPr/>
          <a:lstStyle>
            <a:lvl1pPr>
              <a:defRPr/>
            </a:lvl1pPr>
          </a:lstStyle>
          <a:p>
            <a:fld id="{9DFC8D4B-B43D-49EB-87B8-6F5F6502BF3C}" type="slidenum">
              <a:rPr lang="en-US"/>
              <a:pPr/>
              <a:t>‹#›</a:t>
            </a:fld>
            <a:endParaRPr lang="en-US"/>
          </a:p>
        </p:txBody>
      </p:sp>
      <p:sp>
        <p:nvSpPr>
          <p:cNvPr id="28681"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pPr lvl="0"/>
            <a:r>
              <a:rPr lang="en-US" noProof="0"/>
              <a:t>Click to edit Master title style</a:t>
            </a:r>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B65C94D-1805-40EE-A531-07BE9BBC8E94}" type="slidenum">
              <a:rPr lang="en-US"/>
              <a:pPr/>
              <a:t>‹#›</a:t>
            </a:fld>
            <a:endParaRPr lang="en-US"/>
          </a:p>
        </p:txBody>
      </p:sp>
    </p:spTree>
    <p:extLst>
      <p:ext uri="{BB962C8B-B14F-4D97-AF65-F5344CB8AC3E}">
        <p14:creationId xmlns:p14="http://schemas.microsoft.com/office/powerpoint/2010/main" val="731313042"/>
      </p:ext>
    </p:extLst>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CF1921E-3512-40EF-9429-D0A16B0A04BD}" type="slidenum">
              <a:rPr lang="en-US"/>
              <a:pPr/>
              <a:t>‹#›</a:t>
            </a:fld>
            <a:endParaRPr lang="en-US"/>
          </a:p>
        </p:txBody>
      </p:sp>
    </p:spTree>
    <p:extLst>
      <p:ext uri="{BB962C8B-B14F-4D97-AF65-F5344CB8AC3E}">
        <p14:creationId xmlns:p14="http://schemas.microsoft.com/office/powerpoint/2010/main" val="4055853675"/>
      </p:ext>
    </p:extLst>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21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457200" y="6248400"/>
            <a:ext cx="2133600" cy="457200"/>
          </a:xfrm>
        </p:spPr>
        <p:txBody>
          <a:bodyPr/>
          <a:lstStyle>
            <a:lvl1pPr>
              <a:defRPr/>
            </a:lvl1pPr>
          </a:lstStyle>
          <a:p>
            <a:endParaRPr 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8400"/>
            <a:ext cx="2133600" cy="457200"/>
          </a:xfrm>
        </p:spPr>
        <p:txBody>
          <a:bodyPr/>
          <a:lstStyle>
            <a:lvl1pPr>
              <a:defRPr/>
            </a:lvl1pPr>
          </a:lstStyle>
          <a:p>
            <a:fld id="{27D034F6-3D3B-4160-A356-3238D9000FF1}" type="slidenum">
              <a:rPr lang="en-US"/>
              <a:pPr/>
              <a:t>‹#›</a:t>
            </a:fld>
            <a:endParaRPr lang="en-US"/>
          </a:p>
        </p:txBody>
      </p:sp>
    </p:spTree>
    <p:extLst>
      <p:ext uri="{BB962C8B-B14F-4D97-AF65-F5344CB8AC3E}">
        <p14:creationId xmlns:p14="http://schemas.microsoft.com/office/powerpoint/2010/main" val="1162193694"/>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55E7828-17CB-442F-849A-4BD13309398C}" type="slidenum">
              <a:rPr lang="en-US"/>
              <a:pPr/>
              <a:t>‹#›</a:t>
            </a:fld>
            <a:endParaRPr lang="en-US"/>
          </a:p>
        </p:txBody>
      </p:sp>
    </p:spTree>
    <p:extLst>
      <p:ext uri="{BB962C8B-B14F-4D97-AF65-F5344CB8AC3E}">
        <p14:creationId xmlns:p14="http://schemas.microsoft.com/office/powerpoint/2010/main" val="3073666227"/>
      </p:ext>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9382B86-3863-4648-9F79-324D12F20F64}" type="slidenum">
              <a:rPr lang="en-US"/>
              <a:pPr/>
              <a:t>‹#›</a:t>
            </a:fld>
            <a:endParaRPr lang="en-US"/>
          </a:p>
        </p:txBody>
      </p:sp>
    </p:spTree>
    <p:extLst>
      <p:ext uri="{BB962C8B-B14F-4D97-AF65-F5344CB8AC3E}">
        <p14:creationId xmlns:p14="http://schemas.microsoft.com/office/powerpoint/2010/main" val="127720279"/>
      </p:ext>
    </p:extLst>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492D179-9563-4981-83E4-FB6A0F044C3F}" type="slidenum">
              <a:rPr lang="en-US"/>
              <a:pPr/>
              <a:t>‹#›</a:t>
            </a:fld>
            <a:endParaRPr lang="en-US"/>
          </a:p>
        </p:txBody>
      </p:sp>
    </p:spTree>
    <p:extLst>
      <p:ext uri="{BB962C8B-B14F-4D97-AF65-F5344CB8AC3E}">
        <p14:creationId xmlns:p14="http://schemas.microsoft.com/office/powerpoint/2010/main" val="2051997012"/>
      </p:ext>
    </p:extLst>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6DE271A-47BA-4902-87DE-4EFB4E11FC27}" type="slidenum">
              <a:rPr lang="en-US"/>
              <a:pPr/>
              <a:t>‹#›</a:t>
            </a:fld>
            <a:endParaRPr lang="en-US"/>
          </a:p>
        </p:txBody>
      </p:sp>
    </p:spTree>
    <p:extLst>
      <p:ext uri="{BB962C8B-B14F-4D97-AF65-F5344CB8AC3E}">
        <p14:creationId xmlns:p14="http://schemas.microsoft.com/office/powerpoint/2010/main" val="1515167003"/>
      </p:ext>
    </p:extLst>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1D73E2D-B632-4C09-A038-CB2A228A6255}" type="slidenum">
              <a:rPr lang="en-US"/>
              <a:pPr/>
              <a:t>‹#›</a:t>
            </a:fld>
            <a:endParaRPr lang="en-US"/>
          </a:p>
        </p:txBody>
      </p:sp>
    </p:spTree>
    <p:extLst>
      <p:ext uri="{BB962C8B-B14F-4D97-AF65-F5344CB8AC3E}">
        <p14:creationId xmlns:p14="http://schemas.microsoft.com/office/powerpoint/2010/main" val="942301781"/>
      </p:ext>
    </p:extLst>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B13E908-D789-45A9-9EAA-832F023054FE}" type="slidenum">
              <a:rPr lang="en-US"/>
              <a:pPr/>
              <a:t>‹#›</a:t>
            </a:fld>
            <a:endParaRPr lang="en-US"/>
          </a:p>
        </p:txBody>
      </p:sp>
    </p:spTree>
    <p:extLst>
      <p:ext uri="{BB962C8B-B14F-4D97-AF65-F5344CB8AC3E}">
        <p14:creationId xmlns:p14="http://schemas.microsoft.com/office/powerpoint/2010/main" val="3006942375"/>
      </p:ext>
    </p:extLst>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12E0208-53B5-495B-BBE1-E2EEB04BCF81}" type="slidenum">
              <a:rPr lang="en-US"/>
              <a:pPr/>
              <a:t>‹#›</a:t>
            </a:fld>
            <a:endParaRPr lang="en-US"/>
          </a:p>
        </p:txBody>
      </p:sp>
    </p:spTree>
    <p:extLst>
      <p:ext uri="{BB962C8B-B14F-4D97-AF65-F5344CB8AC3E}">
        <p14:creationId xmlns:p14="http://schemas.microsoft.com/office/powerpoint/2010/main" val="2344865986"/>
      </p:ext>
    </p:extLst>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C4EFD51-0667-4F90-A0AB-B6B38B32C79B}" type="slidenum">
              <a:rPr lang="en-US"/>
              <a:pPr/>
              <a:t>‹#›</a:t>
            </a:fld>
            <a:endParaRPr lang="en-US"/>
          </a:p>
        </p:txBody>
      </p:sp>
    </p:spTree>
    <p:extLst>
      <p:ext uri="{BB962C8B-B14F-4D97-AF65-F5344CB8AC3E}">
        <p14:creationId xmlns:p14="http://schemas.microsoft.com/office/powerpoint/2010/main" val="1756586907"/>
      </p:ext>
    </p:extLst>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2700000" scaled="1"/>
        </a:gradFill>
        <a:effectLst/>
      </p:bgPr>
    </p:bg>
    <p:spTree>
      <p:nvGrpSpPr>
        <p:cNvPr id="1" name=""/>
        <p:cNvGrpSpPr/>
        <p:nvPr/>
      </p:nvGrpSpPr>
      <p:grpSpPr>
        <a:xfrm>
          <a:off x="0" y="0"/>
          <a:ext cx="0" cy="0"/>
          <a:chOff x="0" y="0"/>
          <a:chExt cx="0" cy="0"/>
        </a:xfrm>
      </p:grpSpPr>
      <p:grpSp>
        <p:nvGrpSpPr>
          <p:cNvPr id="27650" name="Group 2"/>
          <p:cNvGrpSpPr>
            <a:grpSpLocks/>
          </p:cNvGrpSpPr>
          <p:nvPr/>
        </p:nvGrpSpPr>
        <p:grpSpPr bwMode="auto">
          <a:xfrm>
            <a:off x="0" y="0"/>
            <a:ext cx="7242175" cy="1981200"/>
            <a:chOff x="0" y="0"/>
            <a:chExt cx="4562" cy="1248"/>
          </a:xfrm>
        </p:grpSpPr>
        <p:sp>
          <p:nvSpPr>
            <p:cNvPr id="27651" name="Freeform 3"/>
            <p:cNvSpPr>
              <a:spLocks/>
            </p:cNvSpPr>
            <p:nvPr/>
          </p:nvSpPr>
          <p:spPr bwMode="hidden">
            <a:xfrm>
              <a:off x="0" y="583"/>
              <a:ext cx="4487" cy="665"/>
            </a:xfrm>
            <a:custGeom>
              <a:avLst/>
              <a:gdLst>
                <a:gd name="T0" fmla="*/ 4800 w 4806"/>
                <a:gd name="T1" fmla="*/ 299 h 665"/>
                <a:gd name="T2" fmla="*/ 0 w 4806"/>
                <a:gd name="T3" fmla="*/ 665 h 665"/>
                <a:gd name="T4" fmla="*/ 0 w 4806"/>
                <a:gd name="T5" fmla="*/ 0 h 665"/>
                <a:gd name="T6" fmla="*/ 4806 w 4806"/>
                <a:gd name="T7" fmla="*/ 1 h 665"/>
                <a:gd name="T8" fmla="*/ 4800 w 4806"/>
                <a:gd name="T9" fmla="*/ 153 h 665"/>
                <a:gd name="T10" fmla="*/ 4800 w 4806"/>
                <a:gd name="T11" fmla="*/ 299 h 665"/>
              </a:gdLst>
              <a:ahLst/>
              <a:cxnLst>
                <a:cxn ang="0">
                  <a:pos x="T0" y="T1"/>
                </a:cxn>
                <a:cxn ang="0">
                  <a:pos x="T2" y="T3"/>
                </a:cxn>
                <a:cxn ang="0">
                  <a:pos x="T4" y="T5"/>
                </a:cxn>
                <a:cxn ang="0">
                  <a:pos x="T6" y="T7"/>
                </a:cxn>
                <a:cxn ang="0">
                  <a:pos x="T8" y="T9"/>
                </a:cxn>
                <a:cxn ang="0">
                  <a:pos x="T10" y="T11"/>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a:p>
          </p:txBody>
        </p:sp>
        <p:sp>
          <p:nvSpPr>
            <p:cNvPr id="27652" name="Freeform 4"/>
            <p:cNvSpPr>
              <a:spLocks/>
            </p:cNvSpPr>
            <p:nvPr/>
          </p:nvSpPr>
          <p:spPr bwMode="hidden">
            <a:xfrm>
              <a:off x="0" y="0"/>
              <a:ext cx="4562" cy="1199"/>
            </a:xfrm>
            <a:custGeom>
              <a:avLst/>
              <a:gdLst>
                <a:gd name="T0" fmla="*/ 4560 w 4562"/>
                <a:gd name="T1" fmla="*/ 932 h 1199"/>
                <a:gd name="T2" fmla="*/ 0 w 4562"/>
                <a:gd name="T3" fmla="*/ 1199 h 1199"/>
                <a:gd name="T4" fmla="*/ 0 w 4562"/>
                <a:gd name="T5" fmla="*/ 0 h 1199"/>
                <a:gd name="T6" fmla="*/ 4562 w 4562"/>
                <a:gd name="T7" fmla="*/ 0 h 1199"/>
                <a:gd name="T8" fmla="*/ 4560 w 4562"/>
                <a:gd name="T9" fmla="*/ 932 h 1199"/>
                <a:gd name="T10" fmla="*/ 4560 w 4562"/>
                <a:gd name="T11" fmla="*/ 932 h 1199"/>
              </a:gdLst>
              <a:ahLst/>
              <a:cxnLst>
                <a:cxn ang="0">
                  <a:pos x="T0" y="T1"/>
                </a:cxn>
                <a:cxn ang="0">
                  <a:pos x="T2" y="T3"/>
                </a:cxn>
                <a:cxn ang="0">
                  <a:pos x="T4" y="T5"/>
                </a:cxn>
                <a:cxn ang="0">
                  <a:pos x="T6" y="T7"/>
                </a:cxn>
                <a:cxn ang="0">
                  <a:pos x="T8" y="T9"/>
                </a:cxn>
                <a:cxn ang="0">
                  <a:pos x="T10" y="T11"/>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a:p>
          </p:txBody>
        </p:sp>
      </p:grpSp>
      <p:sp>
        <p:nvSpPr>
          <p:cNvPr id="27653" name="Rectangle 5"/>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7654" name="Rectangle 6"/>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7655" name="Rectangle 7"/>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p>
        </p:txBody>
      </p:sp>
      <p:sp>
        <p:nvSpPr>
          <p:cNvPr id="27656" name="Rectangle 8"/>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p>
        </p:txBody>
      </p:sp>
      <p:sp>
        <p:nvSpPr>
          <p:cNvPr id="27657" name="Rectangle 9"/>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CC60D702-4A5F-4DE3-AB9F-E940FB1C2D1B}"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ransition>
    <p:random/>
  </p:transition>
  <p:hf hdr="0" ftr="0" dt="0"/>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fontAlgn="base">
        <a:spcBef>
          <a:spcPct val="20000"/>
        </a:spcBef>
        <a:spcAft>
          <a:spcPct val="0"/>
        </a:spcAft>
        <a:buClr>
          <a:schemeClr val="hlink"/>
        </a:buClr>
        <a:buSzPct val="8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Font typeface="Wingdings" panose="05000000000000000000" pitchFamily="2" charset="2"/>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Font typeface="Wingdings" panose="05000000000000000000" pitchFamily="2" charset="2"/>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79227">
              <a:schemeClr val="bg1"/>
            </a:gs>
            <a:gs pos="69000">
              <a:schemeClr val="bg1"/>
            </a:gs>
            <a:gs pos="24000">
              <a:schemeClr val="bg1"/>
            </a:gs>
            <a:gs pos="0">
              <a:srgbClr val="800000"/>
            </a:gs>
            <a:gs pos="91000">
              <a:schemeClr val="bg1"/>
            </a:gs>
          </a:gsLst>
          <a:lin ang="2700000" scaled="1"/>
        </a:gradFill>
        <a:effectLst/>
      </p:bgPr>
    </p:bg>
    <p:spTree>
      <p:nvGrpSpPr>
        <p:cNvPr id="1" name=""/>
        <p:cNvGrpSpPr/>
        <p:nvPr/>
      </p:nvGrpSpPr>
      <p:grpSpPr>
        <a:xfrm>
          <a:off x="0" y="0"/>
          <a:ext cx="0" cy="0"/>
          <a:chOff x="0" y="0"/>
          <a:chExt cx="0" cy="0"/>
        </a:xfrm>
      </p:grpSpPr>
      <p:pic>
        <p:nvPicPr>
          <p:cNvPr id="4" name="j0400301.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323844" y="1868424"/>
            <a:ext cx="2496312" cy="3121152"/>
          </a:xfrm>
          <a:prstGeom prst="roundRect">
            <a:avLst>
              <a:gd name="adj" fmla="val 16667"/>
            </a:avLst>
          </a:prstGeom>
          <a:noFill/>
          <a:ln>
            <a:solidFill>
              <a:schemeClr val="bg1"/>
            </a:solidFill>
          </a:ln>
          <a:effectLst>
            <a:reflection blurRad="12700" stA="50000" endPos="75000" dist="101600" dir="5400000" sy="-100000" algn="bl" rotWithShape="0"/>
          </a:effectLst>
          <a:scene3d>
            <a:camera prst="isometricOffAxis2Left"/>
            <a:lightRig rig="threePt" dir="t"/>
          </a:scene3d>
        </p:spPr>
      </p:pic>
    </p:spTree>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bg>
      <p:bgPr>
        <a:gradFill>
          <a:gsLst>
            <a:gs pos="0">
              <a:schemeClr val="bg1"/>
            </a:gs>
            <a:gs pos="100000">
              <a:srgbClr val="350000"/>
            </a:gs>
          </a:gsLst>
          <a:lin ang="2700000" scaled="1"/>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BE86863-16FF-4455-8052-39B42922A73C}"/>
              </a:ext>
            </a:extLst>
          </p:cNvPr>
          <p:cNvSpPr/>
          <p:nvPr/>
        </p:nvSpPr>
        <p:spPr bwMode="auto">
          <a:xfrm>
            <a:off x="0" y="-11113"/>
            <a:ext cx="9144000" cy="1458913"/>
          </a:xfrm>
          <a:prstGeom prst="rect">
            <a:avLst/>
          </a:prstGeom>
          <a:solidFill>
            <a:srgbClr val="800000"/>
          </a:solidFill>
          <a:ln w="381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anose="020B0604030504040204" pitchFamily="34" charset="0"/>
            </a:endParaRPr>
          </a:p>
        </p:txBody>
      </p:sp>
      <p:sp>
        <p:nvSpPr>
          <p:cNvPr id="56324" name="Rectangle 4"/>
          <p:cNvSpPr>
            <a:spLocks noChangeArrowheads="1"/>
          </p:cNvSpPr>
          <p:nvPr/>
        </p:nvSpPr>
        <p:spPr bwMode="auto">
          <a:xfrm>
            <a:off x="2585975" y="6492875"/>
            <a:ext cx="4038600" cy="365125"/>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eaLnBrk="1" hangingPunct="1"/>
            <a:r>
              <a:rPr lang="en-US" sz="1600" b="1" dirty="0">
                <a:solidFill>
                  <a:schemeClr val="folHlink"/>
                </a:solidFill>
              </a:rPr>
              <a:t>Life's Three Most Basic Questions</a:t>
            </a:r>
          </a:p>
        </p:txBody>
      </p:sp>
      <p:sp>
        <p:nvSpPr>
          <p:cNvPr id="56329" name="Text Box 9"/>
          <p:cNvSpPr txBox="1">
            <a:spLocks noChangeArrowheads="1"/>
          </p:cNvSpPr>
          <p:nvPr/>
        </p:nvSpPr>
        <p:spPr bwMode="auto">
          <a:xfrm>
            <a:off x="76201" y="297359"/>
            <a:ext cx="4495800" cy="769441"/>
          </a:xfrm>
          <a:prstGeom prst="rect">
            <a:avLst/>
          </a:prstGeom>
          <a:noFill/>
          <a:ln>
            <a:noFill/>
          </a:ln>
          <a:effectLst/>
          <a:extLst/>
        </p:spPr>
        <p:txBody>
          <a:bodyPr wrap="square">
            <a:spAutoFit/>
          </a:bodyP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marL="0" indent="0">
              <a:spcBef>
                <a:spcPct val="50000"/>
              </a:spcBef>
            </a:pPr>
            <a:r>
              <a:rPr lang="en-US" sz="4400" dirty="0">
                <a:solidFill>
                  <a:srgbClr val="FFFF00"/>
                </a:solidFill>
                <a:latin typeface="Berlin Sans FB" panose="020E0602020502020306" pitchFamily="34" charset="0"/>
              </a:rPr>
              <a:t>Why am I here?</a:t>
            </a:r>
            <a:endParaRPr lang="en-US" sz="4400" u="sng" dirty="0">
              <a:solidFill>
                <a:srgbClr val="FFFF00"/>
              </a:solidFill>
              <a:latin typeface="Berlin Sans FB" panose="020E0602020502020306" pitchFamily="34" charset="0"/>
            </a:endParaRPr>
          </a:p>
        </p:txBody>
      </p:sp>
      <p:sp>
        <p:nvSpPr>
          <p:cNvPr id="56335" name="Text Box 15"/>
          <p:cNvSpPr txBox="1">
            <a:spLocks noChangeArrowheads="1"/>
          </p:cNvSpPr>
          <p:nvPr/>
        </p:nvSpPr>
        <p:spPr bwMode="auto">
          <a:xfrm>
            <a:off x="143256" y="1524000"/>
            <a:ext cx="4428744"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571500" indent="-571500">
              <a:buClr>
                <a:srgbClr val="FFFF00"/>
              </a:buClr>
              <a:buSzPct val="115000"/>
              <a:buFont typeface="Wingdings 2" panose="05020102010507070707" pitchFamily="18" charset="2"/>
              <a:buChar char="E"/>
            </a:pPr>
            <a:r>
              <a:rPr lang="en-US" sz="2800" dirty="0">
                <a:effectLst>
                  <a:outerShdw blurRad="38100" dist="38100" dir="2700000" algn="tl">
                    <a:srgbClr val="000000"/>
                  </a:outerShdw>
                </a:effectLst>
                <a:latin typeface="Berlin Sans FB" panose="020E0602020502020306" pitchFamily="34" charset="0"/>
              </a:rPr>
              <a:t>Scientific naturalism has no objective basis for ethics and morality.</a:t>
            </a:r>
            <a:endParaRPr lang="en-US" sz="2800" dirty="0">
              <a:solidFill>
                <a:srgbClr val="FFFF00"/>
              </a:solidFill>
              <a:effectLst>
                <a:outerShdw blurRad="38100" dist="38100" dir="2700000" algn="tl">
                  <a:srgbClr val="000000"/>
                </a:outerShdw>
              </a:effectLst>
              <a:latin typeface="Berlin Sans FB" panose="020E0602020502020306" pitchFamily="34" charset="0"/>
            </a:endParaRPr>
          </a:p>
        </p:txBody>
      </p:sp>
      <p:cxnSp>
        <p:nvCxnSpPr>
          <p:cNvPr id="5" name="Straight Connector 4">
            <a:extLst>
              <a:ext uri="{FF2B5EF4-FFF2-40B4-BE49-F238E27FC236}">
                <a16:creationId xmlns:a16="http://schemas.microsoft.com/office/drawing/2014/main" id="{611DC2B8-6858-4C7B-8330-CCB64F7EA68B}"/>
              </a:ext>
            </a:extLst>
          </p:cNvPr>
          <p:cNvCxnSpPr/>
          <p:nvPr/>
        </p:nvCxnSpPr>
        <p:spPr bwMode="auto">
          <a:xfrm>
            <a:off x="0" y="1447800"/>
            <a:ext cx="9144000" cy="0"/>
          </a:xfrm>
          <a:prstGeom prst="line">
            <a:avLst/>
          </a:prstGeom>
          <a:solidFill>
            <a:schemeClr val="accent1"/>
          </a:solidFill>
          <a:ln w="317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p:cNvSpPr>
            <a:spLocks noGrp="1"/>
          </p:cNvSpPr>
          <p:nvPr>
            <p:ph type="sldNum" sz="quarter" idx="12"/>
          </p:nvPr>
        </p:nvSpPr>
        <p:spPr>
          <a:xfrm>
            <a:off x="8382000" y="6400800"/>
            <a:ext cx="762000" cy="457200"/>
          </a:xfrm>
        </p:spPr>
        <p:txBody>
          <a:bodyPr/>
          <a:lstStyle/>
          <a:p>
            <a:fld id="{955E7828-17CB-442F-849A-4BD13309398C}" type="slidenum">
              <a:rPr lang="en-US" sz="1800" b="1" smtClean="0">
                <a:effectLst/>
                <a:latin typeface="Gill Sans MT" panose="020B0502020104020203" pitchFamily="34" charset="0"/>
              </a:rPr>
              <a:pPr/>
              <a:t>10</a:t>
            </a:fld>
            <a:endParaRPr lang="en-US" sz="1800" b="1" dirty="0">
              <a:effectLst/>
              <a:latin typeface="Gill Sans MT" panose="020B0502020104020203" pitchFamily="34" charset="0"/>
            </a:endParaRPr>
          </a:p>
        </p:txBody>
      </p:sp>
      <p:pic>
        <p:nvPicPr>
          <p:cNvPr id="18438" name="Picture 6" descr="https://l.imgt.es/resource-preview-imgs/06f45846-5329-4dff-8004-0e725e5cee7c%2Fhqdefault.jpg?profile=max500x190">
            <a:extLst>
              <a:ext uri="{FF2B5EF4-FFF2-40B4-BE49-F238E27FC236}">
                <a16:creationId xmlns:a16="http://schemas.microsoft.com/office/drawing/2014/main" id="{8DA65DD2-A8ED-473C-9A61-8F9AC4CFCCFC}"/>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876800" y="0"/>
            <a:ext cx="4267200" cy="2918490"/>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Rounded Corners 13">
            <a:extLst>
              <a:ext uri="{FF2B5EF4-FFF2-40B4-BE49-F238E27FC236}">
                <a16:creationId xmlns:a16="http://schemas.microsoft.com/office/drawing/2014/main" id="{10A121E8-EEB5-4108-88FD-6A7B3761196C}"/>
              </a:ext>
            </a:extLst>
          </p:cNvPr>
          <p:cNvSpPr/>
          <p:nvPr/>
        </p:nvSpPr>
        <p:spPr bwMode="auto">
          <a:xfrm>
            <a:off x="205690" y="228600"/>
            <a:ext cx="8772144" cy="6263281"/>
          </a:xfrm>
          <a:prstGeom prst="roundRect">
            <a:avLst/>
          </a:prstGeom>
          <a:solidFill>
            <a:srgbClr val="800000"/>
          </a:solidFill>
          <a:ln w="508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just"/>
            <a:r>
              <a:rPr lang="en-US" sz="2800" dirty="0">
                <a:solidFill>
                  <a:srgbClr val="FFFF00"/>
                </a:solidFill>
                <a:latin typeface="Berlin Sans FB" panose="020E0602020502020306" pitchFamily="34" charset="0"/>
              </a:rPr>
              <a:t>“[A]n individual cannot be held responsible for either his genes or his environment.  From this simple analysis, surely it follows that individuals cannot logically be held responsible for their behavior.”  </a:t>
            </a:r>
          </a:p>
          <a:p>
            <a:pPr algn="r"/>
            <a:r>
              <a:rPr lang="en-US" sz="2800" dirty="0">
                <a:latin typeface="Berlin Sans FB" panose="020E0602020502020306" pitchFamily="34" charset="0"/>
              </a:rPr>
              <a:t>—Anthony Cashmore, biology professor,</a:t>
            </a:r>
          </a:p>
          <a:p>
            <a:pPr algn="r"/>
            <a:r>
              <a:rPr lang="en-US" sz="2800" dirty="0">
                <a:latin typeface="Berlin Sans FB" panose="020E0602020502020306" pitchFamily="34" charset="0"/>
              </a:rPr>
              <a:t>University of Pennsylvania</a:t>
            </a:r>
          </a:p>
          <a:p>
            <a:r>
              <a:rPr lang="en-US" sz="2800" dirty="0">
                <a:latin typeface="Berlin Sans FB" panose="020E0602020502020306" pitchFamily="34" charset="0"/>
              </a:rPr>
              <a:t> </a:t>
            </a:r>
          </a:p>
          <a:p>
            <a:pPr algn="just"/>
            <a:r>
              <a:rPr lang="en-US" sz="2800" dirty="0">
                <a:solidFill>
                  <a:srgbClr val="FFFF00"/>
                </a:solidFill>
                <a:latin typeface="Berlin Sans FB" panose="020E0602020502020306" pitchFamily="34" charset="0"/>
              </a:rPr>
              <a:t>“Almost all of you here don’t believe in moral responsibility.  Think about that.  …I don’t consider myself morally responsible, because I don’t have a choice.”  </a:t>
            </a:r>
          </a:p>
          <a:p>
            <a:pPr algn="r"/>
            <a:r>
              <a:rPr lang="en-US" sz="2800" dirty="0">
                <a:latin typeface="Berlin Sans FB" panose="020E0602020502020306" pitchFamily="34" charset="0"/>
              </a:rPr>
              <a:t>—Jerry Coyne, University of Chicago</a:t>
            </a:r>
          </a:p>
        </p:txBody>
      </p:sp>
      <p:sp>
        <p:nvSpPr>
          <p:cNvPr id="13" name="Rectangle: Rounded Corners 12">
            <a:extLst>
              <a:ext uri="{FF2B5EF4-FFF2-40B4-BE49-F238E27FC236}">
                <a16:creationId xmlns:a16="http://schemas.microsoft.com/office/drawing/2014/main" id="{67FF6B9A-9E4F-4F45-B27D-0A2B3B41F9DC}"/>
              </a:ext>
            </a:extLst>
          </p:cNvPr>
          <p:cNvSpPr/>
          <p:nvPr/>
        </p:nvSpPr>
        <p:spPr bwMode="auto">
          <a:xfrm>
            <a:off x="193966" y="228600"/>
            <a:ext cx="8772144" cy="6263281"/>
          </a:xfrm>
          <a:prstGeom prst="roundRect">
            <a:avLst/>
          </a:prstGeom>
          <a:solidFill>
            <a:srgbClr val="800000"/>
          </a:solidFill>
          <a:ln w="508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just"/>
            <a:r>
              <a:rPr lang="en-US" sz="2800" dirty="0">
                <a:solidFill>
                  <a:srgbClr val="FFFF00"/>
                </a:solidFill>
                <a:latin typeface="Berlin Sans FB" panose="020E0602020502020306" pitchFamily="34" charset="0"/>
              </a:rPr>
              <a:t>“Naturalistic evolution has clear consequences that Charles Darwin understood perfectly.  1) No gods worth having exist; 2</a:t>
            </a:r>
            <a:r>
              <a:rPr lang="en-US" sz="2800">
                <a:solidFill>
                  <a:srgbClr val="FFFF00"/>
                </a:solidFill>
                <a:latin typeface="Berlin Sans FB" panose="020E0602020502020306" pitchFamily="34" charset="0"/>
              </a:rPr>
              <a:t>) No </a:t>
            </a:r>
            <a:r>
              <a:rPr lang="en-US" sz="2800" dirty="0">
                <a:solidFill>
                  <a:srgbClr val="FFFF00"/>
                </a:solidFill>
                <a:latin typeface="Berlin Sans FB" panose="020E0602020502020306" pitchFamily="34" charset="0"/>
              </a:rPr>
              <a:t>life after death exists; 3</a:t>
            </a:r>
            <a:r>
              <a:rPr lang="en-US" sz="2800">
                <a:solidFill>
                  <a:srgbClr val="FFFF00"/>
                </a:solidFill>
                <a:latin typeface="Berlin Sans FB" panose="020E0602020502020306" pitchFamily="34" charset="0"/>
              </a:rPr>
              <a:t>) No </a:t>
            </a:r>
            <a:r>
              <a:rPr lang="en-US" sz="2800" dirty="0">
                <a:solidFill>
                  <a:srgbClr val="FFFF00"/>
                </a:solidFill>
                <a:latin typeface="Berlin Sans FB" panose="020E0602020502020306" pitchFamily="34" charset="0"/>
              </a:rPr>
              <a:t>ultimate foundation for ethics exists; 4</a:t>
            </a:r>
            <a:r>
              <a:rPr lang="en-US" sz="2800">
                <a:solidFill>
                  <a:srgbClr val="FFFF00"/>
                </a:solidFill>
                <a:latin typeface="Berlin Sans FB" panose="020E0602020502020306" pitchFamily="34" charset="0"/>
              </a:rPr>
              <a:t>) No </a:t>
            </a:r>
            <a:r>
              <a:rPr lang="en-US" sz="2800" dirty="0">
                <a:solidFill>
                  <a:srgbClr val="FFFF00"/>
                </a:solidFill>
                <a:latin typeface="Berlin Sans FB" panose="020E0602020502020306" pitchFamily="34" charset="0"/>
              </a:rPr>
              <a:t>ultimate meaning in life exists; and 5</a:t>
            </a:r>
            <a:r>
              <a:rPr lang="en-US" sz="2800">
                <a:solidFill>
                  <a:srgbClr val="FFFF00"/>
                </a:solidFill>
                <a:latin typeface="Berlin Sans FB" panose="020E0602020502020306" pitchFamily="34" charset="0"/>
              </a:rPr>
              <a:t>) Human </a:t>
            </a:r>
            <a:r>
              <a:rPr lang="en-US" sz="2800" dirty="0">
                <a:solidFill>
                  <a:srgbClr val="FFFF00"/>
                </a:solidFill>
                <a:latin typeface="Berlin Sans FB" panose="020E0602020502020306" pitchFamily="34" charset="0"/>
              </a:rPr>
              <a:t>free will is nonexistent.” </a:t>
            </a:r>
          </a:p>
          <a:p>
            <a:pPr algn="r"/>
            <a:r>
              <a:rPr lang="en-US" sz="2800" dirty="0">
                <a:latin typeface="Berlin Sans FB" panose="020E0602020502020306" pitchFamily="34" charset="0"/>
              </a:rPr>
              <a:t>—William </a:t>
            </a:r>
            <a:r>
              <a:rPr lang="en-US" sz="2800" dirty="0" err="1">
                <a:latin typeface="Berlin Sans FB" panose="020E0602020502020306" pitchFamily="34" charset="0"/>
              </a:rPr>
              <a:t>Provine</a:t>
            </a:r>
            <a:endParaRPr lang="en-US" sz="2800" dirty="0">
              <a:latin typeface="Berlin Sans FB" panose="020E0602020502020306" pitchFamily="34" charset="0"/>
            </a:endParaRPr>
          </a:p>
          <a:p>
            <a:r>
              <a:rPr lang="en-US" sz="300" dirty="0">
                <a:latin typeface="Berlin Sans FB" panose="020E0602020502020306" pitchFamily="34" charset="0"/>
              </a:rPr>
              <a:t> </a:t>
            </a:r>
          </a:p>
          <a:p>
            <a:pPr algn="just"/>
            <a:endParaRPr lang="en-US" sz="2800" dirty="0">
              <a:solidFill>
                <a:srgbClr val="FFFF00"/>
              </a:solidFill>
              <a:latin typeface="Berlin Sans FB" panose="020E0602020502020306" pitchFamily="34" charset="0"/>
            </a:endParaRPr>
          </a:p>
          <a:p>
            <a:pPr algn="just"/>
            <a:r>
              <a:rPr lang="en-US" sz="2800" dirty="0">
                <a:solidFill>
                  <a:srgbClr val="FFFF00"/>
                </a:solidFill>
                <a:latin typeface="Berlin Sans FB" panose="020E0602020502020306" pitchFamily="34" charset="0"/>
              </a:rPr>
              <a:t>“No inherent moral or ethical laws exist, nor are there any absolute guiding principles for human society.  The universe cares nothing for us and we have no ultimate meaning in life.” </a:t>
            </a:r>
          </a:p>
          <a:p>
            <a:pPr algn="r"/>
            <a:r>
              <a:rPr lang="en-US" sz="2800" dirty="0">
                <a:latin typeface="Berlin Sans FB" panose="020E0602020502020306" pitchFamily="34" charset="0"/>
              </a:rPr>
              <a:t>—William </a:t>
            </a:r>
            <a:r>
              <a:rPr lang="en-US" sz="2800" dirty="0" err="1">
                <a:latin typeface="Berlin Sans FB" panose="020E0602020502020306" pitchFamily="34" charset="0"/>
              </a:rPr>
              <a:t>Provine</a:t>
            </a:r>
            <a:endParaRPr lang="en-US" sz="2800" dirty="0">
              <a:latin typeface="Berlin Sans FB" panose="020E0602020502020306" pitchFamily="34" charset="0"/>
            </a:endParaRPr>
          </a:p>
        </p:txBody>
      </p:sp>
    </p:spTree>
    <p:extLst>
      <p:ext uri="{BB962C8B-B14F-4D97-AF65-F5344CB8AC3E}">
        <p14:creationId xmlns:p14="http://schemas.microsoft.com/office/powerpoint/2010/main" val="3018815858"/>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56329"/>
                                        </p:tgtEl>
                                        <p:attrNameLst>
                                          <p:attrName>style.visibility</p:attrName>
                                        </p:attrNameLst>
                                      </p:cBhvr>
                                      <p:to>
                                        <p:strVal val="visible"/>
                                      </p:to>
                                    </p:set>
                                    <p:animEffect transition="in" filter="dissolve">
                                      <p:cBhvr>
                                        <p:cTn id="7" dur="500"/>
                                        <p:tgtEl>
                                          <p:spTgt spid="56329"/>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8438"/>
                                        </p:tgtEl>
                                        <p:attrNameLst>
                                          <p:attrName>style.visibility</p:attrName>
                                        </p:attrNameLst>
                                      </p:cBhvr>
                                      <p:to>
                                        <p:strVal val="visible"/>
                                      </p:to>
                                    </p:set>
                                    <p:animEffect transition="in" filter="dissolve">
                                      <p:cBhvr>
                                        <p:cTn id="11" dur="500"/>
                                        <p:tgtEl>
                                          <p:spTgt spid="18438"/>
                                        </p:tgtEl>
                                      </p:cBhvr>
                                    </p:animEffect>
                                  </p:childTnLst>
                                </p:cTn>
                              </p:par>
                              <p:par>
                                <p:cTn id="12" presetID="9" presetClass="entr" presetSubtype="0" fill="hold"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dissolve">
                                      <p:cBhvr>
                                        <p:cTn id="14" dur="500"/>
                                        <p:tgtEl>
                                          <p:spTgt spid="5"/>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56324"/>
                                        </p:tgtEl>
                                        <p:attrNameLst>
                                          <p:attrName>style.visibility</p:attrName>
                                        </p:attrNameLst>
                                      </p:cBhvr>
                                      <p:to>
                                        <p:strVal val="visible"/>
                                      </p:to>
                                    </p:set>
                                    <p:animEffect transition="in" filter="dissolve">
                                      <p:cBhvr>
                                        <p:cTn id="18" dur="500"/>
                                        <p:tgtEl>
                                          <p:spTgt spid="56324"/>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56335"/>
                                        </p:tgtEl>
                                        <p:attrNameLst>
                                          <p:attrName>style.visibility</p:attrName>
                                        </p:attrNameLst>
                                      </p:cBhvr>
                                      <p:to>
                                        <p:strVal val="visible"/>
                                      </p:to>
                                    </p:set>
                                    <p:animEffect transition="in" filter="dissolve">
                                      <p:cBhvr>
                                        <p:cTn id="22" dur="500"/>
                                        <p:tgtEl>
                                          <p:spTgt spid="5633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dissolv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xit" presetSubtype="0" fill="hold" grpId="1" nodeType="clickEffect">
                                  <p:stCondLst>
                                    <p:cond delay="0"/>
                                  </p:stCondLst>
                                  <p:childTnLst>
                                    <p:animEffect transition="out" filter="dissolve">
                                      <p:cBhvr>
                                        <p:cTn id="31" dur="500"/>
                                        <p:tgtEl>
                                          <p:spTgt spid="13"/>
                                        </p:tgtEl>
                                      </p:cBhvr>
                                    </p:animEffect>
                                    <p:set>
                                      <p:cBhvr>
                                        <p:cTn id="32" dur="1" fill="hold">
                                          <p:stCondLst>
                                            <p:cond delay="499"/>
                                          </p:stCondLst>
                                        </p:cTn>
                                        <p:tgtEl>
                                          <p:spTgt spid="13"/>
                                        </p:tgtEl>
                                        <p:attrNameLst>
                                          <p:attrName>style.visibility</p:attrName>
                                        </p:attrNameLst>
                                      </p:cBhvr>
                                      <p:to>
                                        <p:strVal val="hidden"/>
                                      </p:to>
                                    </p:set>
                                  </p:childTnLst>
                                </p:cTn>
                              </p:par>
                            </p:childTnLst>
                          </p:cTn>
                        </p:par>
                        <p:par>
                          <p:cTn id="33" fill="hold">
                            <p:stCondLst>
                              <p:cond delay="500"/>
                            </p:stCondLst>
                            <p:childTnLst>
                              <p:par>
                                <p:cTn id="34" presetID="9" presetClass="entr" presetSubtype="0" fill="hold" grpId="0" nodeType="after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dissolve">
                                      <p:cBhvr>
                                        <p:cTn id="3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p:bldP spid="56329" grpId="0"/>
      <p:bldP spid="56335" grpId="0"/>
      <p:bldP spid="14" grpId="0" animBg="1"/>
      <p:bldP spid="13" grpId="0" animBg="1"/>
      <p:bldP spid="13" grpId="1"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bg>
      <p:bgPr>
        <a:gradFill>
          <a:gsLst>
            <a:gs pos="0">
              <a:schemeClr val="bg1"/>
            </a:gs>
            <a:gs pos="100000">
              <a:srgbClr val="350000"/>
            </a:gs>
          </a:gsLst>
          <a:lin ang="2700000" scaled="1"/>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BE86863-16FF-4455-8052-39B42922A73C}"/>
              </a:ext>
            </a:extLst>
          </p:cNvPr>
          <p:cNvSpPr/>
          <p:nvPr/>
        </p:nvSpPr>
        <p:spPr bwMode="auto">
          <a:xfrm>
            <a:off x="0" y="-11113"/>
            <a:ext cx="9144000" cy="1458913"/>
          </a:xfrm>
          <a:prstGeom prst="rect">
            <a:avLst/>
          </a:prstGeom>
          <a:solidFill>
            <a:srgbClr val="800000"/>
          </a:solidFill>
          <a:ln w="381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anose="020B0604030504040204" pitchFamily="34" charset="0"/>
            </a:endParaRPr>
          </a:p>
        </p:txBody>
      </p:sp>
      <p:sp>
        <p:nvSpPr>
          <p:cNvPr id="56324" name="Rectangle 4"/>
          <p:cNvSpPr>
            <a:spLocks noChangeArrowheads="1"/>
          </p:cNvSpPr>
          <p:nvPr/>
        </p:nvSpPr>
        <p:spPr bwMode="auto">
          <a:xfrm>
            <a:off x="2585975" y="6492875"/>
            <a:ext cx="4038600" cy="365125"/>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eaLnBrk="1" hangingPunct="1"/>
            <a:r>
              <a:rPr lang="en-US" sz="1600" b="1" dirty="0">
                <a:solidFill>
                  <a:schemeClr val="folHlink"/>
                </a:solidFill>
              </a:rPr>
              <a:t>Life's Three Most Basic Questions</a:t>
            </a:r>
          </a:p>
        </p:txBody>
      </p:sp>
      <p:sp>
        <p:nvSpPr>
          <p:cNvPr id="56329" name="Text Box 9"/>
          <p:cNvSpPr txBox="1">
            <a:spLocks noChangeArrowheads="1"/>
          </p:cNvSpPr>
          <p:nvPr/>
        </p:nvSpPr>
        <p:spPr bwMode="auto">
          <a:xfrm>
            <a:off x="76201" y="297359"/>
            <a:ext cx="4495800" cy="769441"/>
          </a:xfrm>
          <a:prstGeom prst="rect">
            <a:avLst/>
          </a:prstGeom>
          <a:noFill/>
          <a:ln>
            <a:noFill/>
          </a:ln>
          <a:effectLst/>
          <a:extLst/>
        </p:spPr>
        <p:txBody>
          <a:bodyPr wrap="square">
            <a:spAutoFit/>
          </a:bodyP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marL="0" indent="0">
              <a:spcBef>
                <a:spcPct val="50000"/>
              </a:spcBef>
            </a:pPr>
            <a:r>
              <a:rPr lang="en-US" sz="4400" dirty="0">
                <a:solidFill>
                  <a:srgbClr val="FFFF00"/>
                </a:solidFill>
                <a:latin typeface="Berlin Sans FB" panose="020E0602020502020306" pitchFamily="34" charset="0"/>
              </a:rPr>
              <a:t>Why am I here?</a:t>
            </a:r>
            <a:endParaRPr lang="en-US" sz="4400" u="sng" dirty="0">
              <a:solidFill>
                <a:srgbClr val="FFFF00"/>
              </a:solidFill>
              <a:latin typeface="Berlin Sans FB" panose="020E0602020502020306" pitchFamily="34" charset="0"/>
            </a:endParaRPr>
          </a:p>
        </p:txBody>
      </p:sp>
      <p:sp>
        <p:nvSpPr>
          <p:cNvPr id="56335" name="Text Box 15"/>
          <p:cNvSpPr txBox="1">
            <a:spLocks noChangeArrowheads="1"/>
          </p:cNvSpPr>
          <p:nvPr/>
        </p:nvSpPr>
        <p:spPr bwMode="auto">
          <a:xfrm>
            <a:off x="143256" y="1524000"/>
            <a:ext cx="4733544"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571500" indent="-571500">
              <a:buClr>
                <a:srgbClr val="FFFF00"/>
              </a:buClr>
              <a:buSzPct val="115000"/>
              <a:buFont typeface="Wingdings 2" panose="05020102010507070707" pitchFamily="18" charset="2"/>
              <a:buChar char="E"/>
            </a:pPr>
            <a:r>
              <a:rPr lang="en-US" sz="2400" dirty="0">
                <a:effectLst>
                  <a:outerShdw blurRad="38100" dist="38100" dir="2700000" algn="tl">
                    <a:srgbClr val="000000"/>
                  </a:outerShdw>
                </a:effectLst>
                <a:latin typeface="Berlin Sans FB" panose="020E0602020502020306" pitchFamily="34" charset="0"/>
              </a:rPr>
              <a:t>If scientific naturalism is true, we are merely a bag of chemicals thrown together by pure chance.</a:t>
            </a:r>
            <a:endParaRPr lang="en-US" sz="2400" dirty="0">
              <a:solidFill>
                <a:srgbClr val="FFFF00"/>
              </a:solidFill>
              <a:effectLst>
                <a:outerShdw blurRad="38100" dist="38100" dir="2700000" algn="tl">
                  <a:srgbClr val="000000"/>
                </a:outerShdw>
              </a:effectLst>
              <a:latin typeface="Berlin Sans FB" panose="020E0602020502020306" pitchFamily="34" charset="0"/>
            </a:endParaRPr>
          </a:p>
        </p:txBody>
      </p:sp>
      <p:cxnSp>
        <p:nvCxnSpPr>
          <p:cNvPr id="5" name="Straight Connector 4">
            <a:extLst>
              <a:ext uri="{FF2B5EF4-FFF2-40B4-BE49-F238E27FC236}">
                <a16:creationId xmlns:a16="http://schemas.microsoft.com/office/drawing/2014/main" id="{611DC2B8-6858-4C7B-8330-CCB64F7EA68B}"/>
              </a:ext>
            </a:extLst>
          </p:cNvPr>
          <p:cNvCxnSpPr/>
          <p:nvPr/>
        </p:nvCxnSpPr>
        <p:spPr bwMode="auto">
          <a:xfrm>
            <a:off x="0" y="1447800"/>
            <a:ext cx="9144000" cy="0"/>
          </a:xfrm>
          <a:prstGeom prst="line">
            <a:avLst/>
          </a:prstGeom>
          <a:solidFill>
            <a:schemeClr val="accent1"/>
          </a:solidFill>
          <a:ln w="317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p:cNvSpPr>
            <a:spLocks noGrp="1"/>
          </p:cNvSpPr>
          <p:nvPr>
            <p:ph type="sldNum" sz="quarter" idx="12"/>
          </p:nvPr>
        </p:nvSpPr>
        <p:spPr>
          <a:xfrm>
            <a:off x="8382000" y="6400800"/>
            <a:ext cx="762000" cy="457200"/>
          </a:xfrm>
        </p:spPr>
        <p:txBody>
          <a:bodyPr/>
          <a:lstStyle/>
          <a:p>
            <a:fld id="{955E7828-17CB-442F-849A-4BD13309398C}" type="slidenum">
              <a:rPr lang="en-US" sz="1800" b="1" smtClean="0">
                <a:effectLst/>
                <a:latin typeface="Gill Sans MT" panose="020B0502020104020203" pitchFamily="34" charset="0"/>
              </a:rPr>
              <a:pPr/>
              <a:t>11</a:t>
            </a:fld>
            <a:endParaRPr lang="en-US" sz="1800" b="1" dirty="0">
              <a:effectLst/>
              <a:latin typeface="Gill Sans MT" panose="020B0502020104020203" pitchFamily="34" charset="0"/>
            </a:endParaRPr>
          </a:p>
        </p:txBody>
      </p:sp>
      <p:sp>
        <p:nvSpPr>
          <p:cNvPr id="16" name="Text Box 15">
            <a:extLst>
              <a:ext uri="{FF2B5EF4-FFF2-40B4-BE49-F238E27FC236}">
                <a16:creationId xmlns:a16="http://schemas.microsoft.com/office/drawing/2014/main" id="{DC668216-5229-48A6-8C09-701F72FE3E2E}"/>
              </a:ext>
            </a:extLst>
          </p:cNvPr>
          <p:cNvSpPr txBox="1">
            <a:spLocks noChangeArrowheads="1"/>
          </p:cNvSpPr>
          <p:nvPr/>
        </p:nvSpPr>
        <p:spPr bwMode="auto">
          <a:xfrm>
            <a:off x="152400" y="3240156"/>
            <a:ext cx="899159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571500" indent="-571500">
              <a:buClr>
                <a:srgbClr val="FFFF00"/>
              </a:buClr>
              <a:buSzPct val="115000"/>
              <a:buFont typeface="Wingdings 2" panose="05020102010507070707" pitchFamily="18" charset="2"/>
              <a:buChar char="E"/>
            </a:pPr>
            <a:r>
              <a:rPr lang="en-US" sz="2400" dirty="0">
                <a:effectLst>
                  <a:outerShdw blurRad="38100" dist="38100" dir="2700000" algn="tl">
                    <a:srgbClr val="000000"/>
                  </a:outerShdw>
                </a:effectLst>
                <a:latin typeface="Berlin Sans FB" panose="020E0602020502020306" pitchFamily="34" charset="0"/>
              </a:rPr>
              <a:t>We are not responsible for our behavior, we only think, do and say what chemistry and physics dictate.</a:t>
            </a:r>
            <a:endParaRPr lang="en-US" sz="2400" dirty="0">
              <a:solidFill>
                <a:srgbClr val="FFCC00"/>
              </a:solidFill>
              <a:effectLst>
                <a:outerShdw blurRad="38100" dist="38100" dir="2700000" algn="tl">
                  <a:srgbClr val="000000"/>
                </a:outerShdw>
              </a:effectLst>
              <a:latin typeface="Berlin Sans FB" panose="020E0602020502020306" pitchFamily="34" charset="0"/>
            </a:endParaRPr>
          </a:p>
        </p:txBody>
      </p:sp>
      <p:pic>
        <p:nvPicPr>
          <p:cNvPr id="18438" name="Picture 6" descr="https://l.imgt.es/resource-preview-imgs/06f45846-5329-4dff-8004-0e725e5cee7c%2Fhqdefault.jpg?profile=max500x190">
            <a:extLst>
              <a:ext uri="{FF2B5EF4-FFF2-40B4-BE49-F238E27FC236}">
                <a16:creationId xmlns:a16="http://schemas.microsoft.com/office/drawing/2014/main" id="{8DA65DD2-A8ED-473C-9A61-8F9AC4CFCCFC}"/>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876800" y="0"/>
            <a:ext cx="4267200" cy="2918490"/>
          </a:xfrm>
          <a:prstGeom prst="rect">
            <a:avLst/>
          </a:prstGeom>
          <a:noFill/>
          <a:extLst>
            <a:ext uri="{909E8E84-426E-40DD-AFC4-6F175D3DCCD1}">
              <a14:hiddenFill xmlns:a14="http://schemas.microsoft.com/office/drawing/2010/main">
                <a:solidFill>
                  <a:srgbClr val="FFFFFF"/>
                </a:solidFill>
              </a14:hiddenFill>
            </a:ext>
          </a:extLst>
        </p:spPr>
      </p:pic>
      <p:sp>
        <p:nvSpPr>
          <p:cNvPr id="12" name="Text Box 15">
            <a:extLst>
              <a:ext uri="{FF2B5EF4-FFF2-40B4-BE49-F238E27FC236}">
                <a16:creationId xmlns:a16="http://schemas.microsoft.com/office/drawing/2014/main" id="{3BC6138E-6098-46E7-8B37-FA80A4171099}"/>
              </a:ext>
            </a:extLst>
          </p:cNvPr>
          <p:cNvSpPr txBox="1">
            <a:spLocks noChangeArrowheads="1"/>
          </p:cNvSpPr>
          <p:nvPr/>
        </p:nvSpPr>
        <p:spPr bwMode="auto">
          <a:xfrm>
            <a:off x="152400" y="4277715"/>
            <a:ext cx="899159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571500" indent="-571500">
              <a:buClr>
                <a:srgbClr val="FFFF00"/>
              </a:buClr>
              <a:buSzPct val="115000"/>
              <a:buFont typeface="Wingdings 2" panose="05020102010507070707" pitchFamily="18" charset="2"/>
              <a:buChar char="E"/>
            </a:pPr>
            <a:r>
              <a:rPr lang="en-US" sz="2400" dirty="0">
                <a:effectLst>
                  <a:outerShdw blurRad="38100" dist="38100" dir="2700000" algn="tl">
                    <a:srgbClr val="000000"/>
                  </a:outerShdw>
                </a:effectLst>
                <a:latin typeface="Berlin Sans FB" panose="020E0602020502020306" pitchFamily="34" charset="0"/>
              </a:rPr>
              <a:t>Atheists sometimes don’t like the moral implications of atheism, but have no rational basis to deny it.</a:t>
            </a:r>
            <a:endParaRPr lang="en-US" sz="2400" dirty="0">
              <a:solidFill>
                <a:srgbClr val="FFCC00"/>
              </a:solidFill>
              <a:effectLst>
                <a:outerShdw blurRad="38100" dist="38100" dir="2700000" algn="tl">
                  <a:srgbClr val="000000"/>
                </a:outerShdw>
              </a:effectLst>
              <a:latin typeface="Berlin Sans FB" panose="020E0602020502020306" pitchFamily="34" charset="0"/>
            </a:endParaRPr>
          </a:p>
        </p:txBody>
      </p:sp>
      <p:sp>
        <p:nvSpPr>
          <p:cNvPr id="15" name="Text Box 15">
            <a:extLst>
              <a:ext uri="{FF2B5EF4-FFF2-40B4-BE49-F238E27FC236}">
                <a16:creationId xmlns:a16="http://schemas.microsoft.com/office/drawing/2014/main" id="{9EC6960C-10D4-4267-99BB-C99ABCF5E5FE}"/>
              </a:ext>
            </a:extLst>
          </p:cNvPr>
          <p:cNvSpPr txBox="1">
            <a:spLocks noChangeArrowheads="1"/>
          </p:cNvSpPr>
          <p:nvPr/>
        </p:nvSpPr>
        <p:spPr bwMode="auto">
          <a:xfrm>
            <a:off x="152400" y="5276671"/>
            <a:ext cx="899159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571500" indent="-571500">
              <a:buClr>
                <a:srgbClr val="FFFF00"/>
              </a:buClr>
              <a:buSzPct val="115000"/>
              <a:buFont typeface="Wingdings 2" panose="05020102010507070707" pitchFamily="18" charset="2"/>
              <a:buChar char="E"/>
            </a:pPr>
            <a:r>
              <a:rPr lang="en-US" sz="2400" dirty="0">
                <a:effectLst>
                  <a:outerShdw blurRad="38100" dist="38100" dir="2700000" algn="tl">
                    <a:srgbClr val="000000"/>
                  </a:outerShdw>
                </a:effectLst>
                <a:latin typeface="Berlin Sans FB" panose="020E0602020502020306" pitchFamily="34" charset="0"/>
              </a:rPr>
              <a:t>If morality (and consciousness) is due to the random collision of molecules there is no rational basis for an objective moral standard (e.g., biblical morality).</a:t>
            </a:r>
            <a:endParaRPr lang="en-US" sz="2400" dirty="0">
              <a:solidFill>
                <a:srgbClr val="FFCC00"/>
              </a:solidFill>
              <a:effectLst>
                <a:outerShdw blurRad="38100" dist="38100" dir="2700000" algn="tl">
                  <a:srgbClr val="000000"/>
                </a:outerShdw>
              </a:effectLst>
              <a:latin typeface="Berlin Sans FB" panose="020E0602020502020306" pitchFamily="34" charset="0"/>
            </a:endParaRPr>
          </a:p>
        </p:txBody>
      </p:sp>
    </p:spTree>
    <p:extLst>
      <p:ext uri="{BB962C8B-B14F-4D97-AF65-F5344CB8AC3E}">
        <p14:creationId xmlns:p14="http://schemas.microsoft.com/office/powerpoint/2010/main" val="2064562900"/>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56329"/>
                                        </p:tgtEl>
                                        <p:attrNameLst>
                                          <p:attrName>style.visibility</p:attrName>
                                        </p:attrNameLst>
                                      </p:cBhvr>
                                      <p:to>
                                        <p:strVal val="visible"/>
                                      </p:to>
                                    </p:set>
                                    <p:animEffect transition="in" filter="dissolve">
                                      <p:cBhvr>
                                        <p:cTn id="7" dur="500"/>
                                        <p:tgtEl>
                                          <p:spTgt spid="56329"/>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8438"/>
                                        </p:tgtEl>
                                        <p:attrNameLst>
                                          <p:attrName>style.visibility</p:attrName>
                                        </p:attrNameLst>
                                      </p:cBhvr>
                                      <p:to>
                                        <p:strVal val="visible"/>
                                      </p:to>
                                    </p:set>
                                    <p:animEffect transition="in" filter="dissolve">
                                      <p:cBhvr>
                                        <p:cTn id="11" dur="500"/>
                                        <p:tgtEl>
                                          <p:spTgt spid="18438"/>
                                        </p:tgtEl>
                                      </p:cBhvr>
                                    </p:animEffect>
                                  </p:childTnLst>
                                </p:cTn>
                              </p:par>
                              <p:par>
                                <p:cTn id="12" presetID="9" presetClass="entr" presetSubtype="0" fill="hold"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dissolve">
                                      <p:cBhvr>
                                        <p:cTn id="14" dur="500"/>
                                        <p:tgtEl>
                                          <p:spTgt spid="5"/>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56324"/>
                                        </p:tgtEl>
                                        <p:attrNameLst>
                                          <p:attrName>style.visibility</p:attrName>
                                        </p:attrNameLst>
                                      </p:cBhvr>
                                      <p:to>
                                        <p:strVal val="visible"/>
                                      </p:to>
                                    </p:set>
                                    <p:animEffect transition="in" filter="dissolve">
                                      <p:cBhvr>
                                        <p:cTn id="18" dur="500"/>
                                        <p:tgtEl>
                                          <p:spTgt spid="56324"/>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56335"/>
                                        </p:tgtEl>
                                        <p:attrNameLst>
                                          <p:attrName>style.visibility</p:attrName>
                                        </p:attrNameLst>
                                      </p:cBhvr>
                                      <p:to>
                                        <p:strVal val="visible"/>
                                      </p:to>
                                    </p:set>
                                    <p:animEffect transition="in" filter="dissolve">
                                      <p:cBhvr>
                                        <p:cTn id="22" dur="500"/>
                                        <p:tgtEl>
                                          <p:spTgt spid="56335"/>
                                        </p:tgtEl>
                                      </p:cBhvr>
                                    </p:animEffect>
                                  </p:childTnLst>
                                </p:cTn>
                              </p:par>
                            </p:childTnLst>
                          </p:cTn>
                        </p:par>
                        <p:par>
                          <p:cTn id="23" fill="hold">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dissolve">
                                      <p:cBhvr>
                                        <p:cTn id="26" dur="500"/>
                                        <p:tgtEl>
                                          <p:spTgt spid="16"/>
                                        </p:tgtEl>
                                      </p:cBhvr>
                                    </p:animEffect>
                                  </p:childTnLst>
                                </p:cTn>
                              </p:par>
                            </p:childTnLst>
                          </p:cTn>
                        </p:par>
                        <p:par>
                          <p:cTn id="27" fill="hold">
                            <p:stCondLst>
                              <p:cond delay="2500"/>
                            </p:stCondLst>
                            <p:childTnLst>
                              <p:par>
                                <p:cTn id="28" presetID="9" presetClass="entr" presetSubtype="0"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dissolve">
                                      <p:cBhvr>
                                        <p:cTn id="30" dur="500"/>
                                        <p:tgtEl>
                                          <p:spTgt spid="12"/>
                                        </p:tgtEl>
                                      </p:cBhvr>
                                    </p:animEffect>
                                  </p:childTnLst>
                                </p:cTn>
                              </p:par>
                            </p:childTnLst>
                          </p:cTn>
                        </p:par>
                        <p:par>
                          <p:cTn id="31" fill="hold">
                            <p:stCondLst>
                              <p:cond delay="3000"/>
                            </p:stCondLst>
                            <p:childTnLst>
                              <p:par>
                                <p:cTn id="32" presetID="9" presetClass="entr" presetSubtype="0" fill="hold" grpId="0" nodeType="after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dissolve">
                                      <p:cBhvr>
                                        <p:cTn id="3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p:bldP spid="56329" grpId="0"/>
      <p:bldP spid="56335" grpId="0"/>
      <p:bldP spid="16" grpId="0"/>
      <p:bldP spid="12"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bg>
      <p:bgPr>
        <a:gradFill>
          <a:gsLst>
            <a:gs pos="0">
              <a:schemeClr val="bg1"/>
            </a:gs>
            <a:gs pos="100000">
              <a:srgbClr val="350000"/>
            </a:gs>
          </a:gsLst>
          <a:lin ang="2700000" scaled="1"/>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BE86863-16FF-4455-8052-39B42922A73C}"/>
              </a:ext>
            </a:extLst>
          </p:cNvPr>
          <p:cNvSpPr/>
          <p:nvPr/>
        </p:nvSpPr>
        <p:spPr bwMode="auto">
          <a:xfrm>
            <a:off x="0" y="-11113"/>
            <a:ext cx="9144000" cy="1458913"/>
          </a:xfrm>
          <a:prstGeom prst="rect">
            <a:avLst/>
          </a:prstGeom>
          <a:solidFill>
            <a:srgbClr val="800000"/>
          </a:solidFill>
          <a:ln w="381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anose="020B0604030504040204" pitchFamily="34" charset="0"/>
            </a:endParaRPr>
          </a:p>
        </p:txBody>
      </p:sp>
      <p:sp>
        <p:nvSpPr>
          <p:cNvPr id="56324" name="Rectangle 4"/>
          <p:cNvSpPr>
            <a:spLocks noChangeArrowheads="1"/>
          </p:cNvSpPr>
          <p:nvPr/>
        </p:nvSpPr>
        <p:spPr bwMode="auto">
          <a:xfrm>
            <a:off x="2585975" y="6492875"/>
            <a:ext cx="4038600" cy="365125"/>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eaLnBrk="1" hangingPunct="1"/>
            <a:r>
              <a:rPr lang="en-US" sz="1600" b="1" dirty="0">
                <a:solidFill>
                  <a:schemeClr val="folHlink"/>
                </a:solidFill>
              </a:rPr>
              <a:t>Life's Three Most Basic Questions</a:t>
            </a:r>
          </a:p>
        </p:txBody>
      </p:sp>
      <p:sp>
        <p:nvSpPr>
          <p:cNvPr id="56329" name="Text Box 9"/>
          <p:cNvSpPr txBox="1">
            <a:spLocks noChangeArrowheads="1"/>
          </p:cNvSpPr>
          <p:nvPr/>
        </p:nvSpPr>
        <p:spPr bwMode="auto">
          <a:xfrm>
            <a:off x="76201" y="297359"/>
            <a:ext cx="4495800" cy="769441"/>
          </a:xfrm>
          <a:prstGeom prst="rect">
            <a:avLst/>
          </a:prstGeom>
          <a:noFill/>
          <a:ln>
            <a:noFill/>
          </a:ln>
          <a:effectLst/>
          <a:extLst/>
        </p:spPr>
        <p:txBody>
          <a:bodyPr wrap="square">
            <a:spAutoFit/>
          </a:bodyP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marL="0" indent="0">
              <a:spcBef>
                <a:spcPct val="50000"/>
              </a:spcBef>
            </a:pPr>
            <a:r>
              <a:rPr lang="en-US" sz="4400" dirty="0">
                <a:solidFill>
                  <a:srgbClr val="FFFF00"/>
                </a:solidFill>
                <a:latin typeface="Berlin Sans FB" panose="020E0602020502020306" pitchFamily="34" charset="0"/>
              </a:rPr>
              <a:t>Why am I here?</a:t>
            </a:r>
            <a:endParaRPr lang="en-US" sz="4400" u="sng" dirty="0">
              <a:solidFill>
                <a:srgbClr val="FFFF00"/>
              </a:solidFill>
              <a:latin typeface="Berlin Sans FB" panose="020E0602020502020306" pitchFamily="34" charset="0"/>
            </a:endParaRPr>
          </a:p>
        </p:txBody>
      </p:sp>
      <p:sp>
        <p:nvSpPr>
          <p:cNvPr id="56335" name="Text Box 15"/>
          <p:cNvSpPr txBox="1">
            <a:spLocks noChangeArrowheads="1"/>
          </p:cNvSpPr>
          <p:nvPr/>
        </p:nvSpPr>
        <p:spPr bwMode="auto">
          <a:xfrm>
            <a:off x="143256" y="1524000"/>
            <a:ext cx="4733544"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571500" indent="-571500">
              <a:buClr>
                <a:srgbClr val="FFFF00"/>
              </a:buClr>
              <a:buSzPct val="115000"/>
              <a:buFont typeface="Wingdings 2" panose="05020102010507070707" pitchFamily="18" charset="2"/>
              <a:buChar char="E"/>
            </a:pPr>
            <a:r>
              <a:rPr lang="en-US" sz="2800" dirty="0">
                <a:effectLst>
                  <a:outerShdw blurRad="38100" dist="38100" dir="2700000" algn="tl">
                    <a:srgbClr val="000000"/>
                  </a:outerShdw>
                </a:effectLst>
                <a:latin typeface="Berlin Sans FB" panose="020E0602020502020306" pitchFamily="34" charset="0"/>
              </a:rPr>
              <a:t>Natural consequences of scientific naturalism and atheism:</a:t>
            </a:r>
            <a:endParaRPr lang="en-US" sz="2800" dirty="0">
              <a:solidFill>
                <a:srgbClr val="FFFF00"/>
              </a:solidFill>
              <a:effectLst>
                <a:outerShdw blurRad="38100" dist="38100" dir="2700000" algn="tl">
                  <a:srgbClr val="000000"/>
                </a:outerShdw>
              </a:effectLst>
              <a:latin typeface="Berlin Sans FB" panose="020E0602020502020306" pitchFamily="34" charset="0"/>
            </a:endParaRPr>
          </a:p>
        </p:txBody>
      </p:sp>
      <p:cxnSp>
        <p:nvCxnSpPr>
          <p:cNvPr id="5" name="Straight Connector 4">
            <a:extLst>
              <a:ext uri="{FF2B5EF4-FFF2-40B4-BE49-F238E27FC236}">
                <a16:creationId xmlns:a16="http://schemas.microsoft.com/office/drawing/2014/main" id="{611DC2B8-6858-4C7B-8330-CCB64F7EA68B}"/>
              </a:ext>
            </a:extLst>
          </p:cNvPr>
          <p:cNvCxnSpPr/>
          <p:nvPr/>
        </p:nvCxnSpPr>
        <p:spPr bwMode="auto">
          <a:xfrm>
            <a:off x="0" y="1447800"/>
            <a:ext cx="9144000" cy="0"/>
          </a:xfrm>
          <a:prstGeom prst="line">
            <a:avLst/>
          </a:prstGeom>
          <a:solidFill>
            <a:schemeClr val="accent1"/>
          </a:solidFill>
          <a:ln w="317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p:cNvSpPr>
            <a:spLocks noGrp="1"/>
          </p:cNvSpPr>
          <p:nvPr>
            <p:ph type="sldNum" sz="quarter" idx="12"/>
          </p:nvPr>
        </p:nvSpPr>
        <p:spPr>
          <a:xfrm>
            <a:off x="8382000" y="6400800"/>
            <a:ext cx="762000" cy="457200"/>
          </a:xfrm>
        </p:spPr>
        <p:txBody>
          <a:bodyPr/>
          <a:lstStyle/>
          <a:p>
            <a:fld id="{955E7828-17CB-442F-849A-4BD13309398C}" type="slidenum">
              <a:rPr lang="en-US" sz="1800" b="1" smtClean="0">
                <a:effectLst/>
                <a:latin typeface="Gill Sans MT" panose="020B0502020104020203" pitchFamily="34" charset="0"/>
              </a:rPr>
              <a:pPr/>
              <a:t>12</a:t>
            </a:fld>
            <a:endParaRPr lang="en-US" sz="1800" b="1" dirty="0">
              <a:effectLst/>
              <a:latin typeface="Gill Sans MT" panose="020B0502020104020203" pitchFamily="34" charset="0"/>
            </a:endParaRPr>
          </a:p>
        </p:txBody>
      </p:sp>
      <p:pic>
        <p:nvPicPr>
          <p:cNvPr id="18438" name="Picture 6" descr="https://l.imgt.es/resource-preview-imgs/06f45846-5329-4dff-8004-0e725e5cee7c%2Fhqdefault.jpg?profile=max500x190">
            <a:extLst>
              <a:ext uri="{FF2B5EF4-FFF2-40B4-BE49-F238E27FC236}">
                <a16:creationId xmlns:a16="http://schemas.microsoft.com/office/drawing/2014/main" id="{8DA65DD2-A8ED-473C-9A61-8F9AC4CFCCFC}"/>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876800" y="0"/>
            <a:ext cx="4267200" cy="2918490"/>
          </a:xfrm>
          <a:prstGeom prst="rect">
            <a:avLst/>
          </a:prstGeom>
          <a:noFill/>
          <a:extLst>
            <a:ext uri="{909E8E84-426E-40DD-AFC4-6F175D3DCCD1}">
              <a14:hiddenFill xmlns:a14="http://schemas.microsoft.com/office/drawing/2010/main">
                <a:solidFill>
                  <a:srgbClr val="FFFFFF"/>
                </a:solidFill>
              </a14:hiddenFill>
            </a:ext>
          </a:extLst>
        </p:spPr>
      </p:pic>
      <p:sp>
        <p:nvSpPr>
          <p:cNvPr id="17" name="Text Box 15">
            <a:extLst>
              <a:ext uri="{FF2B5EF4-FFF2-40B4-BE49-F238E27FC236}">
                <a16:creationId xmlns:a16="http://schemas.microsoft.com/office/drawing/2014/main" id="{83C3D7C3-D9A3-4E7D-9ABF-71A229CB377E}"/>
              </a:ext>
            </a:extLst>
          </p:cNvPr>
          <p:cNvSpPr txBox="1">
            <a:spLocks noChangeArrowheads="1"/>
          </p:cNvSpPr>
          <p:nvPr/>
        </p:nvSpPr>
        <p:spPr bwMode="auto">
          <a:xfrm>
            <a:off x="581922" y="2895600"/>
            <a:ext cx="8562078"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688975" indent="-688975">
              <a:buClr>
                <a:schemeClr val="tx1"/>
              </a:buClr>
              <a:buSzPct val="125000"/>
              <a:buFont typeface="Wingdings 2" panose="05020102010507070707" pitchFamily="18" charset="2"/>
              <a:buChar char="Þ"/>
            </a:pPr>
            <a:r>
              <a:rPr lang="en-US" sz="2600" dirty="0">
                <a:solidFill>
                  <a:srgbClr val="FFCC00"/>
                </a:solidFill>
                <a:effectLst>
                  <a:outerShdw blurRad="38100" dist="38100" dir="2700000" algn="tl">
                    <a:srgbClr val="000000"/>
                  </a:outerShdw>
                </a:effectLst>
                <a:latin typeface="Berlin Sans FB" panose="020E0602020502020306" pitchFamily="34" charset="0"/>
              </a:rPr>
              <a:t>Nazi Germany &amp; Imperial Japan</a:t>
            </a:r>
            <a:r>
              <a:rPr lang="en-US" sz="2600" dirty="0">
                <a:solidFill>
                  <a:srgbClr val="FFFF00"/>
                </a:solidFill>
                <a:effectLst>
                  <a:outerShdw blurRad="38100" dist="38100" dir="2700000" algn="tl">
                    <a:srgbClr val="000000"/>
                  </a:outerShdw>
                </a:effectLst>
                <a:latin typeface="Berlin Sans FB" panose="020E0602020502020306" pitchFamily="34" charset="0"/>
              </a:rPr>
              <a:t>:  75-80 M dead.</a:t>
            </a:r>
            <a:endParaRPr lang="en-US" sz="2600" dirty="0">
              <a:solidFill>
                <a:srgbClr val="FFCC66"/>
              </a:solidFill>
              <a:effectLst>
                <a:outerShdw blurRad="38100" dist="38100" dir="2700000" algn="tl">
                  <a:srgbClr val="000000"/>
                </a:outerShdw>
              </a:effectLst>
              <a:latin typeface="Berlin Sans FB" panose="020E0602020502020306" pitchFamily="34" charset="0"/>
            </a:endParaRPr>
          </a:p>
        </p:txBody>
      </p:sp>
      <p:sp>
        <p:nvSpPr>
          <p:cNvPr id="18" name="Text Box 15">
            <a:extLst>
              <a:ext uri="{FF2B5EF4-FFF2-40B4-BE49-F238E27FC236}">
                <a16:creationId xmlns:a16="http://schemas.microsoft.com/office/drawing/2014/main" id="{4769C83B-8BBD-4DA1-9EDB-B0AE977FD355}"/>
              </a:ext>
            </a:extLst>
          </p:cNvPr>
          <p:cNvSpPr txBox="1">
            <a:spLocks noChangeArrowheads="1"/>
          </p:cNvSpPr>
          <p:nvPr/>
        </p:nvSpPr>
        <p:spPr bwMode="auto">
          <a:xfrm>
            <a:off x="591065" y="3534298"/>
            <a:ext cx="7974641"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688975" indent="-688975">
              <a:buClr>
                <a:schemeClr val="tx1"/>
              </a:buClr>
              <a:buSzPct val="125000"/>
              <a:buFont typeface="Wingdings 2" panose="05020102010507070707" pitchFamily="18" charset="2"/>
              <a:buChar char="Þ"/>
            </a:pPr>
            <a:r>
              <a:rPr lang="en-US" sz="2600" dirty="0">
                <a:solidFill>
                  <a:srgbClr val="FFCC00"/>
                </a:solidFill>
                <a:effectLst>
                  <a:outerShdw blurRad="38100" dist="38100" dir="2700000" algn="tl">
                    <a:srgbClr val="000000"/>
                  </a:outerShdw>
                </a:effectLst>
                <a:latin typeface="Berlin Sans FB" panose="020E0602020502020306" pitchFamily="34" charset="0"/>
              </a:rPr>
              <a:t>Stalin</a:t>
            </a:r>
            <a:r>
              <a:rPr lang="en-US" sz="2600" dirty="0">
                <a:solidFill>
                  <a:srgbClr val="FFFF00"/>
                </a:solidFill>
                <a:effectLst>
                  <a:outerShdw blurRad="38100" dist="38100" dir="2700000" algn="tl">
                    <a:srgbClr val="000000"/>
                  </a:outerShdw>
                </a:effectLst>
                <a:latin typeface="Berlin Sans FB" panose="020E0602020502020306" pitchFamily="34" charset="0"/>
              </a:rPr>
              <a:t>:  ~1.2 M murdered in purges,  ~1.7 M died in gulags, ~7 M died from starvation.</a:t>
            </a:r>
            <a:endParaRPr lang="en-US" sz="2600" dirty="0">
              <a:solidFill>
                <a:srgbClr val="FFCC66"/>
              </a:solidFill>
              <a:effectLst>
                <a:outerShdw blurRad="38100" dist="38100" dir="2700000" algn="tl">
                  <a:srgbClr val="000000"/>
                </a:outerShdw>
              </a:effectLst>
              <a:latin typeface="Berlin Sans FB" panose="020E0602020502020306" pitchFamily="34" charset="0"/>
            </a:endParaRPr>
          </a:p>
        </p:txBody>
      </p:sp>
      <p:sp>
        <p:nvSpPr>
          <p:cNvPr id="19" name="Text Box 15">
            <a:extLst>
              <a:ext uri="{FF2B5EF4-FFF2-40B4-BE49-F238E27FC236}">
                <a16:creationId xmlns:a16="http://schemas.microsoft.com/office/drawing/2014/main" id="{6FB5AF46-C367-4225-BE93-C5EEDA6B6AAA}"/>
              </a:ext>
            </a:extLst>
          </p:cNvPr>
          <p:cNvSpPr txBox="1">
            <a:spLocks noChangeArrowheads="1"/>
          </p:cNvSpPr>
          <p:nvPr/>
        </p:nvSpPr>
        <p:spPr bwMode="auto">
          <a:xfrm>
            <a:off x="581921" y="4572000"/>
            <a:ext cx="8355996"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688975" indent="-688975">
              <a:buClr>
                <a:schemeClr val="tx1"/>
              </a:buClr>
              <a:buSzPct val="125000"/>
              <a:buFont typeface="Wingdings 2" panose="05020102010507070707" pitchFamily="18" charset="2"/>
              <a:buChar char="Þ"/>
            </a:pPr>
            <a:r>
              <a:rPr lang="en-US" sz="2600" dirty="0">
                <a:solidFill>
                  <a:srgbClr val="FFCC00"/>
                </a:solidFill>
                <a:effectLst>
                  <a:outerShdw blurRad="38100" dist="38100" dir="2700000" algn="tl">
                    <a:srgbClr val="000000"/>
                  </a:outerShdw>
                </a:effectLst>
                <a:latin typeface="Berlin Sans FB" panose="020E0602020502020306" pitchFamily="34" charset="0"/>
              </a:rPr>
              <a:t>Mao</a:t>
            </a:r>
            <a:r>
              <a:rPr lang="en-US" sz="2600" dirty="0">
                <a:solidFill>
                  <a:srgbClr val="FFFF00"/>
                </a:solidFill>
                <a:effectLst>
                  <a:outerShdw blurRad="38100" dist="38100" dir="2700000" algn="tl">
                    <a:srgbClr val="000000"/>
                  </a:outerShdw>
                </a:effectLst>
                <a:latin typeface="Berlin Sans FB" panose="020E0602020502020306" pitchFamily="34" charset="0"/>
              </a:rPr>
              <a:t>:  ~55 M died of starvation in the “Great Leap Forward” (1958-61); ~2 M cultural revolution (1966-76).</a:t>
            </a:r>
            <a:endParaRPr lang="en-US" sz="2600" dirty="0">
              <a:solidFill>
                <a:srgbClr val="FFCC66"/>
              </a:solidFill>
              <a:effectLst>
                <a:outerShdw blurRad="38100" dist="38100" dir="2700000" algn="tl">
                  <a:srgbClr val="000000"/>
                </a:outerShdw>
              </a:effectLst>
              <a:latin typeface="Berlin Sans FB" panose="020E0602020502020306" pitchFamily="34" charset="0"/>
            </a:endParaRPr>
          </a:p>
        </p:txBody>
      </p:sp>
      <p:sp>
        <p:nvSpPr>
          <p:cNvPr id="20" name="Text Box 15">
            <a:extLst>
              <a:ext uri="{FF2B5EF4-FFF2-40B4-BE49-F238E27FC236}">
                <a16:creationId xmlns:a16="http://schemas.microsoft.com/office/drawing/2014/main" id="{11DB5356-04EC-4C50-B937-F90311E23017}"/>
              </a:ext>
            </a:extLst>
          </p:cNvPr>
          <p:cNvSpPr txBox="1">
            <a:spLocks noChangeArrowheads="1"/>
          </p:cNvSpPr>
          <p:nvPr/>
        </p:nvSpPr>
        <p:spPr bwMode="auto">
          <a:xfrm>
            <a:off x="585850" y="5620139"/>
            <a:ext cx="8355996"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688975" indent="-688975">
              <a:buClr>
                <a:schemeClr val="tx1"/>
              </a:buClr>
              <a:buSzPct val="125000"/>
              <a:buFont typeface="Wingdings 2" panose="05020102010507070707" pitchFamily="18" charset="2"/>
              <a:buChar char="Þ"/>
            </a:pPr>
            <a:r>
              <a:rPr lang="en-US" sz="2600" dirty="0">
                <a:solidFill>
                  <a:srgbClr val="FFCC00"/>
                </a:solidFill>
                <a:effectLst>
                  <a:outerShdw blurRad="38100" dist="38100" dir="2700000" algn="tl">
                    <a:srgbClr val="000000"/>
                  </a:outerShdw>
                </a:effectLst>
                <a:latin typeface="Berlin Sans FB" panose="020E0602020502020306" pitchFamily="34" charset="0"/>
              </a:rPr>
              <a:t>Pol Pot</a:t>
            </a:r>
            <a:r>
              <a:rPr lang="en-US" sz="2600" dirty="0">
                <a:solidFill>
                  <a:srgbClr val="FFFF00"/>
                </a:solidFill>
                <a:effectLst>
                  <a:outerShdw blurRad="38100" dist="38100" dir="2700000" algn="tl">
                    <a:srgbClr val="000000"/>
                  </a:outerShdw>
                </a:effectLst>
                <a:latin typeface="Berlin Sans FB" panose="020E0602020502020306" pitchFamily="34" charset="0"/>
              </a:rPr>
              <a:t>:  ~2.5 M executed, starvation, disease (1975-79).</a:t>
            </a:r>
            <a:endParaRPr lang="en-US" sz="2600" dirty="0">
              <a:solidFill>
                <a:srgbClr val="FFCC66"/>
              </a:solidFill>
              <a:effectLst>
                <a:outerShdw blurRad="38100" dist="38100" dir="2700000" algn="tl">
                  <a:srgbClr val="000000"/>
                </a:outerShdw>
              </a:effectLst>
              <a:latin typeface="Berlin Sans FB" panose="020E0602020502020306" pitchFamily="34" charset="0"/>
            </a:endParaRPr>
          </a:p>
        </p:txBody>
      </p:sp>
    </p:spTree>
    <p:extLst>
      <p:ext uri="{BB962C8B-B14F-4D97-AF65-F5344CB8AC3E}">
        <p14:creationId xmlns:p14="http://schemas.microsoft.com/office/powerpoint/2010/main" val="1423305380"/>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56329"/>
                                        </p:tgtEl>
                                        <p:attrNameLst>
                                          <p:attrName>style.visibility</p:attrName>
                                        </p:attrNameLst>
                                      </p:cBhvr>
                                      <p:to>
                                        <p:strVal val="visible"/>
                                      </p:to>
                                    </p:set>
                                    <p:animEffect transition="in" filter="dissolve">
                                      <p:cBhvr>
                                        <p:cTn id="7" dur="500"/>
                                        <p:tgtEl>
                                          <p:spTgt spid="56329"/>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8438"/>
                                        </p:tgtEl>
                                        <p:attrNameLst>
                                          <p:attrName>style.visibility</p:attrName>
                                        </p:attrNameLst>
                                      </p:cBhvr>
                                      <p:to>
                                        <p:strVal val="visible"/>
                                      </p:to>
                                    </p:set>
                                    <p:animEffect transition="in" filter="dissolve">
                                      <p:cBhvr>
                                        <p:cTn id="11" dur="500"/>
                                        <p:tgtEl>
                                          <p:spTgt spid="18438"/>
                                        </p:tgtEl>
                                      </p:cBhvr>
                                    </p:animEffect>
                                  </p:childTnLst>
                                </p:cTn>
                              </p:par>
                              <p:par>
                                <p:cTn id="12" presetID="9" presetClass="entr" presetSubtype="0" fill="hold"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dissolve">
                                      <p:cBhvr>
                                        <p:cTn id="14" dur="500"/>
                                        <p:tgtEl>
                                          <p:spTgt spid="5"/>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56324"/>
                                        </p:tgtEl>
                                        <p:attrNameLst>
                                          <p:attrName>style.visibility</p:attrName>
                                        </p:attrNameLst>
                                      </p:cBhvr>
                                      <p:to>
                                        <p:strVal val="visible"/>
                                      </p:to>
                                    </p:set>
                                    <p:animEffect transition="in" filter="dissolve">
                                      <p:cBhvr>
                                        <p:cTn id="18" dur="500"/>
                                        <p:tgtEl>
                                          <p:spTgt spid="56324"/>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56335"/>
                                        </p:tgtEl>
                                        <p:attrNameLst>
                                          <p:attrName>style.visibility</p:attrName>
                                        </p:attrNameLst>
                                      </p:cBhvr>
                                      <p:to>
                                        <p:strVal val="visible"/>
                                      </p:to>
                                    </p:set>
                                    <p:animEffect transition="in" filter="dissolve">
                                      <p:cBhvr>
                                        <p:cTn id="22" dur="500"/>
                                        <p:tgtEl>
                                          <p:spTgt spid="5633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dissolv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dissolve">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dissolve">
                                      <p:cBhvr>
                                        <p:cTn id="37" dur="5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dissolve">
                                      <p:cBhvr>
                                        <p:cTn id="4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p:bldP spid="56329" grpId="0"/>
      <p:bldP spid="56335" grpId="0"/>
      <p:bldP spid="17" grpId="0"/>
      <p:bldP spid="18" grpId="0"/>
      <p:bldP spid="19" grpId="0"/>
      <p:bldP spid="20"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bg>
      <p:bgPr>
        <a:gradFill>
          <a:gsLst>
            <a:gs pos="0">
              <a:schemeClr val="bg1"/>
            </a:gs>
            <a:gs pos="100000">
              <a:srgbClr val="350000"/>
            </a:gs>
          </a:gsLst>
          <a:lin ang="2700000" scaled="1"/>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BE86863-16FF-4455-8052-39B42922A73C}"/>
              </a:ext>
            </a:extLst>
          </p:cNvPr>
          <p:cNvSpPr/>
          <p:nvPr/>
        </p:nvSpPr>
        <p:spPr bwMode="auto">
          <a:xfrm>
            <a:off x="0" y="-11113"/>
            <a:ext cx="9144000" cy="1458913"/>
          </a:xfrm>
          <a:prstGeom prst="rect">
            <a:avLst/>
          </a:prstGeom>
          <a:solidFill>
            <a:srgbClr val="800000"/>
          </a:solidFill>
          <a:ln w="381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anose="020B0604030504040204" pitchFamily="34" charset="0"/>
            </a:endParaRPr>
          </a:p>
        </p:txBody>
      </p:sp>
      <p:sp>
        <p:nvSpPr>
          <p:cNvPr id="56324" name="Rectangle 4"/>
          <p:cNvSpPr>
            <a:spLocks noChangeArrowheads="1"/>
          </p:cNvSpPr>
          <p:nvPr/>
        </p:nvSpPr>
        <p:spPr bwMode="auto">
          <a:xfrm>
            <a:off x="2585975" y="6492875"/>
            <a:ext cx="4038600" cy="365125"/>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eaLnBrk="1" hangingPunct="1"/>
            <a:r>
              <a:rPr lang="en-US" sz="1600" b="1" dirty="0">
                <a:solidFill>
                  <a:schemeClr val="folHlink"/>
                </a:solidFill>
              </a:rPr>
              <a:t>Life's Three Most Basic Questions</a:t>
            </a:r>
          </a:p>
        </p:txBody>
      </p:sp>
      <p:sp>
        <p:nvSpPr>
          <p:cNvPr id="56329" name="Text Box 9"/>
          <p:cNvSpPr txBox="1">
            <a:spLocks noChangeArrowheads="1"/>
          </p:cNvSpPr>
          <p:nvPr/>
        </p:nvSpPr>
        <p:spPr bwMode="auto">
          <a:xfrm>
            <a:off x="76201" y="297359"/>
            <a:ext cx="4495800" cy="769441"/>
          </a:xfrm>
          <a:prstGeom prst="rect">
            <a:avLst/>
          </a:prstGeom>
          <a:noFill/>
          <a:ln>
            <a:noFill/>
          </a:ln>
          <a:effectLst/>
          <a:extLst/>
        </p:spPr>
        <p:txBody>
          <a:bodyPr wrap="square">
            <a:spAutoFit/>
          </a:bodyP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marL="0" indent="0">
              <a:spcBef>
                <a:spcPct val="50000"/>
              </a:spcBef>
            </a:pPr>
            <a:r>
              <a:rPr lang="en-US" sz="4400" dirty="0">
                <a:solidFill>
                  <a:srgbClr val="FFFF00"/>
                </a:solidFill>
                <a:latin typeface="Berlin Sans FB" panose="020E0602020502020306" pitchFamily="34" charset="0"/>
              </a:rPr>
              <a:t>Why am I here?</a:t>
            </a:r>
            <a:endParaRPr lang="en-US" sz="4400" u="sng" dirty="0">
              <a:solidFill>
                <a:srgbClr val="FFFF00"/>
              </a:solidFill>
              <a:latin typeface="Berlin Sans FB" panose="020E0602020502020306" pitchFamily="34" charset="0"/>
            </a:endParaRPr>
          </a:p>
        </p:txBody>
      </p:sp>
      <p:sp>
        <p:nvSpPr>
          <p:cNvPr id="56335" name="Text Box 15"/>
          <p:cNvSpPr txBox="1">
            <a:spLocks noChangeArrowheads="1"/>
          </p:cNvSpPr>
          <p:nvPr/>
        </p:nvSpPr>
        <p:spPr bwMode="auto">
          <a:xfrm>
            <a:off x="143256" y="1524000"/>
            <a:ext cx="5114544"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571500" indent="-571500">
              <a:buClr>
                <a:srgbClr val="FFFF00"/>
              </a:buClr>
              <a:buSzPct val="115000"/>
              <a:buFont typeface="Wingdings 2" panose="05020102010507070707" pitchFamily="18" charset="2"/>
              <a:buChar char="E"/>
            </a:pPr>
            <a:r>
              <a:rPr lang="en-US" sz="2600" dirty="0">
                <a:effectLst>
                  <a:outerShdw blurRad="38100" dist="38100" dir="2700000" algn="tl">
                    <a:srgbClr val="000000"/>
                  </a:outerShdw>
                </a:effectLst>
                <a:latin typeface="Berlin Sans FB" panose="020E0602020502020306" pitchFamily="34" charset="0"/>
              </a:rPr>
              <a:t>Atheism leads to determinism, leads to no “free will”; no </a:t>
            </a:r>
            <a:r>
              <a:rPr lang="en-US" sz="2600" dirty="0" err="1">
                <a:effectLst>
                  <a:outerShdw blurRad="38100" dist="38100" dir="2700000" algn="tl">
                    <a:srgbClr val="000000"/>
                  </a:outerShdw>
                </a:effectLst>
                <a:latin typeface="Berlin Sans FB" panose="020E0602020502020306" pitchFamily="34" charset="0"/>
              </a:rPr>
              <a:t>objec-tive</a:t>
            </a:r>
            <a:r>
              <a:rPr lang="en-US" sz="2600" dirty="0">
                <a:effectLst>
                  <a:outerShdw blurRad="38100" dist="38100" dir="2700000" algn="tl">
                    <a:srgbClr val="000000"/>
                  </a:outerShdw>
                </a:effectLst>
                <a:latin typeface="Berlin Sans FB" panose="020E0602020502020306" pitchFamily="34" charset="0"/>
              </a:rPr>
              <a:t> moral standard.</a:t>
            </a:r>
            <a:endParaRPr lang="en-US" sz="2600" dirty="0">
              <a:solidFill>
                <a:srgbClr val="FFFF00"/>
              </a:solidFill>
              <a:effectLst>
                <a:outerShdw blurRad="38100" dist="38100" dir="2700000" algn="tl">
                  <a:srgbClr val="000000"/>
                </a:outerShdw>
              </a:effectLst>
              <a:latin typeface="Berlin Sans FB" panose="020E0602020502020306" pitchFamily="34" charset="0"/>
            </a:endParaRPr>
          </a:p>
        </p:txBody>
      </p:sp>
      <p:cxnSp>
        <p:nvCxnSpPr>
          <p:cNvPr id="5" name="Straight Connector 4">
            <a:extLst>
              <a:ext uri="{FF2B5EF4-FFF2-40B4-BE49-F238E27FC236}">
                <a16:creationId xmlns:a16="http://schemas.microsoft.com/office/drawing/2014/main" id="{611DC2B8-6858-4C7B-8330-CCB64F7EA68B}"/>
              </a:ext>
            </a:extLst>
          </p:cNvPr>
          <p:cNvCxnSpPr/>
          <p:nvPr/>
        </p:nvCxnSpPr>
        <p:spPr bwMode="auto">
          <a:xfrm>
            <a:off x="0" y="1447800"/>
            <a:ext cx="9144000" cy="0"/>
          </a:xfrm>
          <a:prstGeom prst="line">
            <a:avLst/>
          </a:prstGeom>
          <a:solidFill>
            <a:schemeClr val="accent1"/>
          </a:solidFill>
          <a:ln w="317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p:cNvSpPr>
            <a:spLocks noGrp="1"/>
          </p:cNvSpPr>
          <p:nvPr>
            <p:ph type="sldNum" sz="quarter" idx="12"/>
          </p:nvPr>
        </p:nvSpPr>
        <p:spPr>
          <a:xfrm>
            <a:off x="8382000" y="6400800"/>
            <a:ext cx="762000" cy="457200"/>
          </a:xfrm>
        </p:spPr>
        <p:txBody>
          <a:bodyPr/>
          <a:lstStyle/>
          <a:p>
            <a:fld id="{955E7828-17CB-442F-849A-4BD13309398C}" type="slidenum">
              <a:rPr lang="en-US" sz="1800" b="1" smtClean="0">
                <a:effectLst/>
                <a:latin typeface="Gill Sans MT" panose="020B0502020104020203" pitchFamily="34" charset="0"/>
              </a:rPr>
              <a:pPr/>
              <a:t>13</a:t>
            </a:fld>
            <a:endParaRPr lang="en-US" sz="1800" b="1" dirty="0">
              <a:effectLst/>
              <a:latin typeface="Gill Sans MT" panose="020B0502020104020203" pitchFamily="34" charset="0"/>
            </a:endParaRPr>
          </a:p>
        </p:txBody>
      </p:sp>
      <p:pic>
        <p:nvPicPr>
          <p:cNvPr id="18438" name="Picture 6" descr="https://l.imgt.es/resource-preview-imgs/06f45846-5329-4dff-8004-0e725e5cee7c%2Fhqdefault.jpg?profile=max500x190">
            <a:extLst>
              <a:ext uri="{FF2B5EF4-FFF2-40B4-BE49-F238E27FC236}">
                <a16:creationId xmlns:a16="http://schemas.microsoft.com/office/drawing/2014/main" id="{8DA65DD2-A8ED-473C-9A61-8F9AC4CFCCFC}"/>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152186" y="1"/>
            <a:ext cx="3991814" cy="2730144"/>
          </a:xfrm>
          <a:prstGeom prst="rect">
            <a:avLst/>
          </a:prstGeom>
          <a:noFill/>
          <a:extLst>
            <a:ext uri="{909E8E84-426E-40DD-AFC4-6F175D3DCCD1}">
              <a14:hiddenFill xmlns:a14="http://schemas.microsoft.com/office/drawing/2010/main">
                <a:solidFill>
                  <a:srgbClr val="FFFFFF"/>
                </a:solidFill>
              </a14:hiddenFill>
            </a:ext>
          </a:extLst>
        </p:spPr>
      </p:pic>
      <p:sp>
        <p:nvSpPr>
          <p:cNvPr id="22" name="Text Box 15">
            <a:extLst>
              <a:ext uri="{FF2B5EF4-FFF2-40B4-BE49-F238E27FC236}">
                <a16:creationId xmlns:a16="http://schemas.microsoft.com/office/drawing/2014/main" id="{88ABFCA5-5CE2-4A5E-A600-BB02A2E33E6A}"/>
              </a:ext>
            </a:extLst>
          </p:cNvPr>
          <p:cNvSpPr txBox="1">
            <a:spLocks noChangeArrowheads="1"/>
          </p:cNvSpPr>
          <p:nvPr/>
        </p:nvSpPr>
        <p:spPr bwMode="auto">
          <a:xfrm>
            <a:off x="685800" y="3124200"/>
            <a:ext cx="8077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buClr>
                <a:srgbClr val="FFFF00"/>
              </a:buClr>
              <a:buSzPct val="115000"/>
            </a:pPr>
            <a:r>
              <a:rPr lang="en-US" sz="2400" dirty="0">
                <a:solidFill>
                  <a:srgbClr val="FFFF00"/>
                </a:solidFill>
                <a:effectLst>
                  <a:outerShdw blurRad="38100" dist="38100" dir="2700000" algn="tl">
                    <a:srgbClr val="000000"/>
                  </a:outerShdw>
                </a:effectLst>
                <a:latin typeface="Berlin Sans FB" panose="020E0602020502020306" pitchFamily="34" charset="0"/>
              </a:rPr>
              <a:t>“No inherent moral or ethical laws exist, nor are there any absolute guiding principles for human society.  The universe cares nothing for us and we have no ultimate meaning in life.”  </a:t>
            </a:r>
          </a:p>
          <a:p>
            <a:pPr algn="r">
              <a:buClr>
                <a:srgbClr val="FFFF00"/>
              </a:buClr>
              <a:buSzPct val="115000"/>
            </a:pPr>
            <a:r>
              <a:rPr lang="en-US" sz="2400" dirty="0">
                <a:effectLst>
                  <a:outerShdw blurRad="38100" dist="38100" dir="2700000" algn="tl">
                    <a:srgbClr val="000000"/>
                  </a:outerShdw>
                </a:effectLst>
                <a:latin typeface="Berlin Sans FB" panose="020E0602020502020306" pitchFamily="34" charset="0"/>
              </a:rPr>
              <a:t>—William </a:t>
            </a:r>
            <a:r>
              <a:rPr lang="en-US" sz="2400" dirty="0" err="1">
                <a:effectLst>
                  <a:outerShdw blurRad="38100" dist="38100" dir="2700000" algn="tl">
                    <a:srgbClr val="000000"/>
                  </a:outerShdw>
                </a:effectLst>
                <a:latin typeface="Berlin Sans FB" panose="020E0602020502020306" pitchFamily="34" charset="0"/>
              </a:rPr>
              <a:t>Provine</a:t>
            </a:r>
            <a:endParaRPr lang="en-US" sz="2400" dirty="0">
              <a:solidFill>
                <a:srgbClr val="FFCC00"/>
              </a:solidFill>
              <a:effectLst>
                <a:outerShdw blurRad="38100" dist="38100" dir="2700000" algn="tl">
                  <a:srgbClr val="000000"/>
                </a:outerShdw>
              </a:effectLst>
              <a:latin typeface="Berlin Sans FB" panose="020E0602020502020306" pitchFamily="34" charset="0"/>
            </a:endParaRPr>
          </a:p>
        </p:txBody>
      </p:sp>
      <p:sp>
        <p:nvSpPr>
          <p:cNvPr id="24" name="Text Box 15">
            <a:extLst>
              <a:ext uri="{FF2B5EF4-FFF2-40B4-BE49-F238E27FC236}">
                <a16:creationId xmlns:a16="http://schemas.microsoft.com/office/drawing/2014/main" id="{A79AFEA3-9B95-42FD-8D00-9130677C2C10}"/>
              </a:ext>
            </a:extLst>
          </p:cNvPr>
          <p:cNvSpPr txBox="1">
            <a:spLocks noChangeArrowheads="1"/>
          </p:cNvSpPr>
          <p:nvPr/>
        </p:nvSpPr>
        <p:spPr bwMode="auto">
          <a:xfrm>
            <a:off x="152400" y="4727927"/>
            <a:ext cx="8991599"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571500" indent="-571500">
              <a:buClr>
                <a:srgbClr val="FFFF00"/>
              </a:buClr>
              <a:buSzPct val="115000"/>
              <a:buFont typeface="Wingdings 2" panose="05020102010507070707" pitchFamily="18" charset="2"/>
              <a:buChar char="E"/>
            </a:pPr>
            <a:r>
              <a:rPr lang="en-US" sz="2600" dirty="0">
                <a:effectLst>
                  <a:outerShdw blurRad="38100" dist="38100" dir="2700000" algn="tl">
                    <a:srgbClr val="000000"/>
                  </a:outerShdw>
                </a:effectLst>
                <a:latin typeface="Berlin Sans FB" panose="020E0602020502020306" pitchFamily="34" charset="0"/>
              </a:rPr>
              <a:t>If true, no rational basis to condemn the actions of Hitler, Stalin or Mao for murdering millions!</a:t>
            </a:r>
            <a:endParaRPr lang="en-US" sz="2600" dirty="0">
              <a:solidFill>
                <a:srgbClr val="FFCC00"/>
              </a:solidFill>
              <a:effectLst>
                <a:outerShdw blurRad="38100" dist="38100" dir="2700000" algn="tl">
                  <a:srgbClr val="000000"/>
                </a:outerShdw>
              </a:effectLst>
              <a:latin typeface="Berlin Sans FB" panose="020E0602020502020306" pitchFamily="34" charset="0"/>
            </a:endParaRPr>
          </a:p>
        </p:txBody>
      </p:sp>
      <p:sp>
        <p:nvSpPr>
          <p:cNvPr id="25" name="Text Box 15">
            <a:extLst>
              <a:ext uri="{FF2B5EF4-FFF2-40B4-BE49-F238E27FC236}">
                <a16:creationId xmlns:a16="http://schemas.microsoft.com/office/drawing/2014/main" id="{2C830AA4-C9C3-4305-ADBB-4D0BC782F3BA}"/>
              </a:ext>
            </a:extLst>
          </p:cNvPr>
          <p:cNvSpPr txBox="1">
            <a:spLocks noChangeArrowheads="1"/>
          </p:cNvSpPr>
          <p:nvPr/>
        </p:nvSpPr>
        <p:spPr bwMode="auto">
          <a:xfrm>
            <a:off x="152400" y="5673900"/>
            <a:ext cx="8991599"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571500" indent="-571500">
              <a:buClr>
                <a:srgbClr val="FFFF00"/>
              </a:buClr>
              <a:buSzPct val="115000"/>
              <a:buFont typeface="Wingdings 2" panose="05020102010507070707" pitchFamily="18" charset="2"/>
              <a:buChar char="E"/>
            </a:pPr>
            <a:r>
              <a:rPr lang="en-US" sz="2600" dirty="0">
                <a:effectLst>
                  <a:outerShdw blurRad="38100" dist="38100" dir="2700000" algn="tl">
                    <a:srgbClr val="000000"/>
                  </a:outerShdw>
                </a:effectLst>
                <a:latin typeface="Berlin Sans FB" panose="020E0602020502020306" pitchFamily="34" charset="0"/>
              </a:rPr>
              <a:t>Abolish the criminal justice system!  No one is guilty of sin!  </a:t>
            </a:r>
            <a:r>
              <a:rPr lang="en-US" sz="2600" dirty="0">
                <a:solidFill>
                  <a:srgbClr val="FFCC00"/>
                </a:solidFill>
                <a:effectLst>
                  <a:outerShdw blurRad="38100" dist="38100" dir="2700000" algn="tl">
                    <a:srgbClr val="000000"/>
                  </a:outerShdw>
                </a:effectLst>
                <a:latin typeface="Berlin Sans FB" panose="020E0602020502020306" pitchFamily="34" charset="0"/>
              </a:rPr>
              <a:t>Rom. 3:23</a:t>
            </a:r>
          </a:p>
        </p:txBody>
      </p:sp>
    </p:spTree>
    <p:extLst>
      <p:ext uri="{BB962C8B-B14F-4D97-AF65-F5344CB8AC3E}">
        <p14:creationId xmlns:p14="http://schemas.microsoft.com/office/powerpoint/2010/main" val="2219947792"/>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56329"/>
                                        </p:tgtEl>
                                        <p:attrNameLst>
                                          <p:attrName>style.visibility</p:attrName>
                                        </p:attrNameLst>
                                      </p:cBhvr>
                                      <p:to>
                                        <p:strVal val="visible"/>
                                      </p:to>
                                    </p:set>
                                    <p:animEffect transition="in" filter="dissolve">
                                      <p:cBhvr>
                                        <p:cTn id="7" dur="500"/>
                                        <p:tgtEl>
                                          <p:spTgt spid="56329"/>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8438"/>
                                        </p:tgtEl>
                                        <p:attrNameLst>
                                          <p:attrName>style.visibility</p:attrName>
                                        </p:attrNameLst>
                                      </p:cBhvr>
                                      <p:to>
                                        <p:strVal val="visible"/>
                                      </p:to>
                                    </p:set>
                                    <p:animEffect transition="in" filter="dissolve">
                                      <p:cBhvr>
                                        <p:cTn id="11" dur="500"/>
                                        <p:tgtEl>
                                          <p:spTgt spid="18438"/>
                                        </p:tgtEl>
                                      </p:cBhvr>
                                    </p:animEffect>
                                  </p:childTnLst>
                                </p:cTn>
                              </p:par>
                              <p:par>
                                <p:cTn id="12" presetID="9" presetClass="entr" presetSubtype="0" fill="hold"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dissolve">
                                      <p:cBhvr>
                                        <p:cTn id="14" dur="500"/>
                                        <p:tgtEl>
                                          <p:spTgt spid="5"/>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56324"/>
                                        </p:tgtEl>
                                        <p:attrNameLst>
                                          <p:attrName>style.visibility</p:attrName>
                                        </p:attrNameLst>
                                      </p:cBhvr>
                                      <p:to>
                                        <p:strVal val="visible"/>
                                      </p:to>
                                    </p:set>
                                    <p:animEffect transition="in" filter="dissolve">
                                      <p:cBhvr>
                                        <p:cTn id="18" dur="500"/>
                                        <p:tgtEl>
                                          <p:spTgt spid="56324"/>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56335"/>
                                        </p:tgtEl>
                                        <p:attrNameLst>
                                          <p:attrName>style.visibility</p:attrName>
                                        </p:attrNameLst>
                                      </p:cBhvr>
                                      <p:to>
                                        <p:strVal val="visible"/>
                                      </p:to>
                                    </p:set>
                                    <p:animEffect transition="in" filter="dissolve">
                                      <p:cBhvr>
                                        <p:cTn id="22" dur="500"/>
                                        <p:tgtEl>
                                          <p:spTgt spid="5633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dissolve">
                                      <p:cBhvr>
                                        <p:cTn id="27" dur="5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dissolve">
                                      <p:cBhvr>
                                        <p:cTn id="32" dur="500"/>
                                        <p:tgtEl>
                                          <p:spTgt spid="24"/>
                                        </p:tgtEl>
                                      </p:cBhvr>
                                    </p:animEffect>
                                  </p:childTnLst>
                                </p:cTn>
                              </p:par>
                            </p:childTnLst>
                          </p:cTn>
                        </p:par>
                        <p:par>
                          <p:cTn id="33" fill="hold">
                            <p:stCondLst>
                              <p:cond delay="500"/>
                            </p:stCondLst>
                            <p:childTnLst>
                              <p:par>
                                <p:cTn id="34" presetID="9" presetClass="entr" presetSubtype="0" fill="hold" grpId="0" nodeType="after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dissolve">
                                      <p:cBhvr>
                                        <p:cTn id="36"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p:bldP spid="56329" grpId="0"/>
      <p:bldP spid="56335" grpId="0"/>
      <p:bldP spid="22" grpId="0"/>
      <p:bldP spid="24" grpId="0"/>
      <p:bldP spid="25"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bg>
      <p:bgPr>
        <a:gradFill>
          <a:gsLst>
            <a:gs pos="0">
              <a:schemeClr val="bg1"/>
            </a:gs>
            <a:gs pos="100000">
              <a:srgbClr val="350000"/>
            </a:gs>
          </a:gsLst>
          <a:lin ang="2700000" scaled="1"/>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BE86863-16FF-4455-8052-39B42922A73C}"/>
              </a:ext>
            </a:extLst>
          </p:cNvPr>
          <p:cNvSpPr/>
          <p:nvPr/>
        </p:nvSpPr>
        <p:spPr bwMode="auto">
          <a:xfrm>
            <a:off x="0" y="-11113"/>
            <a:ext cx="9144000" cy="1458913"/>
          </a:xfrm>
          <a:prstGeom prst="rect">
            <a:avLst/>
          </a:prstGeom>
          <a:solidFill>
            <a:srgbClr val="800000"/>
          </a:solidFill>
          <a:ln w="381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anose="020B0604030504040204" pitchFamily="34" charset="0"/>
            </a:endParaRPr>
          </a:p>
        </p:txBody>
      </p:sp>
      <p:sp>
        <p:nvSpPr>
          <p:cNvPr id="56324" name="Rectangle 4"/>
          <p:cNvSpPr>
            <a:spLocks noChangeArrowheads="1"/>
          </p:cNvSpPr>
          <p:nvPr/>
        </p:nvSpPr>
        <p:spPr bwMode="auto">
          <a:xfrm>
            <a:off x="2585975" y="6492875"/>
            <a:ext cx="4038600" cy="365125"/>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eaLnBrk="1" hangingPunct="1"/>
            <a:r>
              <a:rPr lang="en-US" sz="1600" b="1" dirty="0">
                <a:solidFill>
                  <a:schemeClr val="folHlink"/>
                </a:solidFill>
              </a:rPr>
              <a:t>Life's Three Most Basic Questions</a:t>
            </a:r>
          </a:p>
        </p:txBody>
      </p:sp>
      <p:sp>
        <p:nvSpPr>
          <p:cNvPr id="56329" name="Text Box 9"/>
          <p:cNvSpPr txBox="1">
            <a:spLocks noChangeArrowheads="1"/>
          </p:cNvSpPr>
          <p:nvPr/>
        </p:nvSpPr>
        <p:spPr bwMode="auto">
          <a:xfrm>
            <a:off x="76201" y="297359"/>
            <a:ext cx="4495800" cy="769441"/>
          </a:xfrm>
          <a:prstGeom prst="rect">
            <a:avLst/>
          </a:prstGeom>
          <a:noFill/>
          <a:ln>
            <a:noFill/>
          </a:ln>
          <a:effectLst/>
          <a:extLst/>
        </p:spPr>
        <p:txBody>
          <a:bodyPr wrap="square">
            <a:spAutoFit/>
          </a:bodyP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marL="0" indent="0">
              <a:spcBef>
                <a:spcPct val="50000"/>
              </a:spcBef>
            </a:pPr>
            <a:r>
              <a:rPr lang="en-US" sz="4400" dirty="0">
                <a:solidFill>
                  <a:srgbClr val="FFFF00"/>
                </a:solidFill>
                <a:latin typeface="Berlin Sans FB" panose="020E0602020502020306" pitchFamily="34" charset="0"/>
              </a:rPr>
              <a:t>Why am I here?</a:t>
            </a:r>
            <a:endParaRPr lang="en-US" sz="4400" u="sng" dirty="0">
              <a:solidFill>
                <a:srgbClr val="FFFF00"/>
              </a:solidFill>
              <a:latin typeface="Berlin Sans FB" panose="020E0602020502020306" pitchFamily="34" charset="0"/>
            </a:endParaRPr>
          </a:p>
        </p:txBody>
      </p:sp>
      <p:sp>
        <p:nvSpPr>
          <p:cNvPr id="56335" name="Text Box 15"/>
          <p:cNvSpPr txBox="1">
            <a:spLocks noChangeArrowheads="1"/>
          </p:cNvSpPr>
          <p:nvPr/>
        </p:nvSpPr>
        <p:spPr bwMode="auto">
          <a:xfrm>
            <a:off x="143256" y="1524000"/>
            <a:ext cx="5114544"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571500" indent="-571500">
              <a:buClr>
                <a:srgbClr val="FFFF00"/>
              </a:buClr>
              <a:buSzPct val="115000"/>
              <a:buFont typeface="Wingdings 2" panose="05020102010507070707" pitchFamily="18" charset="2"/>
              <a:buChar char="E"/>
            </a:pPr>
            <a:r>
              <a:rPr lang="en-US" sz="2600" dirty="0">
                <a:effectLst>
                  <a:outerShdw blurRad="38100" dist="38100" dir="2700000" algn="tl">
                    <a:srgbClr val="000000"/>
                  </a:outerShdw>
                </a:effectLst>
                <a:latin typeface="Berlin Sans FB" panose="020E0602020502020306" pitchFamily="34" charset="0"/>
              </a:rPr>
              <a:t>Determinism and the atheism that leads to it are total nonsense!</a:t>
            </a:r>
            <a:endParaRPr lang="en-US" sz="2600" dirty="0">
              <a:solidFill>
                <a:srgbClr val="FFFF00"/>
              </a:solidFill>
              <a:effectLst>
                <a:outerShdw blurRad="38100" dist="38100" dir="2700000" algn="tl">
                  <a:srgbClr val="000000"/>
                </a:outerShdw>
              </a:effectLst>
              <a:latin typeface="Berlin Sans FB" panose="020E0602020502020306" pitchFamily="34" charset="0"/>
            </a:endParaRPr>
          </a:p>
        </p:txBody>
      </p:sp>
      <p:cxnSp>
        <p:nvCxnSpPr>
          <p:cNvPr id="5" name="Straight Connector 4">
            <a:extLst>
              <a:ext uri="{FF2B5EF4-FFF2-40B4-BE49-F238E27FC236}">
                <a16:creationId xmlns:a16="http://schemas.microsoft.com/office/drawing/2014/main" id="{611DC2B8-6858-4C7B-8330-CCB64F7EA68B}"/>
              </a:ext>
            </a:extLst>
          </p:cNvPr>
          <p:cNvCxnSpPr/>
          <p:nvPr/>
        </p:nvCxnSpPr>
        <p:spPr bwMode="auto">
          <a:xfrm>
            <a:off x="0" y="1447800"/>
            <a:ext cx="9144000" cy="0"/>
          </a:xfrm>
          <a:prstGeom prst="line">
            <a:avLst/>
          </a:prstGeom>
          <a:solidFill>
            <a:schemeClr val="accent1"/>
          </a:solidFill>
          <a:ln w="317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p:cNvSpPr>
            <a:spLocks noGrp="1"/>
          </p:cNvSpPr>
          <p:nvPr>
            <p:ph type="sldNum" sz="quarter" idx="12"/>
          </p:nvPr>
        </p:nvSpPr>
        <p:spPr>
          <a:xfrm>
            <a:off x="8382000" y="6400800"/>
            <a:ext cx="762000" cy="457200"/>
          </a:xfrm>
        </p:spPr>
        <p:txBody>
          <a:bodyPr/>
          <a:lstStyle/>
          <a:p>
            <a:fld id="{955E7828-17CB-442F-849A-4BD13309398C}" type="slidenum">
              <a:rPr lang="en-US" sz="1800" b="1" smtClean="0">
                <a:effectLst/>
                <a:latin typeface="Gill Sans MT" panose="020B0502020104020203" pitchFamily="34" charset="0"/>
              </a:rPr>
              <a:pPr/>
              <a:t>14</a:t>
            </a:fld>
            <a:endParaRPr lang="en-US" sz="1800" b="1" dirty="0">
              <a:effectLst/>
              <a:latin typeface="Gill Sans MT" panose="020B0502020104020203" pitchFamily="34" charset="0"/>
            </a:endParaRPr>
          </a:p>
        </p:txBody>
      </p:sp>
      <p:pic>
        <p:nvPicPr>
          <p:cNvPr id="18438" name="Picture 6" descr="https://l.imgt.es/resource-preview-imgs/06f45846-5329-4dff-8004-0e725e5cee7c%2Fhqdefault.jpg?profile=max500x190">
            <a:extLst>
              <a:ext uri="{FF2B5EF4-FFF2-40B4-BE49-F238E27FC236}">
                <a16:creationId xmlns:a16="http://schemas.microsoft.com/office/drawing/2014/main" id="{8DA65DD2-A8ED-473C-9A61-8F9AC4CFCCFC}"/>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025696" y="0"/>
            <a:ext cx="4118304" cy="281665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Rounded Corners 12">
            <a:extLst>
              <a:ext uri="{FF2B5EF4-FFF2-40B4-BE49-F238E27FC236}">
                <a16:creationId xmlns:a16="http://schemas.microsoft.com/office/drawing/2014/main" id="{67FF6B9A-9E4F-4F45-B27D-0A2B3B41F9DC}"/>
              </a:ext>
            </a:extLst>
          </p:cNvPr>
          <p:cNvSpPr/>
          <p:nvPr/>
        </p:nvSpPr>
        <p:spPr bwMode="auto">
          <a:xfrm>
            <a:off x="193966" y="685800"/>
            <a:ext cx="8772144" cy="5701873"/>
          </a:xfrm>
          <a:prstGeom prst="roundRect">
            <a:avLst/>
          </a:prstGeom>
          <a:solidFill>
            <a:srgbClr val="800000"/>
          </a:solidFill>
          <a:ln w="508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just"/>
            <a:r>
              <a:rPr lang="en-US" sz="3000" dirty="0">
                <a:solidFill>
                  <a:srgbClr val="FFFF00"/>
                </a:solidFill>
                <a:latin typeface="Berlin Sans FB" panose="020E0602020502020306" pitchFamily="34" charset="0"/>
              </a:rPr>
              <a:t>“It starts by giving up an active deity, then it gives up the hope that there is any life after death.  When you give those two up, the rest of it follows fairly easily.  You give up the hope that there is an imminent morality.  And finally, there’s no human free will.  If you believe in evolution, you can’t hope for there being any free will.  There’s no hope whatsoever in there being any deep meaning in life.  We live, we die, and we’re gone.”  </a:t>
            </a:r>
          </a:p>
          <a:p>
            <a:endParaRPr lang="en-US" sz="3000" dirty="0">
              <a:latin typeface="Berlin Sans FB" panose="020E0602020502020306" pitchFamily="34" charset="0"/>
            </a:endParaRPr>
          </a:p>
          <a:p>
            <a:pPr algn="r"/>
            <a:r>
              <a:rPr lang="en-US" sz="3000" dirty="0">
                <a:latin typeface="Berlin Sans FB" panose="020E0602020502020306" pitchFamily="34" charset="0"/>
              </a:rPr>
              <a:t>—William </a:t>
            </a:r>
            <a:r>
              <a:rPr lang="en-US" sz="3000" dirty="0" err="1">
                <a:latin typeface="Berlin Sans FB" panose="020E0602020502020306" pitchFamily="34" charset="0"/>
              </a:rPr>
              <a:t>Provine</a:t>
            </a:r>
            <a:endParaRPr lang="en-US" sz="3000" dirty="0">
              <a:latin typeface="Berlin Sans FB" panose="020E0602020502020306" pitchFamily="34" charset="0"/>
            </a:endParaRPr>
          </a:p>
          <a:p>
            <a:r>
              <a:rPr lang="en-US" sz="3000" dirty="0">
                <a:latin typeface="Berlin Sans FB" panose="020E0602020502020306" pitchFamily="34" charset="0"/>
              </a:rPr>
              <a:t> </a:t>
            </a:r>
          </a:p>
        </p:txBody>
      </p:sp>
      <p:sp>
        <p:nvSpPr>
          <p:cNvPr id="14" name="Rectangle: Rounded Corners 13">
            <a:extLst>
              <a:ext uri="{FF2B5EF4-FFF2-40B4-BE49-F238E27FC236}">
                <a16:creationId xmlns:a16="http://schemas.microsoft.com/office/drawing/2014/main" id="{10A121E8-EEB5-4108-88FD-6A7B3761196C}"/>
              </a:ext>
            </a:extLst>
          </p:cNvPr>
          <p:cNvSpPr/>
          <p:nvPr/>
        </p:nvSpPr>
        <p:spPr bwMode="auto">
          <a:xfrm>
            <a:off x="89453" y="695740"/>
            <a:ext cx="8991597" cy="5701873"/>
          </a:xfrm>
          <a:prstGeom prst="roundRect">
            <a:avLst/>
          </a:prstGeom>
          <a:solidFill>
            <a:srgbClr val="800000"/>
          </a:solidFill>
          <a:ln w="508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r>
              <a:rPr lang="en-US" sz="2600" i="1" dirty="0">
                <a:solidFill>
                  <a:srgbClr val="FFFF00"/>
                </a:solidFill>
                <a:latin typeface="Berlin Sans FB" panose="020E0602020502020306" pitchFamily="34" charset="0"/>
              </a:rPr>
              <a:t>“The fool has said in his heart,</a:t>
            </a:r>
            <a:endParaRPr lang="en-US" sz="2600" dirty="0">
              <a:solidFill>
                <a:srgbClr val="FFFF00"/>
              </a:solidFill>
              <a:latin typeface="Berlin Sans FB" panose="020E0602020502020306" pitchFamily="34" charset="0"/>
            </a:endParaRPr>
          </a:p>
          <a:p>
            <a:r>
              <a:rPr lang="en-US" sz="2600" i="1" dirty="0">
                <a:solidFill>
                  <a:srgbClr val="FFFF00"/>
                </a:solidFill>
                <a:latin typeface="Berlin Sans FB" panose="020E0602020502020306" pitchFamily="34" charset="0"/>
              </a:rPr>
              <a:t>‘There is no God.’</a:t>
            </a:r>
            <a:endParaRPr lang="en-US" sz="2600" dirty="0">
              <a:solidFill>
                <a:srgbClr val="FFFF00"/>
              </a:solidFill>
              <a:latin typeface="Berlin Sans FB" panose="020E0602020502020306" pitchFamily="34" charset="0"/>
            </a:endParaRPr>
          </a:p>
          <a:p>
            <a:r>
              <a:rPr lang="en-US" sz="2600" i="1" dirty="0">
                <a:solidFill>
                  <a:srgbClr val="FFFF00"/>
                </a:solidFill>
                <a:latin typeface="Berlin Sans FB" panose="020E0602020502020306" pitchFamily="34" charset="0"/>
              </a:rPr>
              <a:t>They are corrupt,</a:t>
            </a:r>
            <a:endParaRPr lang="en-US" sz="2600" dirty="0">
              <a:solidFill>
                <a:srgbClr val="FFFF00"/>
              </a:solidFill>
              <a:latin typeface="Berlin Sans FB" panose="020E0602020502020306" pitchFamily="34" charset="0"/>
            </a:endParaRPr>
          </a:p>
          <a:p>
            <a:r>
              <a:rPr lang="en-US" sz="2600" i="1" dirty="0">
                <a:solidFill>
                  <a:srgbClr val="FFFF00"/>
                </a:solidFill>
                <a:latin typeface="Berlin Sans FB" panose="020E0602020502020306" pitchFamily="34" charset="0"/>
              </a:rPr>
              <a:t>They have done abominable works,</a:t>
            </a:r>
            <a:endParaRPr lang="en-US" sz="2600" dirty="0">
              <a:solidFill>
                <a:srgbClr val="FFFF00"/>
              </a:solidFill>
              <a:latin typeface="Berlin Sans FB" panose="020E0602020502020306" pitchFamily="34" charset="0"/>
            </a:endParaRPr>
          </a:p>
          <a:p>
            <a:r>
              <a:rPr lang="en-US" sz="2600" i="1" dirty="0">
                <a:solidFill>
                  <a:srgbClr val="FFFF00"/>
                </a:solidFill>
                <a:latin typeface="Berlin Sans FB" panose="020E0602020502020306" pitchFamily="34" charset="0"/>
              </a:rPr>
              <a:t>There is none who does good. </a:t>
            </a:r>
            <a:endParaRPr lang="en-US" sz="2600" dirty="0">
              <a:solidFill>
                <a:srgbClr val="FFFF00"/>
              </a:solidFill>
              <a:latin typeface="Berlin Sans FB" panose="020E0602020502020306" pitchFamily="34" charset="0"/>
            </a:endParaRPr>
          </a:p>
          <a:p>
            <a:r>
              <a:rPr lang="en-US" sz="400" dirty="0">
                <a:solidFill>
                  <a:srgbClr val="FFFF00"/>
                </a:solidFill>
                <a:latin typeface="Berlin Sans FB" panose="020E0602020502020306" pitchFamily="34" charset="0"/>
              </a:rPr>
              <a:t> </a:t>
            </a:r>
          </a:p>
          <a:p>
            <a:r>
              <a:rPr lang="en-US" sz="2600" i="1" dirty="0">
                <a:solidFill>
                  <a:srgbClr val="FFFF00"/>
                </a:solidFill>
                <a:latin typeface="Berlin Sans FB" panose="020E0602020502020306" pitchFamily="34" charset="0"/>
              </a:rPr>
              <a:t>The Lord looks down from heaven upon the children of men,</a:t>
            </a:r>
            <a:endParaRPr lang="en-US" sz="2600" dirty="0">
              <a:solidFill>
                <a:srgbClr val="FFFF00"/>
              </a:solidFill>
              <a:latin typeface="Berlin Sans FB" panose="020E0602020502020306" pitchFamily="34" charset="0"/>
            </a:endParaRPr>
          </a:p>
          <a:p>
            <a:r>
              <a:rPr lang="en-US" sz="2600" i="1" dirty="0">
                <a:solidFill>
                  <a:srgbClr val="FFFF00"/>
                </a:solidFill>
                <a:latin typeface="Berlin Sans FB" panose="020E0602020502020306" pitchFamily="34" charset="0"/>
              </a:rPr>
              <a:t>To see if there are any who understand, who seek God.</a:t>
            </a:r>
            <a:endParaRPr lang="en-US" sz="2600" dirty="0">
              <a:solidFill>
                <a:srgbClr val="FFFF00"/>
              </a:solidFill>
              <a:latin typeface="Berlin Sans FB" panose="020E0602020502020306" pitchFamily="34" charset="0"/>
            </a:endParaRPr>
          </a:p>
          <a:p>
            <a:r>
              <a:rPr lang="en-US" sz="2600" i="1" dirty="0">
                <a:solidFill>
                  <a:srgbClr val="FFFF00"/>
                </a:solidFill>
                <a:latin typeface="Berlin Sans FB" panose="020E0602020502020306" pitchFamily="34" charset="0"/>
              </a:rPr>
              <a:t>They have all turned aside,</a:t>
            </a:r>
            <a:endParaRPr lang="en-US" sz="2600" dirty="0">
              <a:solidFill>
                <a:srgbClr val="FFFF00"/>
              </a:solidFill>
              <a:latin typeface="Berlin Sans FB" panose="020E0602020502020306" pitchFamily="34" charset="0"/>
            </a:endParaRPr>
          </a:p>
          <a:p>
            <a:r>
              <a:rPr lang="en-US" sz="2600" i="1" dirty="0">
                <a:solidFill>
                  <a:srgbClr val="FFFF00"/>
                </a:solidFill>
                <a:latin typeface="Berlin Sans FB" panose="020E0602020502020306" pitchFamily="34" charset="0"/>
              </a:rPr>
              <a:t>They have together become corrupt;</a:t>
            </a:r>
            <a:endParaRPr lang="en-US" sz="2600" dirty="0">
              <a:solidFill>
                <a:srgbClr val="FFFF00"/>
              </a:solidFill>
              <a:latin typeface="Berlin Sans FB" panose="020E0602020502020306" pitchFamily="34" charset="0"/>
            </a:endParaRPr>
          </a:p>
          <a:p>
            <a:r>
              <a:rPr lang="en-US" sz="2600" i="1" dirty="0">
                <a:solidFill>
                  <a:srgbClr val="FFFF00"/>
                </a:solidFill>
                <a:latin typeface="Berlin Sans FB" panose="020E0602020502020306" pitchFamily="34" charset="0"/>
              </a:rPr>
              <a:t>There is none who does good,</a:t>
            </a:r>
            <a:endParaRPr lang="en-US" sz="2600" dirty="0">
              <a:solidFill>
                <a:srgbClr val="FFFF00"/>
              </a:solidFill>
              <a:latin typeface="Berlin Sans FB" panose="020E0602020502020306" pitchFamily="34" charset="0"/>
            </a:endParaRPr>
          </a:p>
          <a:p>
            <a:r>
              <a:rPr lang="en-US" sz="2600" i="1" dirty="0">
                <a:solidFill>
                  <a:srgbClr val="FFFF00"/>
                </a:solidFill>
                <a:latin typeface="Berlin Sans FB" panose="020E0602020502020306" pitchFamily="34" charset="0"/>
              </a:rPr>
              <a:t>No, not one.”</a:t>
            </a:r>
            <a:endParaRPr lang="en-US" sz="2600" dirty="0">
              <a:solidFill>
                <a:srgbClr val="FFFF00"/>
              </a:solidFill>
              <a:latin typeface="Berlin Sans FB" panose="020E0602020502020306" pitchFamily="34" charset="0"/>
            </a:endParaRPr>
          </a:p>
          <a:p>
            <a:pPr algn="r"/>
            <a:r>
              <a:rPr lang="en-US" sz="2600" dirty="0">
                <a:solidFill>
                  <a:srgbClr val="FFCC00"/>
                </a:solidFill>
                <a:latin typeface="Berlin Sans FB" panose="020E0602020502020306" pitchFamily="34" charset="0"/>
              </a:rPr>
              <a:t>Psalm 14:1-3</a:t>
            </a:r>
          </a:p>
        </p:txBody>
      </p:sp>
      <p:pic>
        <p:nvPicPr>
          <p:cNvPr id="12" name="Picture 2" descr="Related image">
            <a:extLst>
              <a:ext uri="{FF2B5EF4-FFF2-40B4-BE49-F238E27FC236}">
                <a16:creationId xmlns:a16="http://schemas.microsoft.com/office/drawing/2014/main" id="{CCBCE300-C37C-4F39-B7FC-D4C9AC74B4A3}"/>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0" y="2054225"/>
            <a:ext cx="9144000" cy="3584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0148582"/>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56329"/>
                                        </p:tgtEl>
                                        <p:attrNameLst>
                                          <p:attrName>style.visibility</p:attrName>
                                        </p:attrNameLst>
                                      </p:cBhvr>
                                      <p:to>
                                        <p:strVal val="visible"/>
                                      </p:to>
                                    </p:set>
                                    <p:animEffect transition="in" filter="dissolve">
                                      <p:cBhvr>
                                        <p:cTn id="7" dur="500"/>
                                        <p:tgtEl>
                                          <p:spTgt spid="56329"/>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8438"/>
                                        </p:tgtEl>
                                        <p:attrNameLst>
                                          <p:attrName>style.visibility</p:attrName>
                                        </p:attrNameLst>
                                      </p:cBhvr>
                                      <p:to>
                                        <p:strVal val="visible"/>
                                      </p:to>
                                    </p:set>
                                    <p:animEffect transition="in" filter="dissolve">
                                      <p:cBhvr>
                                        <p:cTn id="11" dur="500"/>
                                        <p:tgtEl>
                                          <p:spTgt spid="18438"/>
                                        </p:tgtEl>
                                      </p:cBhvr>
                                    </p:animEffect>
                                  </p:childTnLst>
                                </p:cTn>
                              </p:par>
                              <p:par>
                                <p:cTn id="12" presetID="9" presetClass="entr" presetSubtype="0" fill="hold"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dissolve">
                                      <p:cBhvr>
                                        <p:cTn id="14" dur="500"/>
                                        <p:tgtEl>
                                          <p:spTgt spid="5"/>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56324"/>
                                        </p:tgtEl>
                                        <p:attrNameLst>
                                          <p:attrName>style.visibility</p:attrName>
                                        </p:attrNameLst>
                                      </p:cBhvr>
                                      <p:to>
                                        <p:strVal val="visible"/>
                                      </p:to>
                                    </p:set>
                                    <p:animEffect transition="in" filter="dissolve">
                                      <p:cBhvr>
                                        <p:cTn id="18" dur="500"/>
                                        <p:tgtEl>
                                          <p:spTgt spid="56324"/>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56335"/>
                                        </p:tgtEl>
                                        <p:attrNameLst>
                                          <p:attrName>style.visibility</p:attrName>
                                        </p:attrNameLst>
                                      </p:cBhvr>
                                      <p:to>
                                        <p:strVal val="visible"/>
                                      </p:to>
                                    </p:set>
                                    <p:animEffect transition="in" filter="dissolve">
                                      <p:cBhvr>
                                        <p:cTn id="22" dur="500"/>
                                        <p:tgtEl>
                                          <p:spTgt spid="5633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dissolv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xit" presetSubtype="0" fill="hold" grpId="1" nodeType="clickEffect">
                                  <p:stCondLst>
                                    <p:cond delay="0"/>
                                  </p:stCondLst>
                                  <p:childTnLst>
                                    <p:animEffect transition="out" filter="dissolve">
                                      <p:cBhvr>
                                        <p:cTn id="31" dur="500"/>
                                        <p:tgtEl>
                                          <p:spTgt spid="13"/>
                                        </p:tgtEl>
                                      </p:cBhvr>
                                    </p:animEffect>
                                    <p:set>
                                      <p:cBhvr>
                                        <p:cTn id="32" dur="1" fill="hold">
                                          <p:stCondLst>
                                            <p:cond delay="499"/>
                                          </p:stCondLst>
                                        </p:cTn>
                                        <p:tgtEl>
                                          <p:spTgt spid="13"/>
                                        </p:tgtEl>
                                        <p:attrNameLst>
                                          <p:attrName>style.visibility</p:attrName>
                                        </p:attrNameLst>
                                      </p:cBhvr>
                                      <p:to>
                                        <p:strVal val="hidden"/>
                                      </p:to>
                                    </p:set>
                                  </p:childTnLst>
                                </p:cTn>
                              </p:par>
                            </p:childTnLst>
                          </p:cTn>
                        </p:par>
                        <p:par>
                          <p:cTn id="33" fill="hold">
                            <p:stCondLst>
                              <p:cond delay="500"/>
                            </p:stCondLst>
                            <p:childTnLst>
                              <p:par>
                                <p:cTn id="34" presetID="9" presetClass="entr" presetSubtype="0" fill="hold" grpId="0" nodeType="after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dissolve">
                                      <p:cBhvr>
                                        <p:cTn id="36" dur="5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xit" presetSubtype="0" fill="hold" grpId="1" nodeType="clickEffect">
                                  <p:stCondLst>
                                    <p:cond delay="0"/>
                                  </p:stCondLst>
                                  <p:childTnLst>
                                    <p:animEffect transition="out" filter="dissolve">
                                      <p:cBhvr>
                                        <p:cTn id="40" dur="500"/>
                                        <p:tgtEl>
                                          <p:spTgt spid="14"/>
                                        </p:tgtEl>
                                      </p:cBhvr>
                                    </p:animEffect>
                                    <p:set>
                                      <p:cBhvr>
                                        <p:cTn id="41" dur="1" fill="hold">
                                          <p:stCondLst>
                                            <p:cond delay="499"/>
                                          </p:stCondLst>
                                        </p:cTn>
                                        <p:tgtEl>
                                          <p:spTgt spid="14"/>
                                        </p:tgtEl>
                                        <p:attrNameLst>
                                          <p:attrName>style.visibility</p:attrName>
                                        </p:attrNameLst>
                                      </p:cBhvr>
                                      <p:to>
                                        <p:strVal val="hidden"/>
                                      </p:to>
                                    </p:set>
                                  </p:childTnLst>
                                </p:cTn>
                              </p:par>
                            </p:childTnLst>
                          </p:cTn>
                        </p:par>
                        <p:par>
                          <p:cTn id="42" fill="hold">
                            <p:stCondLst>
                              <p:cond delay="500"/>
                            </p:stCondLst>
                            <p:childTnLst>
                              <p:par>
                                <p:cTn id="43" presetID="9" presetClass="entr" presetSubtype="0" fill="hold" nodeType="after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dissolve">
                                      <p:cBhvr>
                                        <p:cTn id="4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p:bldP spid="56329" grpId="0"/>
      <p:bldP spid="56335" grpId="0"/>
      <p:bldP spid="13" grpId="0" animBg="1"/>
      <p:bldP spid="13" grpId="1" animBg="1"/>
      <p:bldP spid="14" grpId="0" animBg="1"/>
      <p:bldP spid="14" grpId="1"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bg>
      <p:bgPr>
        <a:gradFill>
          <a:gsLst>
            <a:gs pos="0">
              <a:schemeClr val="bg1"/>
            </a:gs>
            <a:gs pos="100000">
              <a:srgbClr val="350000"/>
            </a:gs>
          </a:gsLst>
          <a:lin ang="2700000" scaled="1"/>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BE86863-16FF-4455-8052-39B42922A73C}"/>
              </a:ext>
            </a:extLst>
          </p:cNvPr>
          <p:cNvSpPr/>
          <p:nvPr/>
        </p:nvSpPr>
        <p:spPr bwMode="auto">
          <a:xfrm>
            <a:off x="0" y="-11113"/>
            <a:ext cx="9144000" cy="1458913"/>
          </a:xfrm>
          <a:prstGeom prst="rect">
            <a:avLst/>
          </a:prstGeom>
          <a:solidFill>
            <a:srgbClr val="800000"/>
          </a:solidFill>
          <a:ln w="381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anose="020B0604030504040204" pitchFamily="34" charset="0"/>
            </a:endParaRPr>
          </a:p>
        </p:txBody>
      </p:sp>
      <p:sp>
        <p:nvSpPr>
          <p:cNvPr id="56324" name="Rectangle 4"/>
          <p:cNvSpPr>
            <a:spLocks noChangeArrowheads="1"/>
          </p:cNvSpPr>
          <p:nvPr/>
        </p:nvSpPr>
        <p:spPr bwMode="auto">
          <a:xfrm>
            <a:off x="2585975" y="6492875"/>
            <a:ext cx="4038600" cy="365125"/>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eaLnBrk="1" hangingPunct="1"/>
            <a:r>
              <a:rPr lang="en-US" sz="1600" b="1" dirty="0">
                <a:solidFill>
                  <a:schemeClr val="folHlink"/>
                </a:solidFill>
              </a:rPr>
              <a:t>Life's Three Most Basic Questions</a:t>
            </a:r>
          </a:p>
        </p:txBody>
      </p:sp>
      <p:sp>
        <p:nvSpPr>
          <p:cNvPr id="56329" name="Text Box 9"/>
          <p:cNvSpPr txBox="1">
            <a:spLocks noChangeArrowheads="1"/>
          </p:cNvSpPr>
          <p:nvPr/>
        </p:nvSpPr>
        <p:spPr bwMode="auto">
          <a:xfrm>
            <a:off x="76201" y="297359"/>
            <a:ext cx="4495800" cy="769441"/>
          </a:xfrm>
          <a:prstGeom prst="rect">
            <a:avLst/>
          </a:prstGeom>
          <a:noFill/>
          <a:ln>
            <a:noFill/>
          </a:ln>
          <a:effectLst/>
          <a:extLst/>
        </p:spPr>
        <p:txBody>
          <a:bodyPr wrap="square">
            <a:spAutoFit/>
          </a:bodyP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marL="0" indent="0">
              <a:spcBef>
                <a:spcPct val="50000"/>
              </a:spcBef>
            </a:pPr>
            <a:r>
              <a:rPr lang="en-US" sz="4400" dirty="0">
                <a:solidFill>
                  <a:srgbClr val="FFFF00"/>
                </a:solidFill>
                <a:latin typeface="Berlin Sans FB" panose="020E0602020502020306" pitchFamily="34" charset="0"/>
              </a:rPr>
              <a:t>Where am going?</a:t>
            </a:r>
            <a:endParaRPr lang="en-US" sz="4400" u="sng" dirty="0">
              <a:solidFill>
                <a:srgbClr val="FFFF00"/>
              </a:solidFill>
              <a:latin typeface="Berlin Sans FB" panose="020E0602020502020306" pitchFamily="34" charset="0"/>
            </a:endParaRPr>
          </a:p>
        </p:txBody>
      </p:sp>
      <p:sp>
        <p:nvSpPr>
          <p:cNvPr id="56335" name="Text Box 15"/>
          <p:cNvSpPr txBox="1">
            <a:spLocks noChangeArrowheads="1"/>
          </p:cNvSpPr>
          <p:nvPr/>
        </p:nvSpPr>
        <p:spPr bwMode="auto">
          <a:xfrm>
            <a:off x="143256" y="1524000"/>
            <a:ext cx="4428744"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571500" indent="-571500">
              <a:buClr>
                <a:srgbClr val="FFFF00"/>
              </a:buClr>
              <a:buSzPct val="115000"/>
              <a:buFont typeface="Wingdings 2" panose="05020102010507070707" pitchFamily="18" charset="2"/>
              <a:buChar char="E"/>
            </a:pPr>
            <a:r>
              <a:rPr lang="en-US" sz="2800" dirty="0">
                <a:effectLst>
                  <a:outerShdw blurRad="38100" dist="38100" dir="2700000" algn="tl">
                    <a:srgbClr val="000000"/>
                  </a:outerShdw>
                </a:effectLst>
                <a:latin typeface="Berlin Sans FB" panose="020E0602020502020306" pitchFamily="34" charset="0"/>
              </a:rPr>
              <a:t>The majority assume one of three things about this question:</a:t>
            </a:r>
            <a:endParaRPr lang="en-US" sz="2800" dirty="0">
              <a:solidFill>
                <a:srgbClr val="FFFF00"/>
              </a:solidFill>
              <a:effectLst>
                <a:outerShdw blurRad="38100" dist="38100" dir="2700000" algn="tl">
                  <a:srgbClr val="000000"/>
                </a:outerShdw>
              </a:effectLst>
              <a:latin typeface="Berlin Sans FB" panose="020E0602020502020306" pitchFamily="34" charset="0"/>
            </a:endParaRPr>
          </a:p>
        </p:txBody>
      </p:sp>
      <p:cxnSp>
        <p:nvCxnSpPr>
          <p:cNvPr id="5" name="Straight Connector 4">
            <a:extLst>
              <a:ext uri="{FF2B5EF4-FFF2-40B4-BE49-F238E27FC236}">
                <a16:creationId xmlns:a16="http://schemas.microsoft.com/office/drawing/2014/main" id="{611DC2B8-6858-4C7B-8330-CCB64F7EA68B}"/>
              </a:ext>
            </a:extLst>
          </p:cNvPr>
          <p:cNvCxnSpPr/>
          <p:nvPr/>
        </p:nvCxnSpPr>
        <p:spPr bwMode="auto">
          <a:xfrm>
            <a:off x="0" y="1447800"/>
            <a:ext cx="9144000" cy="0"/>
          </a:xfrm>
          <a:prstGeom prst="line">
            <a:avLst/>
          </a:prstGeom>
          <a:solidFill>
            <a:schemeClr val="accent1"/>
          </a:solidFill>
          <a:ln w="317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p:cNvSpPr>
            <a:spLocks noGrp="1"/>
          </p:cNvSpPr>
          <p:nvPr>
            <p:ph type="sldNum" sz="quarter" idx="12"/>
          </p:nvPr>
        </p:nvSpPr>
        <p:spPr>
          <a:xfrm>
            <a:off x="8382000" y="6400800"/>
            <a:ext cx="762000" cy="457200"/>
          </a:xfrm>
        </p:spPr>
        <p:txBody>
          <a:bodyPr/>
          <a:lstStyle/>
          <a:p>
            <a:fld id="{955E7828-17CB-442F-849A-4BD13309398C}" type="slidenum">
              <a:rPr lang="en-US" sz="1800" b="1" smtClean="0">
                <a:effectLst/>
                <a:latin typeface="Gill Sans MT" panose="020B0502020104020203" pitchFamily="34" charset="0"/>
              </a:rPr>
              <a:pPr/>
              <a:t>15</a:t>
            </a:fld>
            <a:endParaRPr lang="en-US" sz="1800" b="1" dirty="0">
              <a:effectLst/>
              <a:latin typeface="Gill Sans MT" panose="020B0502020104020203" pitchFamily="34" charset="0"/>
            </a:endParaRPr>
          </a:p>
        </p:txBody>
      </p:sp>
      <p:pic>
        <p:nvPicPr>
          <p:cNvPr id="18" name="Picture 12" descr="Image result for where am i going">
            <a:extLst>
              <a:ext uri="{FF2B5EF4-FFF2-40B4-BE49-F238E27FC236}">
                <a16:creationId xmlns:a16="http://schemas.microsoft.com/office/drawing/2014/main" id="{1EEEC58C-D8F2-4DB8-9110-B0679C4BC4FD}"/>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800600" y="1"/>
            <a:ext cx="4343400" cy="28956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 Box 15">
            <a:extLst>
              <a:ext uri="{FF2B5EF4-FFF2-40B4-BE49-F238E27FC236}">
                <a16:creationId xmlns:a16="http://schemas.microsoft.com/office/drawing/2014/main" id="{D7AE41B4-904D-413B-BE5C-7608B0A49C0B}"/>
              </a:ext>
            </a:extLst>
          </p:cNvPr>
          <p:cNvSpPr txBox="1">
            <a:spLocks noChangeArrowheads="1"/>
          </p:cNvSpPr>
          <p:nvPr/>
        </p:nvSpPr>
        <p:spPr bwMode="auto">
          <a:xfrm>
            <a:off x="581922" y="3200400"/>
            <a:ext cx="8562078"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688975" indent="-688975">
              <a:buClr>
                <a:schemeClr val="tx1"/>
              </a:buClr>
              <a:buSzPct val="125000"/>
              <a:buFont typeface="Wingdings 2" panose="05020102010507070707" pitchFamily="18" charset="2"/>
              <a:buChar char="u"/>
            </a:pPr>
            <a:r>
              <a:rPr lang="en-US" sz="3000" dirty="0">
                <a:solidFill>
                  <a:srgbClr val="FFFF00"/>
                </a:solidFill>
                <a:effectLst>
                  <a:outerShdw blurRad="38100" dist="38100" dir="2700000" algn="tl">
                    <a:srgbClr val="000000"/>
                  </a:outerShdw>
                </a:effectLst>
                <a:latin typeface="Berlin Sans FB" panose="020E0602020502020306" pitchFamily="34" charset="0"/>
              </a:rPr>
              <a:t>Everybody is going to heaven.</a:t>
            </a:r>
            <a:endParaRPr lang="en-US" sz="3000" dirty="0">
              <a:solidFill>
                <a:srgbClr val="FFCC66"/>
              </a:solidFill>
              <a:effectLst>
                <a:outerShdw blurRad="38100" dist="38100" dir="2700000" algn="tl">
                  <a:srgbClr val="000000"/>
                </a:outerShdw>
              </a:effectLst>
              <a:latin typeface="Berlin Sans FB" panose="020E0602020502020306" pitchFamily="34" charset="0"/>
            </a:endParaRPr>
          </a:p>
        </p:txBody>
      </p:sp>
      <p:sp>
        <p:nvSpPr>
          <p:cNvPr id="20" name="Text Box 15">
            <a:extLst>
              <a:ext uri="{FF2B5EF4-FFF2-40B4-BE49-F238E27FC236}">
                <a16:creationId xmlns:a16="http://schemas.microsoft.com/office/drawing/2014/main" id="{8ED25706-1E0B-4B65-9293-BCB327D6D257}"/>
              </a:ext>
            </a:extLst>
          </p:cNvPr>
          <p:cNvSpPr txBox="1">
            <a:spLocks noChangeArrowheads="1"/>
          </p:cNvSpPr>
          <p:nvPr/>
        </p:nvSpPr>
        <p:spPr bwMode="auto">
          <a:xfrm>
            <a:off x="591065" y="3839098"/>
            <a:ext cx="847673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688975" indent="-688975">
              <a:buClr>
                <a:schemeClr val="tx1"/>
              </a:buClr>
              <a:buSzPct val="125000"/>
              <a:buFont typeface="Wingdings 2" panose="05020102010507070707" pitchFamily="18" charset="2"/>
              <a:buChar char="v"/>
            </a:pPr>
            <a:r>
              <a:rPr lang="en-US" sz="3000" dirty="0">
                <a:solidFill>
                  <a:srgbClr val="FFFF00"/>
                </a:solidFill>
                <a:effectLst>
                  <a:outerShdw blurRad="38100" dist="38100" dir="2700000" algn="tl">
                    <a:srgbClr val="000000"/>
                  </a:outerShdw>
                </a:effectLst>
                <a:latin typeface="Berlin Sans FB" panose="020E0602020502020306" pitchFamily="34" charset="0"/>
              </a:rPr>
              <a:t>Deny existence of an “afterlife.”</a:t>
            </a:r>
            <a:endParaRPr lang="en-US" sz="3000" dirty="0">
              <a:solidFill>
                <a:srgbClr val="FFCC66"/>
              </a:solidFill>
              <a:effectLst>
                <a:outerShdw blurRad="38100" dist="38100" dir="2700000" algn="tl">
                  <a:srgbClr val="000000"/>
                </a:outerShdw>
              </a:effectLst>
              <a:latin typeface="Berlin Sans FB" panose="020E0602020502020306" pitchFamily="34" charset="0"/>
            </a:endParaRPr>
          </a:p>
        </p:txBody>
      </p:sp>
      <p:sp>
        <p:nvSpPr>
          <p:cNvPr id="21" name="Text Box 15">
            <a:extLst>
              <a:ext uri="{FF2B5EF4-FFF2-40B4-BE49-F238E27FC236}">
                <a16:creationId xmlns:a16="http://schemas.microsoft.com/office/drawing/2014/main" id="{61DAF3CB-656C-4BB7-AA37-069E19D742D7}"/>
              </a:ext>
            </a:extLst>
          </p:cNvPr>
          <p:cNvSpPr txBox="1">
            <a:spLocks noChangeArrowheads="1"/>
          </p:cNvSpPr>
          <p:nvPr/>
        </p:nvSpPr>
        <p:spPr bwMode="auto">
          <a:xfrm>
            <a:off x="581921" y="4475202"/>
            <a:ext cx="8476734"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688975" indent="-688975">
              <a:buClr>
                <a:schemeClr val="tx1"/>
              </a:buClr>
              <a:buSzPct val="125000"/>
              <a:buFont typeface="Wingdings 2" panose="05020102010507070707" pitchFamily="18" charset="2"/>
              <a:buChar char="w"/>
            </a:pPr>
            <a:r>
              <a:rPr lang="en-US" sz="3000" dirty="0">
                <a:solidFill>
                  <a:srgbClr val="FFFF00"/>
                </a:solidFill>
                <a:effectLst>
                  <a:outerShdw blurRad="38100" dist="38100" dir="2700000" algn="tl">
                    <a:srgbClr val="000000"/>
                  </a:outerShdw>
                </a:effectLst>
                <a:latin typeface="Berlin Sans FB" panose="020E0602020502020306" pitchFamily="34" charset="0"/>
              </a:rPr>
              <a:t>Just aren’t paying attention.</a:t>
            </a:r>
            <a:endParaRPr lang="en-US" sz="3000" dirty="0">
              <a:solidFill>
                <a:srgbClr val="FFCC66"/>
              </a:solidFill>
              <a:effectLst>
                <a:outerShdw blurRad="38100" dist="38100" dir="2700000" algn="tl">
                  <a:srgbClr val="000000"/>
                </a:outerShdw>
              </a:effectLst>
              <a:latin typeface="Berlin Sans FB" panose="020E0602020502020306" pitchFamily="34" charset="0"/>
            </a:endParaRPr>
          </a:p>
        </p:txBody>
      </p:sp>
      <p:sp>
        <p:nvSpPr>
          <p:cNvPr id="22" name="Rectangle: Rounded Corners 21">
            <a:extLst>
              <a:ext uri="{FF2B5EF4-FFF2-40B4-BE49-F238E27FC236}">
                <a16:creationId xmlns:a16="http://schemas.microsoft.com/office/drawing/2014/main" id="{04B3E83A-007E-4AE0-B64E-43B8544B18E8}"/>
              </a:ext>
            </a:extLst>
          </p:cNvPr>
          <p:cNvSpPr/>
          <p:nvPr/>
        </p:nvSpPr>
        <p:spPr bwMode="auto">
          <a:xfrm>
            <a:off x="193966" y="685800"/>
            <a:ext cx="8772144" cy="5701873"/>
          </a:xfrm>
          <a:prstGeom prst="roundRect">
            <a:avLst/>
          </a:prstGeom>
          <a:solidFill>
            <a:srgbClr val="800000"/>
          </a:solidFill>
          <a:ln w="508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just"/>
            <a:r>
              <a:rPr lang="en-US" sz="3400" dirty="0">
                <a:solidFill>
                  <a:srgbClr val="FFFF00"/>
                </a:solidFill>
                <a:latin typeface="Berlin Sans FB" panose="020E0602020502020306" pitchFamily="34" charset="0"/>
              </a:rPr>
              <a:t>“I would love to believe that when I die I will live again, that some thinking, feeling, remembering part of me will continue.  But as much as I want to believe that, and despite the ancient and worldwide cultural traditions that assert an afterlife, I know of nothing to suggest that it is more than wishful thinking.”</a:t>
            </a:r>
          </a:p>
          <a:p>
            <a:endParaRPr lang="en-US" sz="2400" dirty="0">
              <a:latin typeface="Berlin Sans FB" panose="020E0602020502020306" pitchFamily="34" charset="0"/>
            </a:endParaRPr>
          </a:p>
          <a:p>
            <a:pPr algn="r"/>
            <a:r>
              <a:rPr lang="en-US" sz="3400" dirty="0">
                <a:latin typeface="Berlin Sans FB" panose="020E0602020502020306" pitchFamily="34" charset="0"/>
              </a:rPr>
              <a:t>—Carl Sagan</a:t>
            </a:r>
          </a:p>
        </p:txBody>
      </p:sp>
      <p:sp>
        <p:nvSpPr>
          <p:cNvPr id="23" name="Rectangle: Rounded Corners 22">
            <a:extLst>
              <a:ext uri="{FF2B5EF4-FFF2-40B4-BE49-F238E27FC236}">
                <a16:creationId xmlns:a16="http://schemas.microsoft.com/office/drawing/2014/main" id="{49951452-DF9D-43FE-9C9B-86364BFC4F1A}"/>
              </a:ext>
            </a:extLst>
          </p:cNvPr>
          <p:cNvSpPr/>
          <p:nvPr/>
        </p:nvSpPr>
        <p:spPr bwMode="auto">
          <a:xfrm>
            <a:off x="189344" y="685800"/>
            <a:ext cx="8772144" cy="5701873"/>
          </a:xfrm>
          <a:prstGeom prst="roundRect">
            <a:avLst/>
          </a:prstGeom>
          <a:solidFill>
            <a:srgbClr val="800000"/>
          </a:solidFill>
          <a:ln w="508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just"/>
            <a:r>
              <a:rPr lang="en-US" sz="3000" dirty="0">
                <a:solidFill>
                  <a:srgbClr val="FFFF00"/>
                </a:solidFill>
                <a:latin typeface="Berlin Sans FB" panose="020E0602020502020306" pitchFamily="34" charset="0"/>
              </a:rPr>
              <a:t>“I don't believe in an afterlife, so I don't have to spend my whole life fearing hell, or fearing heaven even more.  For whatever the tortures of hell, I think the boredom of heaven would be even worse.”                                                </a:t>
            </a:r>
            <a:r>
              <a:rPr lang="en-US" sz="3000" dirty="0">
                <a:latin typeface="Berlin Sans FB" panose="020E0602020502020306" pitchFamily="34" charset="0"/>
              </a:rPr>
              <a:t>—Isaac Asimov</a:t>
            </a:r>
          </a:p>
          <a:p>
            <a:r>
              <a:rPr lang="en-US" sz="3000" dirty="0">
                <a:latin typeface="Berlin Sans FB" panose="020E0602020502020306" pitchFamily="34" charset="0"/>
              </a:rPr>
              <a:t> </a:t>
            </a:r>
          </a:p>
          <a:p>
            <a:pPr algn="just"/>
            <a:r>
              <a:rPr lang="en-US" sz="3000" dirty="0">
                <a:solidFill>
                  <a:srgbClr val="FFFF00"/>
                </a:solidFill>
                <a:latin typeface="Berlin Sans FB" panose="020E0602020502020306" pitchFamily="34" charset="0"/>
              </a:rPr>
              <a:t>“My belief system is that when this is over, it’s over.  That you don’t look down from heaven and wait for your loved ones to join you... your molecules continue and in due time become something else.”                       </a:t>
            </a:r>
          </a:p>
          <a:p>
            <a:pPr algn="r"/>
            <a:r>
              <a:rPr lang="en-US" sz="3000" dirty="0">
                <a:latin typeface="Berlin Sans FB" panose="020E0602020502020306" pitchFamily="34" charset="0"/>
              </a:rPr>
              <a:t>—William Shatner</a:t>
            </a:r>
          </a:p>
        </p:txBody>
      </p:sp>
    </p:spTree>
    <p:extLst>
      <p:ext uri="{BB962C8B-B14F-4D97-AF65-F5344CB8AC3E}">
        <p14:creationId xmlns:p14="http://schemas.microsoft.com/office/powerpoint/2010/main" val="435955649"/>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56329"/>
                                        </p:tgtEl>
                                        <p:attrNameLst>
                                          <p:attrName>style.visibility</p:attrName>
                                        </p:attrNameLst>
                                      </p:cBhvr>
                                      <p:to>
                                        <p:strVal val="visible"/>
                                      </p:to>
                                    </p:set>
                                    <p:animEffect transition="in" filter="dissolve">
                                      <p:cBhvr>
                                        <p:cTn id="7" dur="500"/>
                                        <p:tgtEl>
                                          <p:spTgt spid="56329"/>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dissolve">
                                      <p:cBhvr>
                                        <p:cTn id="11" dur="500"/>
                                        <p:tgtEl>
                                          <p:spTgt spid="18"/>
                                        </p:tgtEl>
                                      </p:cBhvr>
                                    </p:animEffect>
                                  </p:childTnLst>
                                </p:cTn>
                              </p:par>
                              <p:par>
                                <p:cTn id="12" presetID="9" presetClass="entr" presetSubtype="0" fill="hold"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dissolve">
                                      <p:cBhvr>
                                        <p:cTn id="14" dur="500"/>
                                        <p:tgtEl>
                                          <p:spTgt spid="5"/>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56324"/>
                                        </p:tgtEl>
                                        <p:attrNameLst>
                                          <p:attrName>style.visibility</p:attrName>
                                        </p:attrNameLst>
                                      </p:cBhvr>
                                      <p:to>
                                        <p:strVal val="visible"/>
                                      </p:to>
                                    </p:set>
                                    <p:animEffect transition="in" filter="dissolve">
                                      <p:cBhvr>
                                        <p:cTn id="18" dur="500"/>
                                        <p:tgtEl>
                                          <p:spTgt spid="56324"/>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56335"/>
                                        </p:tgtEl>
                                        <p:attrNameLst>
                                          <p:attrName>style.visibility</p:attrName>
                                        </p:attrNameLst>
                                      </p:cBhvr>
                                      <p:to>
                                        <p:strVal val="visible"/>
                                      </p:to>
                                    </p:set>
                                    <p:animEffect transition="in" filter="dissolve">
                                      <p:cBhvr>
                                        <p:cTn id="22" dur="500"/>
                                        <p:tgtEl>
                                          <p:spTgt spid="5633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dissolve">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dissolve">
                                      <p:cBhvr>
                                        <p:cTn id="32" dur="5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dissolve">
                                      <p:cBhvr>
                                        <p:cTn id="37" dur="500"/>
                                        <p:tgtEl>
                                          <p:spTgt spid="22"/>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xit" presetSubtype="0" fill="hold" grpId="1" nodeType="clickEffect">
                                  <p:stCondLst>
                                    <p:cond delay="0"/>
                                  </p:stCondLst>
                                  <p:childTnLst>
                                    <p:animEffect transition="out" filter="dissolve">
                                      <p:cBhvr>
                                        <p:cTn id="41" dur="500"/>
                                        <p:tgtEl>
                                          <p:spTgt spid="22"/>
                                        </p:tgtEl>
                                      </p:cBhvr>
                                    </p:animEffect>
                                    <p:set>
                                      <p:cBhvr>
                                        <p:cTn id="42" dur="1" fill="hold">
                                          <p:stCondLst>
                                            <p:cond delay="499"/>
                                          </p:stCondLst>
                                        </p:cTn>
                                        <p:tgtEl>
                                          <p:spTgt spid="22"/>
                                        </p:tgtEl>
                                        <p:attrNameLst>
                                          <p:attrName>style.visibility</p:attrName>
                                        </p:attrNameLst>
                                      </p:cBhvr>
                                      <p:to>
                                        <p:strVal val="hidden"/>
                                      </p:to>
                                    </p:set>
                                  </p:childTnLst>
                                </p:cTn>
                              </p:par>
                            </p:childTnLst>
                          </p:cTn>
                        </p:par>
                        <p:par>
                          <p:cTn id="43" fill="hold">
                            <p:stCondLst>
                              <p:cond delay="500"/>
                            </p:stCondLst>
                            <p:childTnLst>
                              <p:par>
                                <p:cTn id="44" presetID="9" presetClass="entr" presetSubtype="0" fill="hold" grpId="0" nodeType="afterEffect">
                                  <p:stCondLst>
                                    <p:cond delay="0"/>
                                  </p:stCondLst>
                                  <p:childTnLst>
                                    <p:set>
                                      <p:cBhvr>
                                        <p:cTn id="45" dur="1" fill="hold">
                                          <p:stCondLst>
                                            <p:cond delay="0"/>
                                          </p:stCondLst>
                                        </p:cTn>
                                        <p:tgtEl>
                                          <p:spTgt spid="23"/>
                                        </p:tgtEl>
                                        <p:attrNameLst>
                                          <p:attrName>style.visibility</p:attrName>
                                        </p:attrNameLst>
                                      </p:cBhvr>
                                      <p:to>
                                        <p:strVal val="visible"/>
                                      </p:to>
                                    </p:set>
                                    <p:animEffect transition="in" filter="dissolve">
                                      <p:cBhvr>
                                        <p:cTn id="46" dur="500"/>
                                        <p:tgtEl>
                                          <p:spTgt spid="23"/>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xit" presetSubtype="0" fill="hold" grpId="1" nodeType="clickEffect">
                                  <p:stCondLst>
                                    <p:cond delay="0"/>
                                  </p:stCondLst>
                                  <p:childTnLst>
                                    <p:animEffect transition="out" filter="dissolve">
                                      <p:cBhvr>
                                        <p:cTn id="50" dur="500"/>
                                        <p:tgtEl>
                                          <p:spTgt spid="23"/>
                                        </p:tgtEl>
                                      </p:cBhvr>
                                    </p:animEffect>
                                    <p:set>
                                      <p:cBhvr>
                                        <p:cTn id="51" dur="1" fill="hold">
                                          <p:stCondLst>
                                            <p:cond delay="499"/>
                                          </p:stCondLst>
                                        </p:cTn>
                                        <p:tgtEl>
                                          <p:spTgt spid="23"/>
                                        </p:tgtEl>
                                        <p:attrNameLst>
                                          <p:attrName>style.visibility</p:attrName>
                                        </p:attrNameLst>
                                      </p:cBhvr>
                                      <p:to>
                                        <p:strVal val="hidden"/>
                                      </p:to>
                                    </p:set>
                                  </p:childTnLst>
                                </p:cTn>
                              </p:par>
                            </p:childTnLst>
                          </p:cTn>
                        </p:par>
                        <p:par>
                          <p:cTn id="52" fill="hold">
                            <p:stCondLst>
                              <p:cond delay="500"/>
                            </p:stCondLst>
                            <p:childTnLst>
                              <p:par>
                                <p:cTn id="53" presetID="9" presetClass="entr" presetSubtype="0" fill="hold" grpId="0" nodeType="after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dissolve">
                                      <p:cBhvr>
                                        <p:cTn id="5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p:bldP spid="56329" grpId="0"/>
      <p:bldP spid="56335" grpId="0"/>
      <p:bldP spid="19" grpId="0"/>
      <p:bldP spid="20" grpId="0"/>
      <p:bldP spid="21" grpId="0"/>
      <p:bldP spid="22" grpId="0" animBg="1"/>
      <p:bldP spid="22" grpId="1" animBg="1"/>
      <p:bldP spid="23" grpId="0" animBg="1"/>
      <p:bldP spid="23" grpId="1"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bg>
      <p:bgPr>
        <a:gradFill>
          <a:gsLst>
            <a:gs pos="0">
              <a:schemeClr val="bg1"/>
            </a:gs>
            <a:gs pos="100000">
              <a:srgbClr val="350000"/>
            </a:gs>
          </a:gsLst>
          <a:lin ang="2700000" scaled="1"/>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BE86863-16FF-4455-8052-39B42922A73C}"/>
              </a:ext>
            </a:extLst>
          </p:cNvPr>
          <p:cNvSpPr/>
          <p:nvPr/>
        </p:nvSpPr>
        <p:spPr bwMode="auto">
          <a:xfrm>
            <a:off x="0" y="-11113"/>
            <a:ext cx="9144000" cy="1458913"/>
          </a:xfrm>
          <a:prstGeom prst="rect">
            <a:avLst/>
          </a:prstGeom>
          <a:solidFill>
            <a:srgbClr val="800000"/>
          </a:solidFill>
          <a:ln w="381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anose="020B0604030504040204" pitchFamily="34" charset="0"/>
            </a:endParaRPr>
          </a:p>
        </p:txBody>
      </p:sp>
      <p:sp>
        <p:nvSpPr>
          <p:cNvPr id="56324" name="Rectangle 4"/>
          <p:cNvSpPr>
            <a:spLocks noChangeArrowheads="1"/>
          </p:cNvSpPr>
          <p:nvPr/>
        </p:nvSpPr>
        <p:spPr bwMode="auto">
          <a:xfrm>
            <a:off x="2585975" y="6492875"/>
            <a:ext cx="4038600" cy="365125"/>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eaLnBrk="1" hangingPunct="1"/>
            <a:r>
              <a:rPr lang="en-US" sz="1600" b="1" dirty="0">
                <a:solidFill>
                  <a:schemeClr val="folHlink"/>
                </a:solidFill>
              </a:rPr>
              <a:t>Life's Three Most Basic Questions</a:t>
            </a:r>
          </a:p>
        </p:txBody>
      </p:sp>
      <p:sp>
        <p:nvSpPr>
          <p:cNvPr id="56329" name="Text Box 9"/>
          <p:cNvSpPr txBox="1">
            <a:spLocks noChangeArrowheads="1"/>
          </p:cNvSpPr>
          <p:nvPr/>
        </p:nvSpPr>
        <p:spPr bwMode="auto">
          <a:xfrm>
            <a:off x="76201" y="297359"/>
            <a:ext cx="4495800" cy="769441"/>
          </a:xfrm>
          <a:prstGeom prst="rect">
            <a:avLst/>
          </a:prstGeom>
          <a:noFill/>
          <a:ln>
            <a:noFill/>
          </a:ln>
          <a:effectLst/>
          <a:extLst/>
        </p:spPr>
        <p:txBody>
          <a:bodyPr wrap="square">
            <a:spAutoFit/>
          </a:bodyP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marL="0" indent="0">
              <a:spcBef>
                <a:spcPct val="50000"/>
              </a:spcBef>
            </a:pPr>
            <a:r>
              <a:rPr lang="en-US" sz="4400" dirty="0">
                <a:solidFill>
                  <a:srgbClr val="FFFF00"/>
                </a:solidFill>
                <a:latin typeface="Berlin Sans FB" panose="020E0602020502020306" pitchFamily="34" charset="0"/>
              </a:rPr>
              <a:t>Where am going?</a:t>
            </a:r>
            <a:endParaRPr lang="en-US" sz="4400" u="sng" dirty="0">
              <a:solidFill>
                <a:srgbClr val="FFFF00"/>
              </a:solidFill>
              <a:latin typeface="Berlin Sans FB" panose="020E0602020502020306" pitchFamily="34" charset="0"/>
            </a:endParaRPr>
          </a:p>
        </p:txBody>
      </p:sp>
      <p:sp>
        <p:nvSpPr>
          <p:cNvPr id="56335" name="Text Box 15"/>
          <p:cNvSpPr txBox="1">
            <a:spLocks noChangeArrowheads="1"/>
          </p:cNvSpPr>
          <p:nvPr/>
        </p:nvSpPr>
        <p:spPr bwMode="auto">
          <a:xfrm>
            <a:off x="143256" y="1524000"/>
            <a:ext cx="4428744"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571500" indent="-571500">
              <a:buClr>
                <a:srgbClr val="FFFF00"/>
              </a:buClr>
              <a:buSzPct val="115000"/>
              <a:buFont typeface="Wingdings 2" panose="05020102010507070707" pitchFamily="18" charset="2"/>
              <a:buChar char="E"/>
            </a:pPr>
            <a:r>
              <a:rPr lang="en-US" sz="3200" dirty="0">
                <a:effectLst>
                  <a:outerShdw blurRad="38100" dist="38100" dir="2700000" algn="tl">
                    <a:srgbClr val="000000"/>
                  </a:outerShdw>
                </a:effectLst>
                <a:latin typeface="Berlin Sans FB" panose="020E0602020502020306" pitchFamily="34" charset="0"/>
              </a:rPr>
              <a:t>So, why are so many not Christians?</a:t>
            </a:r>
            <a:endParaRPr lang="en-US" sz="3200" dirty="0">
              <a:solidFill>
                <a:srgbClr val="FFFF00"/>
              </a:solidFill>
              <a:effectLst>
                <a:outerShdw blurRad="38100" dist="38100" dir="2700000" algn="tl">
                  <a:srgbClr val="000000"/>
                </a:outerShdw>
              </a:effectLst>
              <a:latin typeface="Berlin Sans FB" panose="020E0602020502020306" pitchFamily="34" charset="0"/>
            </a:endParaRPr>
          </a:p>
        </p:txBody>
      </p:sp>
      <p:cxnSp>
        <p:nvCxnSpPr>
          <p:cNvPr id="5" name="Straight Connector 4">
            <a:extLst>
              <a:ext uri="{FF2B5EF4-FFF2-40B4-BE49-F238E27FC236}">
                <a16:creationId xmlns:a16="http://schemas.microsoft.com/office/drawing/2014/main" id="{611DC2B8-6858-4C7B-8330-CCB64F7EA68B}"/>
              </a:ext>
            </a:extLst>
          </p:cNvPr>
          <p:cNvCxnSpPr/>
          <p:nvPr/>
        </p:nvCxnSpPr>
        <p:spPr bwMode="auto">
          <a:xfrm>
            <a:off x="0" y="1447800"/>
            <a:ext cx="9144000" cy="0"/>
          </a:xfrm>
          <a:prstGeom prst="line">
            <a:avLst/>
          </a:prstGeom>
          <a:solidFill>
            <a:schemeClr val="accent1"/>
          </a:solidFill>
          <a:ln w="317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p:cNvSpPr>
            <a:spLocks noGrp="1"/>
          </p:cNvSpPr>
          <p:nvPr>
            <p:ph type="sldNum" sz="quarter" idx="12"/>
          </p:nvPr>
        </p:nvSpPr>
        <p:spPr>
          <a:xfrm>
            <a:off x="8382000" y="6400800"/>
            <a:ext cx="762000" cy="457200"/>
          </a:xfrm>
        </p:spPr>
        <p:txBody>
          <a:bodyPr/>
          <a:lstStyle/>
          <a:p>
            <a:fld id="{955E7828-17CB-442F-849A-4BD13309398C}" type="slidenum">
              <a:rPr lang="en-US" sz="1800" b="1" smtClean="0">
                <a:effectLst/>
                <a:latin typeface="Gill Sans MT" panose="020B0502020104020203" pitchFamily="34" charset="0"/>
              </a:rPr>
              <a:pPr/>
              <a:t>16</a:t>
            </a:fld>
            <a:endParaRPr lang="en-US" sz="1800" b="1" dirty="0">
              <a:effectLst/>
              <a:latin typeface="Gill Sans MT" panose="020B0502020104020203" pitchFamily="34" charset="0"/>
            </a:endParaRPr>
          </a:p>
        </p:txBody>
      </p:sp>
      <p:pic>
        <p:nvPicPr>
          <p:cNvPr id="18" name="Picture 12" descr="Image result for where am i going">
            <a:extLst>
              <a:ext uri="{FF2B5EF4-FFF2-40B4-BE49-F238E27FC236}">
                <a16:creationId xmlns:a16="http://schemas.microsoft.com/office/drawing/2014/main" id="{1EEEC58C-D8F2-4DB8-9110-B0679C4BC4FD}"/>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800600" y="1"/>
            <a:ext cx="4343400" cy="2895600"/>
          </a:xfrm>
          <a:prstGeom prst="rect">
            <a:avLst/>
          </a:prstGeom>
          <a:noFill/>
          <a:extLst>
            <a:ext uri="{909E8E84-426E-40DD-AFC4-6F175D3DCCD1}">
              <a14:hiddenFill xmlns:a14="http://schemas.microsoft.com/office/drawing/2010/main">
                <a:solidFill>
                  <a:srgbClr val="FFFFFF"/>
                </a:solidFill>
              </a14:hiddenFill>
            </a:ext>
          </a:extLst>
        </p:spPr>
      </p:pic>
      <p:sp>
        <p:nvSpPr>
          <p:cNvPr id="14" name="Text Box 15">
            <a:extLst>
              <a:ext uri="{FF2B5EF4-FFF2-40B4-BE49-F238E27FC236}">
                <a16:creationId xmlns:a16="http://schemas.microsoft.com/office/drawing/2014/main" id="{6FF32CE1-84BD-4915-ABC6-34F130DA8700}"/>
              </a:ext>
            </a:extLst>
          </p:cNvPr>
          <p:cNvSpPr txBox="1">
            <a:spLocks noChangeArrowheads="1"/>
          </p:cNvSpPr>
          <p:nvPr/>
        </p:nvSpPr>
        <p:spPr bwMode="auto">
          <a:xfrm>
            <a:off x="685800" y="4274403"/>
            <a:ext cx="82296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Clr>
                <a:srgbClr val="FFFF00"/>
              </a:buClr>
              <a:buSzPct val="115000"/>
            </a:pPr>
            <a:r>
              <a:rPr lang="en-US" sz="2800" dirty="0">
                <a:solidFill>
                  <a:srgbClr val="FFFF00"/>
                </a:solidFill>
                <a:effectLst>
                  <a:outerShdw blurRad="38100" dist="38100" dir="2700000" algn="tl">
                    <a:srgbClr val="000000"/>
                  </a:outerShdw>
                </a:effectLst>
                <a:latin typeface="Berlin Sans FB" panose="020E0602020502020306" pitchFamily="34" charset="0"/>
              </a:rPr>
              <a:t>“Extraordinary claims require extraordinary evidence.”  </a:t>
            </a:r>
          </a:p>
          <a:p>
            <a:pPr algn="r">
              <a:buClr>
                <a:srgbClr val="FFFF00"/>
              </a:buClr>
              <a:buSzPct val="115000"/>
            </a:pPr>
            <a:r>
              <a:rPr lang="en-US" sz="2800" dirty="0">
                <a:effectLst>
                  <a:outerShdw blurRad="38100" dist="38100" dir="2700000" algn="tl">
                    <a:srgbClr val="000000"/>
                  </a:outerShdw>
                </a:effectLst>
                <a:latin typeface="Berlin Sans FB" panose="020E0602020502020306" pitchFamily="34" charset="0"/>
              </a:rPr>
              <a:t>—Carl Sagan</a:t>
            </a:r>
            <a:endParaRPr lang="en-US" sz="2800" dirty="0">
              <a:solidFill>
                <a:srgbClr val="FFCC00"/>
              </a:solidFill>
              <a:effectLst>
                <a:outerShdw blurRad="38100" dist="38100" dir="2700000" algn="tl">
                  <a:srgbClr val="000000"/>
                </a:outerShdw>
              </a:effectLst>
              <a:latin typeface="Berlin Sans FB" panose="020E0602020502020306" pitchFamily="34" charset="0"/>
            </a:endParaRPr>
          </a:p>
        </p:txBody>
      </p:sp>
      <p:sp>
        <p:nvSpPr>
          <p:cNvPr id="15" name="Text Box 15">
            <a:extLst>
              <a:ext uri="{FF2B5EF4-FFF2-40B4-BE49-F238E27FC236}">
                <a16:creationId xmlns:a16="http://schemas.microsoft.com/office/drawing/2014/main" id="{A881DDBD-F489-4269-8447-F04B23901E0F}"/>
              </a:ext>
            </a:extLst>
          </p:cNvPr>
          <p:cNvSpPr txBox="1">
            <a:spLocks noChangeArrowheads="1"/>
          </p:cNvSpPr>
          <p:nvPr/>
        </p:nvSpPr>
        <p:spPr bwMode="auto">
          <a:xfrm>
            <a:off x="152400" y="2917448"/>
            <a:ext cx="8991599"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571500" indent="-571500">
              <a:buClr>
                <a:srgbClr val="FFFF00"/>
              </a:buClr>
              <a:buSzPct val="115000"/>
              <a:buFont typeface="Wingdings 2" panose="05020102010507070707" pitchFamily="18" charset="2"/>
              <a:buChar char="E"/>
            </a:pPr>
            <a:r>
              <a:rPr lang="en-US" sz="3200" dirty="0">
                <a:effectLst>
                  <a:outerShdw blurRad="38100" dist="38100" dir="2700000" algn="tl">
                    <a:srgbClr val="000000"/>
                  </a:outerShdw>
                </a:effectLst>
                <a:latin typeface="Berlin Sans FB" panose="020E0602020502020306" pitchFamily="34" charset="0"/>
              </a:rPr>
              <a:t>Has God failed to provide adequate evidence for His existence?</a:t>
            </a:r>
            <a:endParaRPr lang="en-US" sz="3200" dirty="0">
              <a:solidFill>
                <a:srgbClr val="FFCC00"/>
              </a:solidFill>
              <a:effectLst>
                <a:outerShdw blurRad="38100" dist="38100" dir="2700000" algn="tl">
                  <a:srgbClr val="000000"/>
                </a:outerShdw>
              </a:effectLst>
              <a:latin typeface="Berlin Sans FB" panose="020E0602020502020306" pitchFamily="34" charset="0"/>
            </a:endParaRPr>
          </a:p>
        </p:txBody>
      </p:sp>
      <p:sp>
        <p:nvSpPr>
          <p:cNvPr id="16" name="Text Box 15">
            <a:extLst>
              <a:ext uri="{FF2B5EF4-FFF2-40B4-BE49-F238E27FC236}">
                <a16:creationId xmlns:a16="http://schemas.microsoft.com/office/drawing/2014/main" id="{753A54E7-9903-4132-AAC4-7A81F36DE44C}"/>
              </a:ext>
            </a:extLst>
          </p:cNvPr>
          <p:cNvSpPr txBox="1">
            <a:spLocks noChangeArrowheads="1"/>
          </p:cNvSpPr>
          <p:nvPr/>
        </p:nvSpPr>
        <p:spPr bwMode="auto">
          <a:xfrm>
            <a:off x="152400" y="5399782"/>
            <a:ext cx="8991599"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571500" indent="-571500">
              <a:buClr>
                <a:srgbClr val="FFFF00"/>
              </a:buClr>
              <a:buSzPct val="115000"/>
              <a:buFont typeface="Wingdings 2" panose="05020102010507070707" pitchFamily="18" charset="2"/>
              <a:buChar char="E"/>
            </a:pPr>
            <a:r>
              <a:rPr lang="en-US" sz="3200" dirty="0">
                <a:effectLst>
                  <a:outerShdw blurRad="38100" dist="38100" dir="2700000" algn="tl">
                    <a:srgbClr val="000000"/>
                  </a:outerShdw>
                </a:effectLst>
                <a:latin typeface="Berlin Sans FB" panose="020E0602020502020306" pitchFamily="34" charset="0"/>
              </a:rPr>
              <a:t>God has left “extraordinary evidence” for His existence!</a:t>
            </a:r>
            <a:endParaRPr lang="en-US" sz="3200" dirty="0">
              <a:solidFill>
                <a:srgbClr val="FFCC00"/>
              </a:solidFill>
              <a:effectLst>
                <a:outerShdw blurRad="38100" dist="38100" dir="2700000" algn="tl">
                  <a:srgbClr val="000000"/>
                </a:outerShdw>
              </a:effectLst>
              <a:latin typeface="Berlin Sans FB" panose="020E0602020502020306" pitchFamily="34" charset="0"/>
            </a:endParaRPr>
          </a:p>
        </p:txBody>
      </p:sp>
      <p:sp>
        <p:nvSpPr>
          <p:cNvPr id="22" name="Rectangle: Rounded Corners 21">
            <a:extLst>
              <a:ext uri="{FF2B5EF4-FFF2-40B4-BE49-F238E27FC236}">
                <a16:creationId xmlns:a16="http://schemas.microsoft.com/office/drawing/2014/main" id="{04B3E83A-007E-4AE0-B64E-43B8544B18E8}"/>
              </a:ext>
            </a:extLst>
          </p:cNvPr>
          <p:cNvSpPr/>
          <p:nvPr/>
        </p:nvSpPr>
        <p:spPr bwMode="auto">
          <a:xfrm>
            <a:off x="219203" y="685800"/>
            <a:ext cx="8772144" cy="5701873"/>
          </a:xfrm>
          <a:prstGeom prst="roundRect">
            <a:avLst/>
          </a:prstGeom>
          <a:solidFill>
            <a:srgbClr val="800000"/>
          </a:solidFill>
          <a:ln w="508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just"/>
            <a:r>
              <a:rPr lang="en-US" sz="3600" i="1" dirty="0">
                <a:solidFill>
                  <a:srgbClr val="FFFF00"/>
                </a:solidFill>
                <a:latin typeface="Berlin Sans FB" panose="020E0602020502020306" pitchFamily="34" charset="0"/>
              </a:rPr>
              <a:t>“But if our gospel be hid, it is hid to them that are lost: </a:t>
            </a:r>
            <a:r>
              <a:rPr lang="en-US" sz="3600" i="1" dirty="0">
                <a:latin typeface="Berlin Sans FB" panose="020E0602020502020306" pitchFamily="34" charset="0"/>
              </a:rPr>
              <a:t>4</a:t>
            </a:r>
            <a:r>
              <a:rPr lang="en-US" sz="3600" i="1" dirty="0">
                <a:solidFill>
                  <a:srgbClr val="FFFF00"/>
                </a:solidFill>
                <a:latin typeface="Berlin Sans FB" panose="020E0602020502020306" pitchFamily="34" charset="0"/>
              </a:rPr>
              <a:t> In whom the god of this world hath blinded the minds of them which believe not, lest the light of the glorious gospel of Christ, who is the image of God, should shine unto them.”</a:t>
            </a:r>
            <a:r>
              <a:rPr lang="en-US" sz="3600" dirty="0">
                <a:solidFill>
                  <a:srgbClr val="FFFF00"/>
                </a:solidFill>
                <a:latin typeface="Berlin Sans FB" panose="020E0602020502020306" pitchFamily="34" charset="0"/>
              </a:rPr>
              <a:t> </a:t>
            </a:r>
          </a:p>
          <a:p>
            <a:pPr algn="r"/>
            <a:endParaRPr lang="en-US" sz="3400" dirty="0">
              <a:latin typeface="Berlin Sans FB" panose="020E0602020502020306" pitchFamily="34" charset="0"/>
            </a:endParaRPr>
          </a:p>
          <a:p>
            <a:pPr algn="r"/>
            <a:r>
              <a:rPr lang="en-US" sz="3400" dirty="0">
                <a:solidFill>
                  <a:srgbClr val="FFCC00"/>
                </a:solidFill>
                <a:latin typeface="Berlin Sans FB" panose="020E0602020502020306" pitchFamily="34" charset="0"/>
              </a:rPr>
              <a:t>2 Corinthians 4:34</a:t>
            </a:r>
          </a:p>
        </p:txBody>
      </p:sp>
      <p:sp>
        <p:nvSpPr>
          <p:cNvPr id="17" name="Rectangle: Rounded Corners 16">
            <a:extLst>
              <a:ext uri="{FF2B5EF4-FFF2-40B4-BE49-F238E27FC236}">
                <a16:creationId xmlns:a16="http://schemas.microsoft.com/office/drawing/2014/main" id="{D2D44F13-101F-4EFE-A2EE-B8F2E5FA6ED7}"/>
              </a:ext>
            </a:extLst>
          </p:cNvPr>
          <p:cNvSpPr/>
          <p:nvPr/>
        </p:nvSpPr>
        <p:spPr bwMode="auto">
          <a:xfrm>
            <a:off x="228600" y="685800"/>
            <a:ext cx="8772144" cy="5701873"/>
          </a:xfrm>
          <a:prstGeom prst="roundRect">
            <a:avLst/>
          </a:prstGeom>
          <a:solidFill>
            <a:srgbClr val="800000"/>
          </a:solidFill>
          <a:ln w="508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r>
              <a:rPr lang="en-US" sz="3200" i="1" dirty="0">
                <a:solidFill>
                  <a:srgbClr val="FFFF00"/>
                </a:solidFill>
                <a:latin typeface="Berlin Sans FB" panose="020E0602020502020306" pitchFamily="34" charset="0"/>
              </a:rPr>
              <a:t>“The heavens declare the glory of God;</a:t>
            </a:r>
            <a:endParaRPr lang="en-US" sz="3200" dirty="0">
              <a:solidFill>
                <a:srgbClr val="FFFF00"/>
              </a:solidFill>
              <a:latin typeface="Berlin Sans FB" panose="020E0602020502020306" pitchFamily="34" charset="0"/>
            </a:endParaRPr>
          </a:p>
          <a:p>
            <a:r>
              <a:rPr lang="en-US" sz="3200" i="1" dirty="0">
                <a:solidFill>
                  <a:srgbClr val="FFFF00"/>
                </a:solidFill>
                <a:latin typeface="Berlin Sans FB" panose="020E0602020502020306" pitchFamily="34" charset="0"/>
              </a:rPr>
              <a:t>And the firmament shows His handiwork.</a:t>
            </a:r>
            <a:endParaRPr lang="en-US" sz="3200" dirty="0">
              <a:solidFill>
                <a:srgbClr val="FFFF00"/>
              </a:solidFill>
              <a:latin typeface="Berlin Sans FB" panose="020E0602020502020306" pitchFamily="34" charset="0"/>
            </a:endParaRPr>
          </a:p>
          <a:p>
            <a:r>
              <a:rPr lang="en-US" sz="3200" i="1" dirty="0">
                <a:latin typeface="Berlin Sans FB" panose="020E0602020502020306" pitchFamily="34" charset="0"/>
              </a:rPr>
              <a:t>2</a:t>
            </a:r>
            <a:r>
              <a:rPr lang="en-US" sz="3200" i="1" dirty="0">
                <a:solidFill>
                  <a:srgbClr val="FFFF00"/>
                </a:solidFill>
                <a:latin typeface="Berlin Sans FB" panose="020E0602020502020306" pitchFamily="34" charset="0"/>
              </a:rPr>
              <a:t> Day unto day utters speech,</a:t>
            </a:r>
            <a:endParaRPr lang="en-US" sz="3200" dirty="0">
              <a:solidFill>
                <a:srgbClr val="FFFF00"/>
              </a:solidFill>
              <a:latin typeface="Berlin Sans FB" panose="020E0602020502020306" pitchFamily="34" charset="0"/>
            </a:endParaRPr>
          </a:p>
          <a:p>
            <a:r>
              <a:rPr lang="en-US" sz="3200" i="1" dirty="0">
                <a:solidFill>
                  <a:srgbClr val="FFFF00"/>
                </a:solidFill>
                <a:latin typeface="Berlin Sans FB" panose="020E0602020502020306" pitchFamily="34" charset="0"/>
              </a:rPr>
              <a:t>And night unto night reveals knowledge.</a:t>
            </a:r>
            <a:endParaRPr lang="en-US" sz="3200" dirty="0">
              <a:solidFill>
                <a:srgbClr val="FFFF00"/>
              </a:solidFill>
              <a:latin typeface="Berlin Sans FB" panose="020E0602020502020306" pitchFamily="34" charset="0"/>
            </a:endParaRPr>
          </a:p>
          <a:p>
            <a:r>
              <a:rPr lang="en-US" sz="3200" i="1" dirty="0">
                <a:latin typeface="Berlin Sans FB" panose="020E0602020502020306" pitchFamily="34" charset="0"/>
              </a:rPr>
              <a:t>3</a:t>
            </a:r>
            <a:r>
              <a:rPr lang="en-US" sz="3200" i="1" dirty="0">
                <a:solidFill>
                  <a:srgbClr val="FFFF00"/>
                </a:solidFill>
                <a:latin typeface="Berlin Sans FB" panose="020E0602020502020306" pitchFamily="34" charset="0"/>
              </a:rPr>
              <a:t> There is no speech nor language</a:t>
            </a:r>
            <a:endParaRPr lang="en-US" sz="3200" dirty="0">
              <a:solidFill>
                <a:srgbClr val="FFFF00"/>
              </a:solidFill>
              <a:latin typeface="Berlin Sans FB" panose="020E0602020502020306" pitchFamily="34" charset="0"/>
            </a:endParaRPr>
          </a:p>
          <a:p>
            <a:r>
              <a:rPr lang="en-US" sz="3200" i="1" dirty="0">
                <a:solidFill>
                  <a:srgbClr val="FFFF00"/>
                </a:solidFill>
                <a:latin typeface="Berlin Sans FB" panose="020E0602020502020306" pitchFamily="34" charset="0"/>
              </a:rPr>
              <a:t>Where their voice is not heard.</a:t>
            </a:r>
            <a:endParaRPr lang="en-US" sz="3200" dirty="0">
              <a:solidFill>
                <a:srgbClr val="FFFF00"/>
              </a:solidFill>
              <a:latin typeface="Berlin Sans FB" panose="020E0602020502020306" pitchFamily="34" charset="0"/>
            </a:endParaRPr>
          </a:p>
          <a:p>
            <a:r>
              <a:rPr lang="en-US" sz="3200" i="1" dirty="0">
                <a:latin typeface="Berlin Sans FB" panose="020E0602020502020306" pitchFamily="34" charset="0"/>
              </a:rPr>
              <a:t>4</a:t>
            </a:r>
            <a:r>
              <a:rPr lang="en-US" sz="3200" i="1" dirty="0">
                <a:solidFill>
                  <a:srgbClr val="FFFF00"/>
                </a:solidFill>
                <a:latin typeface="Berlin Sans FB" panose="020E0602020502020306" pitchFamily="34" charset="0"/>
              </a:rPr>
              <a:t> Their line has gone out through all the earth,</a:t>
            </a:r>
            <a:endParaRPr lang="en-US" sz="3200" dirty="0">
              <a:solidFill>
                <a:srgbClr val="FFFF00"/>
              </a:solidFill>
              <a:latin typeface="Berlin Sans FB" panose="020E0602020502020306" pitchFamily="34" charset="0"/>
            </a:endParaRPr>
          </a:p>
          <a:p>
            <a:r>
              <a:rPr lang="en-US" sz="3200" i="1" dirty="0">
                <a:solidFill>
                  <a:srgbClr val="FFFF00"/>
                </a:solidFill>
                <a:latin typeface="Berlin Sans FB" panose="020E0602020502020306" pitchFamily="34" charset="0"/>
              </a:rPr>
              <a:t>And their words to the end of the world.</a:t>
            </a:r>
            <a:r>
              <a:rPr lang="en-US" sz="3200" dirty="0">
                <a:solidFill>
                  <a:srgbClr val="FFFF00"/>
                </a:solidFill>
                <a:latin typeface="Berlin Sans FB" panose="020E0602020502020306" pitchFamily="34" charset="0"/>
              </a:rPr>
              <a:t>”</a:t>
            </a:r>
          </a:p>
          <a:p>
            <a:pPr algn="r"/>
            <a:r>
              <a:rPr lang="en-US" sz="3400" dirty="0">
                <a:solidFill>
                  <a:srgbClr val="FFCC00"/>
                </a:solidFill>
                <a:latin typeface="Berlin Sans FB" panose="020E0602020502020306" pitchFamily="34" charset="0"/>
              </a:rPr>
              <a:t>Psalm 19:1-4</a:t>
            </a:r>
          </a:p>
        </p:txBody>
      </p:sp>
      <p:sp>
        <p:nvSpPr>
          <p:cNvPr id="24" name="Rectangle: Rounded Corners 23">
            <a:extLst>
              <a:ext uri="{FF2B5EF4-FFF2-40B4-BE49-F238E27FC236}">
                <a16:creationId xmlns:a16="http://schemas.microsoft.com/office/drawing/2014/main" id="{44AF79F5-FF45-4D23-A6C5-692F711E084C}"/>
              </a:ext>
            </a:extLst>
          </p:cNvPr>
          <p:cNvSpPr/>
          <p:nvPr/>
        </p:nvSpPr>
        <p:spPr bwMode="auto">
          <a:xfrm>
            <a:off x="217144" y="685800"/>
            <a:ext cx="8772144" cy="5701873"/>
          </a:xfrm>
          <a:prstGeom prst="roundRect">
            <a:avLst/>
          </a:prstGeom>
          <a:solidFill>
            <a:srgbClr val="800000"/>
          </a:solidFill>
          <a:ln w="508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just"/>
            <a:r>
              <a:rPr lang="en-US" sz="3600" i="1" dirty="0">
                <a:solidFill>
                  <a:srgbClr val="FFFF00"/>
                </a:solidFill>
                <a:latin typeface="Berlin Sans FB" panose="020E0602020502020306" pitchFamily="34" charset="0"/>
              </a:rPr>
              <a:t>“For since the creation of the world His invisible attributes are clearly seen, being understood by the things that are made, even His eternal power and Godhead, so that they are </a:t>
            </a:r>
            <a:r>
              <a:rPr lang="en-US" sz="3600" i="1" u="sng" dirty="0">
                <a:latin typeface="Berlin Sans FB" panose="020E0602020502020306" pitchFamily="34" charset="0"/>
              </a:rPr>
              <a:t>without</a:t>
            </a:r>
            <a:r>
              <a:rPr lang="en-US" sz="3600" i="1" dirty="0">
                <a:latin typeface="Berlin Sans FB" panose="020E0602020502020306" pitchFamily="34" charset="0"/>
              </a:rPr>
              <a:t> </a:t>
            </a:r>
            <a:r>
              <a:rPr lang="en-US" sz="3600" i="1" u="sng" dirty="0">
                <a:latin typeface="Berlin Sans FB" panose="020E0602020502020306" pitchFamily="34" charset="0"/>
              </a:rPr>
              <a:t>excuse</a:t>
            </a:r>
            <a:r>
              <a:rPr lang="en-US" sz="3600" i="1" dirty="0">
                <a:solidFill>
                  <a:srgbClr val="FFFF00"/>
                </a:solidFill>
                <a:latin typeface="Berlin Sans FB" panose="020E0602020502020306" pitchFamily="34" charset="0"/>
              </a:rPr>
              <a:t>,”</a:t>
            </a:r>
          </a:p>
          <a:p>
            <a:pPr algn="r"/>
            <a:endParaRPr lang="en-US" sz="3400" dirty="0">
              <a:latin typeface="Berlin Sans FB" panose="020E0602020502020306" pitchFamily="34" charset="0"/>
            </a:endParaRPr>
          </a:p>
          <a:p>
            <a:pPr algn="r"/>
            <a:r>
              <a:rPr lang="en-US" sz="3600" dirty="0">
                <a:solidFill>
                  <a:srgbClr val="FFCC00"/>
                </a:solidFill>
                <a:latin typeface="Berlin Sans FB" panose="020E0602020502020306" pitchFamily="34" charset="0"/>
              </a:rPr>
              <a:t>Romans 1:20</a:t>
            </a:r>
          </a:p>
        </p:txBody>
      </p:sp>
    </p:spTree>
    <p:extLst>
      <p:ext uri="{BB962C8B-B14F-4D97-AF65-F5344CB8AC3E}">
        <p14:creationId xmlns:p14="http://schemas.microsoft.com/office/powerpoint/2010/main" val="3970140770"/>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56329"/>
                                        </p:tgtEl>
                                        <p:attrNameLst>
                                          <p:attrName>style.visibility</p:attrName>
                                        </p:attrNameLst>
                                      </p:cBhvr>
                                      <p:to>
                                        <p:strVal val="visible"/>
                                      </p:to>
                                    </p:set>
                                    <p:animEffect transition="in" filter="dissolve">
                                      <p:cBhvr>
                                        <p:cTn id="7" dur="500"/>
                                        <p:tgtEl>
                                          <p:spTgt spid="56329"/>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dissolve">
                                      <p:cBhvr>
                                        <p:cTn id="11" dur="500"/>
                                        <p:tgtEl>
                                          <p:spTgt spid="18"/>
                                        </p:tgtEl>
                                      </p:cBhvr>
                                    </p:animEffect>
                                  </p:childTnLst>
                                </p:cTn>
                              </p:par>
                              <p:par>
                                <p:cTn id="12" presetID="9" presetClass="entr" presetSubtype="0" fill="hold"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dissolve">
                                      <p:cBhvr>
                                        <p:cTn id="14" dur="500"/>
                                        <p:tgtEl>
                                          <p:spTgt spid="5"/>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56324"/>
                                        </p:tgtEl>
                                        <p:attrNameLst>
                                          <p:attrName>style.visibility</p:attrName>
                                        </p:attrNameLst>
                                      </p:cBhvr>
                                      <p:to>
                                        <p:strVal val="visible"/>
                                      </p:to>
                                    </p:set>
                                    <p:animEffect transition="in" filter="dissolve">
                                      <p:cBhvr>
                                        <p:cTn id="18" dur="500"/>
                                        <p:tgtEl>
                                          <p:spTgt spid="56324"/>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56335"/>
                                        </p:tgtEl>
                                        <p:attrNameLst>
                                          <p:attrName>style.visibility</p:attrName>
                                        </p:attrNameLst>
                                      </p:cBhvr>
                                      <p:to>
                                        <p:strVal val="visible"/>
                                      </p:to>
                                    </p:set>
                                    <p:animEffect transition="in" filter="dissolve">
                                      <p:cBhvr>
                                        <p:cTn id="22" dur="500"/>
                                        <p:tgtEl>
                                          <p:spTgt spid="5633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dissolve">
                                      <p:cBhvr>
                                        <p:cTn id="27" dur="5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xit" presetSubtype="0" fill="hold" grpId="1" nodeType="clickEffect">
                                  <p:stCondLst>
                                    <p:cond delay="0"/>
                                  </p:stCondLst>
                                  <p:childTnLst>
                                    <p:animEffect transition="out" filter="dissolve">
                                      <p:cBhvr>
                                        <p:cTn id="31" dur="500"/>
                                        <p:tgtEl>
                                          <p:spTgt spid="22"/>
                                        </p:tgtEl>
                                      </p:cBhvr>
                                    </p:animEffect>
                                    <p:set>
                                      <p:cBhvr>
                                        <p:cTn id="32" dur="1" fill="hold">
                                          <p:stCondLst>
                                            <p:cond delay="499"/>
                                          </p:stCondLst>
                                        </p:cTn>
                                        <p:tgtEl>
                                          <p:spTgt spid="22"/>
                                        </p:tgtEl>
                                        <p:attrNameLst>
                                          <p:attrName>style.visibility</p:attrName>
                                        </p:attrNameLst>
                                      </p:cBhvr>
                                      <p:to>
                                        <p:strVal val="hidden"/>
                                      </p:to>
                                    </p:set>
                                  </p:childTnLst>
                                </p:cTn>
                              </p:par>
                            </p:childTnLst>
                          </p:cTn>
                        </p:par>
                        <p:par>
                          <p:cTn id="33" fill="hold">
                            <p:stCondLst>
                              <p:cond delay="500"/>
                            </p:stCondLst>
                            <p:childTnLst>
                              <p:par>
                                <p:cTn id="34" presetID="9" presetClass="entr" presetSubtype="0" fill="hold" grpId="0" nodeType="after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dissolve">
                                      <p:cBhvr>
                                        <p:cTn id="36" dur="500"/>
                                        <p:tgtEl>
                                          <p:spTgt spid="15"/>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dissolve">
                                      <p:cBhvr>
                                        <p:cTn id="41" dur="500"/>
                                        <p:tgtEl>
                                          <p:spTgt spid="14"/>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dissolve">
                                      <p:cBhvr>
                                        <p:cTn id="46" dur="500"/>
                                        <p:tgtEl>
                                          <p:spTgt spid="16"/>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dissolve">
                                      <p:cBhvr>
                                        <p:cTn id="51" dur="500"/>
                                        <p:tgtEl>
                                          <p:spTgt spid="17"/>
                                        </p:tgtEl>
                                      </p:cBhvr>
                                    </p:animEffect>
                                  </p:childTnLst>
                                </p:cTn>
                              </p:par>
                            </p:childTnLst>
                          </p:cTn>
                        </p:par>
                      </p:childTnLst>
                    </p:cTn>
                  </p:par>
                  <p:par>
                    <p:cTn id="52" fill="hold">
                      <p:stCondLst>
                        <p:cond delay="indefinite"/>
                      </p:stCondLst>
                      <p:childTnLst>
                        <p:par>
                          <p:cTn id="53" fill="hold">
                            <p:stCondLst>
                              <p:cond delay="0"/>
                            </p:stCondLst>
                            <p:childTnLst>
                              <p:par>
                                <p:cTn id="54" presetID="9" presetClass="exit" presetSubtype="0" fill="hold" grpId="1" nodeType="clickEffect">
                                  <p:stCondLst>
                                    <p:cond delay="0"/>
                                  </p:stCondLst>
                                  <p:childTnLst>
                                    <p:animEffect transition="out" filter="dissolve">
                                      <p:cBhvr>
                                        <p:cTn id="55" dur="500"/>
                                        <p:tgtEl>
                                          <p:spTgt spid="17"/>
                                        </p:tgtEl>
                                      </p:cBhvr>
                                    </p:animEffect>
                                    <p:set>
                                      <p:cBhvr>
                                        <p:cTn id="56" dur="1" fill="hold">
                                          <p:stCondLst>
                                            <p:cond delay="499"/>
                                          </p:stCondLst>
                                        </p:cTn>
                                        <p:tgtEl>
                                          <p:spTgt spid="17"/>
                                        </p:tgtEl>
                                        <p:attrNameLst>
                                          <p:attrName>style.visibility</p:attrName>
                                        </p:attrNameLst>
                                      </p:cBhvr>
                                      <p:to>
                                        <p:strVal val="hidden"/>
                                      </p:to>
                                    </p:set>
                                  </p:childTnLst>
                                </p:cTn>
                              </p:par>
                            </p:childTnLst>
                          </p:cTn>
                        </p:par>
                        <p:par>
                          <p:cTn id="57" fill="hold">
                            <p:stCondLst>
                              <p:cond delay="500"/>
                            </p:stCondLst>
                            <p:childTnLst>
                              <p:par>
                                <p:cTn id="58" presetID="9" presetClass="entr" presetSubtype="0" fill="hold" grpId="0" nodeType="afterEffect">
                                  <p:stCondLst>
                                    <p:cond delay="0"/>
                                  </p:stCondLst>
                                  <p:childTnLst>
                                    <p:set>
                                      <p:cBhvr>
                                        <p:cTn id="59" dur="1" fill="hold">
                                          <p:stCondLst>
                                            <p:cond delay="0"/>
                                          </p:stCondLst>
                                        </p:cTn>
                                        <p:tgtEl>
                                          <p:spTgt spid="24"/>
                                        </p:tgtEl>
                                        <p:attrNameLst>
                                          <p:attrName>style.visibility</p:attrName>
                                        </p:attrNameLst>
                                      </p:cBhvr>
                                      <p:to>
                                        <p:strVal val="visible"/>
                                      </p:to>
                                    </p:set>
                                    <p:animEffect transition="in" filter="dissolve">
                                      <p:cBhvr>
                                        <p:cTn id="6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p:bldP spid="56329" grpId="0"/>
      <p:bldP spid="56335" grpId="0"/>
      <p:bldP spid="14" grpId="0"/>
      <p:bldP spid="15" grpId="0"/>
      <p:bldP spid="16" grpId="0"/>
      <p:bldP spid="22" grpId="0" animBg="1"/>
      <p:bldP spid="22" grpId="1" animBg="1"/>
      <p:bldP spid="17" grpId="0" animBg="1"/>
      <p:bldP spid="17" grpId="1" animBg="1"/>
      <p:bldP spid="24"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bg>
      <p:bgPr>
        <a:gradFill>
          <a:gsLst>
            <a:gs pos="0">
              <a:schemeClr val="bg1"/>
            </a:gs>
            <a:gs pos="100000">
              <a:srgbClr val="350000"/>
            </a:gs>
          </a:gsLst>
          <a:lin ang="2700000" scaled="1"/>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BE86863-16FF-4455-8052-39B42922A73C}"/>
              </a:ext>
            </a:extLst>
          </p:cNvPr>
          <p:cNvSpPr/>
          <p:nvPr/>
        </p:nvSpPr>
        <p:spPr bwMode="auto">
          <a:xfrm>
            <a:off x="0" y="-11113"/>
            <a:ext cx="9144000" cy="1458913"/>
          </a:xfrm>
          <a:prstGeom prst="rect">
            <a:avLst/>
          </a:prstGeom>
          <a:solidFill>
            <a:srgbClr val="800000"/>
          </a:solidFill>
          <a:ln w="381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anose="020B0604030504040204" pitchFamily="34" charset="0"/>
            </a:endParaRPr>
          </a:p>
        </p:txBody>
      </p:sp>
      <p:sp>
        <p:nvSpPr>
          <p:cNvPr id="56324" name="Rectangle 4"/>
          <p:cNvSpPr>
            <a:spLocks noChangeArrowheads="1"/>
          </p:cNvSpPr>
          <p:nvPr/>
        </p:nvSpPr>
        <p:spPr bwMode="auto">
          <a:xfrm>
            <a:off x="2585975" y="6492875"/>
            <a:ext cx="4038600" cy="365125"/>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eaLnBrk="1" hangingPunct="1"/>
            <a:r>
              <a:rPr lang="en-US" sz="1600" b="1" dirty="0">
                <a:solidFill>
                  <a:schemeClr val="folHlink"/>
                </a:solidFill>
              </a:rPr>
              <a:t>Life's Three Most Basic Questions</a:t>
            </a:r>
          </a:p>
        </p:txBody>
      </p:sp>
      <p:sp>
        <p:nvSpPr>
          <p:cNvPr id="56329" name="Text Box 9"/>
          <p:cNvSpPr txBox="1">
            <a:spLocks noChangeArrowheads="1"/>
          </p:cNvSpPr>
          <p:nvPr/>
        </p:nvSpPr>
        <p:spPr bwMode="auto">
          <a:xfrm>
            <a:off x="76201" y="297359"/>
            <a:ext cx="4495800" cy="769441"/>
          </a:xfrm>
          <a:prstGeom prst="rect">
            <a:avLst/>
          </a:prstGeom>
          <a:noFill/>
          <a:ln>
            <a:noFill/>
          </a:ln>
          <a:effectLst/>
          <a:extLst/>
        </p:spPr>
        <p:txBody>
          <a:bodyPr wrap="square">
            <a:spAutoFit/>
          </a:bodyP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marL="0" indent="0">
              <a:spcBef>
                <a:spcPct val="50000"/>
              </a:spcBef>
            </a:pPr>
            <a:r>
              <a:rPr lang="en-US" sz="4400" dirty="0">
                <a:solidFill>
                  <a:srgbClr val="FFFF00"/>
                </a:solidFill>
                <a:latin typeface="Berlin Sans FB" panose="020E0602020502020306" pitchFamily="34" charset="0"/>
              </a:rPr>
              <a:t>Where am going?</a:t>
            </a:r>
            <a:endParaRPr lang="en-US" sz="4400" u="sng" dirty="0">
              <a:solidFill>
                <a:srgbClr val="FFFF00"/>
              </a:solidFill>
              <a:latin typeface="Berlin Sans FB" panose="020E0602020502020306" pitchFamily="34" charset="0"/>
            </a:endParaRPr>
          </a:p>
        </p:txBody>
      </p:sp>
      <p:sp>
        <p:nvSpPr>
          <p:cNvPr id="56335" name="Text Box 15"/>
          <p:cNvSpPr txBox="1">
            <a:spLocks noChangeArrowheads="1"/>
          </p:cNvSpPr>
          <p:nvPr/>
        </p:nvSpPr>
        <p:spPr bwMode="auto">
          <a:xfrm>
            <a:off x="143256" y="1524000"/>
            <a:ext cx="4428744"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571500" indent="-571500">
              <a:buClr>
                <a:srgbClr val="FFFF00"/>
              </a:buClr>
              <a:buSzPct val="115000"/>
              <a:buFont typeface="Wingdings 2" panose="05020102010507070707" pitchFamily="18" charset="2"/>
              <a:buChar char="E"/>
            </a:pPr>
            <a:r>
              <a:rPr lang="en-US" sz="3200" dirty="0">
                <a:effectLst>
                  <a:outerShdw blurRad="38100" dist="38100" dir="2700000" algn="tl">
                    <a:srgbClr val="000000"/>
                  </a:outerShdw>
                </a:effectLst>
                <a:latin typeface="Berlin Sans FB" panose="020E0602020502020306" pitchFamily="34" charset="0"/>
              </a:rPr>
              <a:t>So, where are we headed?</a:t>
            </a:r>
            <a:endParaRPr lang="en-US" sz="3200" dirty="0">
              <a:solidFill>
                <a:srgbClr val="FFFF00"/>
              </a:solidFill>
              <a:effectLst>
                <a:outerShdw blurRad="38100" dist="38100" dir="2700000" algn="tl">
                  <a:srgbClr val="000000"/>
                </a:outerShdw>
              </a:effectLst>
              <a:latin typeface="Berlin Sans FB" panose="020E0602020502020306" pitchFamily="34" charset="0"/>
            </a:endParaRPr>
          </a:p>
        </p:txBody>
      </p:sp>
      <p:cxnSp>
        <p:nvCxnSpPr>
          <p:cNvPr id="5" name="Straight Connector 4">
            <a:extLst>
              <a:ext uri="{FF2B5EF4-FFF2-40B4-BE49-F238E27FC236}">
                <a16:creationId xmlns:a16="http://schemas.microsoft.com/office/drawing/2014/main" id="{611DC2B8-6858-4C7B-8330-CCB64F7EA68B}"/>
              </a:ext>
            </a:extLst>
          </p:cNvPr>
          <p:cNvCxnSpPr/>
          <p:nvPr/>
        </p:nvCxnSpPr>
        <p:spPr bwMode="auto">
          <a:xfrm>
            <a:off x="0" y="1447800"/>
            <a:ext cx="9144000" cy="0"/>
          </a:xfrm>
          <a:prstGeom prst="line">
            <a:avLst/>
          </a:prstGeom>
          <a:solidFill>
            <a:schemeClr val="accent1"/>
          </a:solidFill>
          <a:ln w="317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p:cNvSpPr>
            <a:spLocks noGrp="1"/>
          </p:cNvSpPr>
          <p:nvPr>
            <p:ph type="sldNum" sz="quarter" idx="12"/>
          </p:nvPr>
        </p:nvSpPr>
        <p:spPr>
          <a:xfrm>
            <a:off x="8382000" y="6400800"/>
            <a:ext cx="762000" cy="457200"/>
          </a:xfrm>
        </p:spPr>
        <p:txBody>
          <a:bodyPr/>
          <a:lstStyle/>
          <a:p>
            <a:fld id="{955E7828-17CB-442F-849A-4BD13309398C}" type="slidenum">
              <a:rPr lang="en-US" sz="1800" b="1" smtClean="0">
                <a:effectLst/>
                <a:latin typeface="Gill Sans MT" panose="020B0502020104020203" pitchFamily="34" charset="0"/>
              </a:rPr>
              <a:pPr/>
              <a:t>17</a:t>
            </a:fld>
            <a:endParaRPr lang="en-US" sz="1800" b="1" dirty="0">
              <a:effectLst/>
              <a:latin typeface="Gill Sans MT" panose="020B0502020104020203" pitchFamily="34" charset="0"/>
            </a:endParaRPr>
          </a:p>
        </p:txBody>
      </p:sp>
      <p:pic>
        <p:nvPicPr>
          <p:cNvPr id="18" name="Picture 12" descr="Image result for where am i going">
            <a:extLst>
              <a:ext uri="{FF2B5EF4-FFF2-40B4-BE49-F238E27FC236}">
                <a16:creationId xmlns:a16="http://schemas.microsoft.com/office/drawing/2014/main" id="{1EEEC58C-D8F2-4DB8-9110-B0679C4BC4FD}"/>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800600" y="1"/>
            <a:ext cx="4343400" cy="2895600"/>
          </a:xfrm>
          <a:prstGeom prst="rect">
            <a:avLst/>
          </a:prstGeom>
          <a:noFill/>
          <a:extLst>
            <a:ext uri="{909E8E84-426E-40DD-AFC4-6F175D3DCCD1}">
              <a14:hiddenFill xmlns:a14="http://schemas.microsoft.com/office/drawing/2010/main">
                <a:solidFill>
                  <a:srgbClr val="FFFFFF"/>
                </a:solidFill>
              </a14:hiddenFill>
            </a:ext>
          </a:extLst>
        </p:spPr>
      </p:pic>
      <p:sp>
        <p:nvSpPr>
          <p:cNvPr id="15" name="Text Box 15">
            <a:extLst>
              <a:ext uri="{FF2B5EF4-FFF2-40B4-BE49-F238E27FC236}">
                <a16:creationId xmlns:a16="http://schemas.microsoft.com/office/drawing/2014/main" id="{A881DDBD-F489-4269-8447-F04B23901E0F}"/>
              </a:ext>
            </a:extLst>
          </p:cNvPr>
          <p:cNvSpPr txBox="1">
            <a:spLocks noChangeArrowheads="1"/>
          </p:cNvSpPr>
          <p:nvPr/>
        </p:nvSpPr>
        <p:spPr bwMode="auto">
          <a:xfrm>
            <a:off x="152400" y="2917448"/>
            <a:ext cx="8991599"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571500" indent="-571500">
              <a:buClr>
                <a:srgbClr val="FFFF00"/>
              </a:buClr>
              <a:buSzPct val="115000"/>
              <a:buFont typeface="Wingdings 2" panose="05020102010507070707" pitchFamily="18" charset="2"/>
              <a:buChar char="E"/>
            </a:pPr>
            <a:r>
              <a:rPr lang="en-US" sz="3200" dirty="0">
                <a:effectLst>
                  <a:outerShdw blurRad="38100" dist="38100" dir="2700000" algn="tl">
                    <a:srgbClr val="000000"/>
                  </a:outerShdw>
                </a:effectLst>
                <a:latin typeface="Berlin Sans FB" panose="020E0602020502020306" pitchFamily="34" charset="0"/>
              </a:rPr>
              <a:t>There is an objective moral standard.  God’s moral standard!</a:t>
            </a:r>
            <a:endParaRPr lang="en-US" sz="3200" dirty="0">
              <a:solidFill>
                <a:srgbClr val="FFCC00"/>
              </a:solidFill>
              <a:effectLst>
                <a:outerShdw blurRad="38100" dist="38100" dir="2700000" algn="tl">
                  <a:srgbClr val="000000"/>
                </a:outerShdw>
              </a:effectLst>
              <a:latin typeface="Berlin Sans FB" panose="020E0602020502020306" pitchFamily="34" charset="0"/>
            </a:endParaRPr>
          </a:p>
        </p:txBody>
      </p:sp>
      <p:sp>
        <p:nvSpPr>
          <p:cNvPr id="16" name="Text Box 15">
            <a:extLst>
              <a:ext uri="{FF2B5EF4-FFF2-40B4-BE49-F238E27FC236}">
                <a16:creationId xmlns:a16="http://schemas.microsoft.com/office/drawing/2014/main" id="{753A54E7-9903-4132-AAC4-7A81F36DE44C}"/>
              </a:ext>
            </a:extLst>
          </p:cNvPr>
          <p:cNvSpPr txBox="1">
            <a:spLocks noChangeArrowheads="1"/>
          </p:cNvSpPr>
          <p:nvPr/>
        </p:nvSpPr>
        <p:spPr bwMode="auto">
          <a:xfrm>
            <a:off x="152400" y="4267200"/>
            <a:ext cx="8991599"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571500" indent="-571500">
              <a:buClr>
                <a:srgbClr val="FFFF00"/>
              </a:buClr>
              <a:buSzPct val="115000"/>
              <a:buFont typeface="Wingdings 2" panose="05020102010507070707" pitchFamily="18" charset="2"/>
              <a:buChar char="E"/>
            </a:pPr>
            <a:r>
              <a:rPr lang="en-US" sz="3200" dirty="0">
                <a:effectLst>
                  <a:outerShdw blurRad="38100" dist="38100" dir="2700000" algn="tl">
                    <a:srgbClr val="000000"/>
                  </a:outerShdw>
                </a:effectLst>
                <a:latin typeface="Berlin Sans FB" panose="020E0602020502020306" pitchFamily="34" charset="0"/>
              </a:rPr>
              <a:t>God will hold us responsible and accountable to His standard.</a:t>
            </a:r>
            <a:endParaRPr lang="en-US" sz="3200" dirty="0">
              <a:solidFill>
                <a:srgbClr val="FFCC00"/>
              </a:solidFill>
              <a:effectLst>
                <a:outerShdw blurRad="38100" dist="38100" dir="2700000" algn="tl">
                  <a:srgbClr val="000000"/>
                </a:outerShdw>
              </a:effectLst>
              <a:latin typeface="Berlin Sans FB" panose="020E0602020502020306" pitchFamily="34" charset="0"/>
            </a:endParaRPr>
          </a:p>
        </p:txBody>
      </p:sp>
      <p:sp>
        <p:nvSpPr>
          <p:cNvPr id="22" name="Rectangle: Rounded Corners 21">
            <a:extLst>
              <a:ext uri="{FF2B5EF4-FFF2-40B4-BE49-F238E27FC236}">
                <a16:creationId xmlns:a16="http://schemas.microsoft.com/office/drawing/2014/main" id="{04B3E83A-007E-4AE0-B64E-43B8544B18E8}"/>
              </a:ext>
            </a:extLst>
          </p:cNvPr>
          <p:cNvSpPr/>
          <p:nvPr/>
        </p:nvSpPr>
        <p:spPr bwMode="auto">
          <a:xfrm>
            <a:off x="219203" y="533400"/>
            <a:ext cx="8772144" cy="5701873"/>
          </a:xfrm>
          <a:prstGeom prst="roundRect">
            <a:avLst/>
          </a:prstGeom>
          <a:solidFill>
            <a:srgbClr val="800000"/>
          </a:solidFill>
          <a:ln w="508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just"/>
            <a:r>
              <a:rPr lang="en-US" sz="5400" i="1" dirty="0">
                <a:solidFill>
                  <a:srgbClr val="FFFF00"/>
                </a:solidFill>
                <a:latin typeface="Berlin Sans FB" panose="020E0602020502020306" pitchFamily="34" charset="0"/>
              </a:rPr>
              <a:t>“And as it is appointed for men to die once, but after this the judgment,”</a:t>
            </a:r>
            <a:endParaRPr lang="en-US" sz="5400" dirty="0">
              <a:solidFill>
                <a:srgbClr val="FFFF00"/>
              </a:solidFill>
              <a:latin typeface="Berlin Sans FB" panose="020E0602020502020306" pitchFamily="34" charset="0"/>
            </a:endParaRPr>
          </a:p>
          <a:p>
            <a:pPr algn="r"/>
            <a:endParaRPr lang="en-US" sz="5400" dirty="0">
              <a:latin typeface="Berlin Sans FB" panose="020E0602020502020306" pitchFamily="34" charset="0"/>
            </a:endParaRPr>
          </a:p>
          <a:p>
            <a:pPr algn="r"/>
            <a:r>
              <a:rPr lang="en-US" sz="5400" dirty="0">
                <a:solidFill>
                  <a:srgbClr val="FFCC00"/>
                </a:solidFill>
                <a:latin typeface="Berlin Sans FB" panose="020E0602020502020306" pitchFamily="34" charset="0"/>
              </a:rPr>
              <a:t>Hebrews 9:27</a:t>
            </a:r>
          </a:p>
        </p:txBody>
      </p:sp>
      <p:sp>
        <p:nvSpPr>
          <p:cNvPr id="17" name="Rectangle: Rounded Corners 16">
            <a:extLst>
              <a:ext uri="{FF2B5EF4-FFF2-40B4-BE49-F238E27FC236}">
                <a16:creationId xmlns:a16="http://schemas.microsoft.com/office/drawing/2014/main" id="{D2D44F13-101F-4EFE-A2EE-B8F2E5FA6ED7}"/>
              </a:ext>
            </a:extLst>
          </p:cNvPr>
          <p:cNvSpPr/>
          <p:nvPr/>
        </p:nvSpPr>
        <p:spPr bwMode="auto">
          <a:xfrm>
            <a:off x="180108" y="546527"/>
            <a:ext cx="8772144" cy="5701873"/>
          </a:xfrm>
          <a:prstGeom prst="roundRect">
            <a:avLst/>
          </a:prstGeom>
          <a:solidFill>
            <a:srgbClr val="800000"/>
          </a:solidFill>
          <a:ln w="508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just"/>
            <a:r>
              <a:rPr lang="en-US" sz="2600" i="1" dirty="0">
                <a:solidFill>
                  <a:srgbClr val="FFFF00"/>
                </a:solidFill>
                <a:latin typeface="Berlin Sans FB" panose="020E0602020502020306" pitchFamily="34" charset="0"/>
              </a:rPr>
              <a:t>“This is the message which we have heard from Him and declare to you, that God is light and in Him is no darkness at all. </a:t>
            </a:r>
            <a:r>
              <a:rPr lang="en-US" sz="2600" i="1" dirty="0">
                <a:latin typeface="Berlin Sans FB" panose="020E0602020502020306" pitchFamily="34" charset="0"/>
              </a:rPr>
              <a:t>6</a:t>
            </a:r>
            <a:r>
              <a:rPr lang="en-US" sz="2600" i="1" dirty="0">
                <a:solidFill>
                  <a:srgbClr val="FFFF00"/>
                </a:solidFill>
                <a:latin typeface="Berlin Sans FB" panose="020E0602020502020306" pitchFamily="34" charset="0"/>
              </a:rPr>
              <a:t> If we say that we have fellowship with Him, and walk in darkness, we lie and do not practice the truth. </a:t>
            </a:r>
            <a:r>
              <a:rPr lang="en-US" sz="2600" i="1" dirty="0">
                <a:latin typeface="Berlin Sans FB" panose="020E0602020502020306" pitchFamily="34" charset="0"/>
              </a:rPr>
              <a:t>7 </a:t>
            </a:r>
            <a:r>
              <a:rPr lang="en-US" sz="2600" i="1" dirty="0">
                <a:solidFill>
                  <a:srgbClr val="FFFF00"/>
                </a:solidFill>
                <a:latin typeface="Berlin Sans FB" panose="020E0602020502020306" pitchFamily="34" charset="0"/>
              </a:rPr>
              <a:t>But if we walk in the light as He is in the light, we have fellowship with one another, and the blood of Jesus Christ His Son cleanses us from all sin. </a:t>
            </a:r>
            <a:r>
              <a:rPr lang="en-US" sz="2600" i="1" dirty="0">
                <a:latin typeface="Berlin Sans FB" panose="020E0602020502020306" pitchFamily="34" charset="0"/>
              </a:rPr>
              <a:t>8</a:t>
            </a:r>
            <a:r>
              <a:rPr lang="en-US" sz="2600" i="1" dirty="0">
                <a:solidFill>
                  <a:srgbClr val="FFFF00"/>
                </a:solidFill>
                <a:latin typeface="Berlin Sans FB" panose="020E0602020502020306" pitchFamily="34" charset="0"/>
              </a:rPr>
              <a:t> If we say that we have no sin, we deceive ourselves, and the truth is not in us. </a:t>
            </a:r>
            <a:r>
              <a:rPr lang="en-US" sz="2600" i="1" dirty="0">
                <a:latin typeface="Berlin Sans FB" panose="020E0602020502020306" pitchFamily="34" charset="0"/>
              </a:rPr>
              <a:t>9</a:t>
            </a:r>
            <a:r>
              <a:rPr lang="en-US" sz="2600" i="1" dirty="0">
                <a:solidFill>
                  <a:srgbClr val="FFFF00"/>
                </a:solidFill>
                <a:latin typeface="Berlin Sans FB" panose="020E0602020502020306" pitchFamily="34" charset="0"/>
              </a:rPr>
              <a:t> If we confess our sins, He is faithful and just to forgive us our sins and to cleanse us from all unrighteousness. </a:t>
            </a:r>
            <a:r>
              <a:rPr lang="en-US" sz="2600" i="1" dirty="0">
                <a:latin typeface="Berlin Sans FB" panose="020E0602020502020306" pitchFamily="34" charset="0"/>
              </a:rPr>
              <a:t>10</a:t>
            </a:r>
            <a:r>
              <a:rPr lang="en-US" sz="2600" i="1" dirty="0">
                <a:solidFill>
                  <a:srgbClr val="FFFF00"/>
                </a:solidFill>
                <a:latin typeface="Berlin Sans FB" panose="020E0602020502020306" pitchFamily="34" charset="0"/>
              </a:rPr>
              <a:t> If we say that we have not sinned, we make Him a liar, and His word is not in us.”</a:t>
            </a:r>
            <a:endParaRPr lang="en-US" sz="2600" dirty="0">
              <a:solidFill>
                <a:srgbClr val="FFFF00"/>
              </a:solidFill>
              <a:latin typeface="Berlin Sans FB" panose="020E0602020502020306" pitchFamily="34" charset="0"/>
            </a:endParaRPr>
          </a:p>
          <a:p>
            <a:pPr algn="r"/>
            <a:r>
              <a:rPr lang="en-US" sz="2600" dirty="0">
                <a:solidFill>
                  <a:srgbClr val="FFCC00"/>
                </a:solidFill>
                <a:latin typeface="Berlin Sans FB" panose="020E0602020502020306" pitchFamily="34" charset="0"/>
              </a:rPr>
              <a:t>1 John 1:5-10</a:t>
            </a:r>
          </a:p>
        </p:txBody>
      </p:sp>
      <p:sp>
        <p:nvSpPr>
          <p:cNvPr id="24" name="Rectangle: Rounded Corners 23">
            <a:extLst>
              <a:ext uri="{FF2B5EF4-FFF2-40B4-BE49-F238E27FC236}">
                <a16:creationId xmlns:a16="http://schemas.microsoft.com/office/drawing/2014/main" id="{44AF79F5-FF45-4D23-A6C5-692F711E084C}"/>
              </a:ext>
            </a:extLst>
          </p:cNvPr>
          <p:cNvSpPr/>
          <p:nvPr/>
        </p:nvSpPr>
        <p:spPr bwMode="auto">
          <a:xfrm>
            <a:off x="170964" y="533400"/>
            <a:ext cx="8772144" cy="5701873"/>
          </a:xfrm>
          <a:prstGeom prst="roundRect">
            <a:avLst/>
          </a:prstGeom>
          <a:solidFill>
            <a:srgbClr val="800000"/>
          </a:solidFill>
          <a:ln w="508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r>
              <a:rPr lang="en-US" sz="3200" i="1" dirty="0">
                <a:solidFill>
                  <a:srgbClr val="FFFF00"/>
                </a:solidFill>
                <a:latin typeface="Berlin Sans FB" panose="020E0602020502020306" pitchFamily="34" charset="0"/>
              </a:rPr>
              <a:t>“For we shall all stand before the judgment seat of Christ. </a:t>
            </a:r>
            <a:r>
              <a:rPr lang="en-US" sz="3200" i="1" dirty="0">
                <a:latin typeface="Berlin Sans FB" panose="020E0602020502020306" pitchFamily="34" charset="0"/>
              </a:rPr>
              <a:t>11 </a:t>
            </a:r>
            <a:r>
              <a:rPr lang="en-US" sz="3200" i="1" dirty="0">
                <a:solidFill>
                  <a:srgbClr val="FFFF00"/>
                </a:solidFill>
                <a:latin typeface="Berlin Sans FB" panose="020E0602020502020306" pitchFamily="34" charset="0"/>
              </a:rPr>
              <a:t>For it is written:</a:t>
            </a:r>
            <a:endParaRPr lang="en-US" sz="3200" dirty="0">
              <a:solidFill>
                <a:srgbClr val="FFFF00"/>
              </a:solidFill>
              <a:latin typeface="Berlin Sans FB" panose="020E0602020502020306" pitchFamily="34" charset="0"/>
            </a:endParaRPr>
          </a:p>
          <a:p>
            <a:r>
              <a:rPr lang="en-US" sz="1200" i="1" dirty="0">
                <a:solidFill>
                  <a:srgbClr val="FFFF00"/>
                </a:solidFill>
                <a:latin typeface="Berlin Sans FB" panose="020E0602020502020306" pitchFamily="34" charset="0"/>
              </a:rPr>
              <a:t> </a:t>
            </a:r>
            <a:endParaRPr lang="en-US" sz="1200" dirty="0">
              <a:solidFill>
                <a:srgbClr val="FFFF00"/>
              </a:solidFill>
              <a:latin typeface="Berlin Sans FB" panose="020E0602020502020306" pitchFamily="34" charset="0"/>
            </a:endParaRPr>
          </a:p>
          <a:p>
            <a:pPr marL="855663"/>
            <a:r>
              <a:rPr lang="en-US" sz="3200" i="1" dirty="0">
                <a:solidFill>
                  <a:srgbClr val="FFFF00"/>
                </a:solidFill>
                <a:latin typeface="Berlin Sans FB" panose="020E0602020502020306" pitchFamily="34" charset="0"/>
              </a:rPr>
              <a:t>‘As I live, says the Lord,</a:t>
            </a:r>
            <a:endParaRPr lang="en-US" sz="3200" dirty="0">
              <a:solidFill>
                <a:srgbClr val="FFFF00"/>
              </a:solidFill>
              <a:latin typeface="Berlin Sans FB" panose="020E0602020502020306" pitchFamily="34" charset="0"/>
            </a:endParaRPr>
          </a:p>
          <a:p>
            <a:pPr marL="855663"/>
            <a:r>
              <a:rPr lang="en-US" sz="3200" i="1" dirty="0">
                <a:solidFill>
                  <a:srgbClr val="FFFF00"/>
                </a:solidFill>
                <a:latin typeface="Berlin Sans FB" panose="020E0602020502020306" pitchFamily="34" charset="0"/>
              </a:rPr>
              <a:t>Every knee shall bow to Me,</a:t>
            </a:r>
            <a:endParaRPr lang="en-US" sz="3200" dirty="0">
              <a:solidFill>
                <a:srgbClr val="FFFF00"/>
              </a:solidFill>
              <a:latin typeface="Berlin Sans FB" panose="020E0602020502020306" pitchFamily="34" charset="0"/>
            </a:endParaRPr>
          </a:p>
          <a:p>
            <a:pPr marL="855663"/>
            <a:r>
              <a:rPr lang="en-US" sz="3200" i="1" dirty="0">
                <a:solidFill>
                  <a:srgbClr val="FFFF00"/>
                </a:solidFill>
                <a:latin typeface="Berlin Sans FB" panose="020E0602020502020306" pitchFamily="34" charset="0"/>
              </a:rPr>
              <a:t>And every tongue shall confess to God.’</a:t>
            </a:r>
            <a:endParaRPr lang="en-US" sz="3200" dirty="0">
              <a:solidFill>
                <a:srgbClr val="FFFF00"/>
              </a:solidFill>
              <a:latin typeface="Berlin Sans FB" panose="020E0602020502020306" pitchFamily="34" charset="0"/>
            </a:endParaRPr>
          </a:p>
          <a:p>
            <a:r>
              <a:rPr lang="en-US" sz="1200" i="1" dirty="0">
                <a:solidFill>
                  <a:srgbClr val="FFFF00"/>
                </a:solidFill>
                <a:latin typeface="Berlin Sans FB" panose="020E0602020502020306" pitchFamily="34" charset="0"/>
              </a:rPr>
              <a:t> </a:t>
            </a:r>
            <a:endParaRPr lang="en-US" sz="1200" dirty="0">
              <a:solidFill>
                <a:srgbClr val="FFFF00"/>
              </a:solidFill>
              <a:latin typeface="Berlin Sans FB" panose="020E0602020502020306" pitchFamily="34" charset="0"/>
            </a:endParaRPr>
          </a:p>
          <a:p>
            <a:r>
              <a:rPr lang="en-US" sz="3200" i="1" dirty="0">
                <a:latin typeface="Berlin Sans FB" panose="020E0602020502020306" pitchFamily="34" charset="0"/>
              </a:rPr>
              <a:t>12</a:t>
            </a:r>
            <a:r>
              <a:rPr lang="en-US" sz="3200" i="1" dirty="0">
                <a:solidFill>
                  <a:srgbClr val="FFFF00"/>
                </a:solidFill>
                <a:latin typeface="Berlin Sans FB" panose="020E0602020502020306" pitchFamily="34" charset="0"/>
              </a:rPr>
              <a:t> So then each of us shall give account of himself to God.”</a:t>
            </a:r>
            <a:endParaRPr lang="en-US" sz="3200" dirty="0">
              <a:solidFill>
                <a:srgbClr val="FFFF00"/>
              </a:solidFill>
              <a:latin typeface="Berlin Sans FB" panose="020E0602020502020306" pitchFamily="34" charset="0"/>
            </a:endParaRPr>
          </a:p>
          <a:p>
            <a:pPr algn="r"/>
            <a:endParaRPr lang="en-US" sz="3400" dirty="0">
              <a:latin typeface="Berlin Sans FB" panose="020E0602020502020306" pitchFamily="34" charset="0"/>
            </a:endParaRPr>
          </a:p>
          <a:p>
            <a:pPr algn="r"/>
            <a:r>
              <a:rPr lang="en-US" sz="3600" dirty="0">
                <a:solidFill>
                  <a:srgbClr val="FFCC00"/>
                </a:solidFill>
                <a:latin typeface="Berlin Sans FB" panose="020E0602020502020306" pitchFamily="34" charset="0"/>
              </a:rPr>
              <a:t>Romans 14:10-12</a:t>
            </a:r>
          </a:p>
        </p:txBody>
      </p:sp>
      <p:sp>
        <p:nvSpPr>
          <p:cNvPr id="19" name="Rectangle: Rounded Corners 18">
            <a:extLst>
              <a:ext uri="{FF2B5EF4-FFF2-40B4-BE49-F238E27FC236}">
                <a16:creationId xmlns:a16="http://schemas.microsoft.com/office/drawing/2014/main" id="{63917F2D-B6D3-47E2-AAE0-B5C73D1A1250}"/>
              </a:ext>
            </a:extLst>
          </p:cNvPr>
          <p:cNvSpPr/>
          <p:nvPr/>
        </p:nvSpPr>
        <p:spPr bwMode="auto">
          <a:xfrm>
            <a:off x="189344" y="533400"/>
            <a:ext cx="8772144" cy="5701873"/>
          </a:xfrm>
          <a:prstGeom prst="roundRect">
            <a:avLst/>
          </a:prstGeom>
          <a:solidFill>
            <a:srgbClr val="800000"/>
          </a:solidFill>
          <a:ln w="508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just"/>
            <a:r>
              <a:rPr lang="en-US" sz="2600" i="1" dirty="0">
                <a:solidFill>
                  <a:srgbClr val="FFFF00"/>
                </a:solidFill>
                <a:latin typeface="Berlin Sans FB" panose="020E0602020502020306" pitchFamily="34" charset="0"/>
              </a:rPr>
              <a:t>“…the righteous judgment of God, </a:t>
            </a:r>
            <a:r>
              <a:rPr lang="en-US" sz="2600" dirty="0">
                <a:latin typeface="Berlin Sans FB" panose="020E0602020502020306" pitchFamily="34" charset="0"/>
              </a:rPr>
              <a:t>6</a:t>
            </a:r>
            <a:r>
              <a:rPr lang="en-US" sz="2600" i="1" dirty="0">
                <a:solidFill>
                  <a:srgbClr val="FFFF00"/>
                </a:solidFill>
                <a:latin typeface="Berlin Sans FB" panose="020E0602020502020306" pitchFamily="34" charset="0"/>
              </a:rPr>
              <a:t> who ‘will render to each one according to his deeds’: </a:t>
            </a:r>
            <a:r>
              <a:rPr lang="en-US" sz="2600" dirty="0">
                <a:latin typeface="Berlin Sans FB" panose="020E0602020502020306" pitchFamily="34" charset="0"/>
              </a:rPr>
              <a:t>7 </a:t>
            </a:r>
            <a:r>
              <a:rPr lang="en-US" sz="2600" i="1" dirty="0">
                <a:solidFill>
                  <a:srgbClr val="FFFF00"/>
                </a:solidFill>
                <a:latin typeface="Berlin Sans FB" panose="020E0602020502020306" pitchFamily="34" charset="0"/>
              </a:rPr>
              <a:t>eternal life to those who by patient continuance in doing good seek for glory, honor, and immortality; </a:t>
            </a:r>
            <a:r>
              <a:rPr lang="en-US" sz="2600" dirty="0">
                <a:latin typeface="Berlin Sans FB" panose="020E0602020502020306" pitchFamily="34" charset="0"/>
              </a:rPr>
              <a:t>8</a:t>
            </a:r>
            <a:r>
              <a:rPr lang="en-US" sz="2600" i="1" dirty="0">
                <a:solidFill>
                  <a:srgbClr val="FFFF00"/>
                </a:solidFill>
                <a:latin typeface="Berlin Sans FB" panose="020E0602020502020306" pitchFamily="34" charset="0"/>
              </a:rPr>
              <a:t> but to those who are self-seeking and do not obey the truth, but obey unrighteousness — indignation and wrath, </a:t>
            </a:r>
            <a:r>
              <a:rPr lang="en-US" sz="2600" dirty="0">
                <a:latin typeface="Berlin Sans FB" panose="020E0602020502020306" pitchFamily="34" charset="0"/>
              </a:rPr>
              <a:t>9</a:t>
            </a:r>
            <a:r>
              <a:rPr lang="en-US" sz="2600" i="1" dirty="0">
                <a:solidFill>
                  <a:srgbClr val="FFFF00"/>
                </a:solidFill>
                <a:latin typeface="Berlin Sans FB" panose="020E0602020502020306" pitchFamily="34" charset="0"/>
              </a:rPr>
              <a:t> tribulation and anguish, on every soul of man who does evil, of the Jew first and also of the Greek; </a:t>
            </a:r>
            <a:r>
              <a:rPr lang="en-US" sz="2600" dirty="0">
                <a:latin typeface="Berlin Sans FB" panose="020E0602020502020306" pitchFamily="34" charset="0"/>
              </a:rPr>
              <a:t>10</a:t>
            </a:r>
            <a:r>
              <a:rPr lang="en-US" sz="2600" i="1" dirty="0">
                <a:solidFill>
                  <a:srgbClr val="FFFF00"/>
                </a:solidFill>
                <a:latin typeface="Berlin Sans FB" panose="020E0602020502020306" pitchFamily="34" charset="0"/>
              </a:rPr>
              <a:t> but glory, honor, and peace to everyone who works what is good, to the Jew first and also to the Greek. </a:t>
            </a:r>
            <a:r>
              <a:rPr lang="en-US" sz="2600" dirty="0">
                <a:latin typeface="Berlin Sans FB" panose="020E0602020502020306" pitchFamily="34" charset="0"/>
              </a:rPr>
              <a:t>11 </a:t>
            </a:r>
            <a:r>
              <a:rPr lang="en-US" sz="2600" i="1" dirty="0">
                <a:solidFill>
                  <a:srgbClr val="FFFF00"/>
                </a:solidFill>
                <a:latin typeface="Berlin Sans FB" panose="020E0602020502020306" pitchFamily="34" charset="0"/>
              </a:rPr>
              <a:t>For there is no partiality with God.”</a:t>
            </a:r>
            <a:endParaRPr lang="en-US" sz="2600" dirty="0">
              <a:solidFill>
                <a:srgbClr val="FFFF00"/>
              </a:solidFill>
              <a:latin typeface="Berlin Sans FB" panose="020E0602020502020306" pitchFamily="34" charset="0"/>
            </a:endParaRPr>
          </a:p>
          <a:p>
            <a:endParaRPr lang="en-US" sz="1200" dirty="0">
              <a:latin typeface="Berlin Sans FB" panose="020E0602020502020306" pitchFamily="34" charset="0"/>
            </a:endParaRPr>
          </a:p>
          <a:p>
            <a:pPr algn="r"/>
            <a:r>
              <a:rPr lang="en-US" sz="3600" dirty="0">
                <a:solidFill>
                  <a:srgbClr val="FFCC00"/>
                </a:solidFill>
                <a:latin typeface="Berlin Sans FB" panose="020E0602020502020306" pitchFamily="34" charset="0"/>
              </a:rPr>
              <a:t>Romans 2:5-11</a:t>
            </a:r>
          </a:p>
        </p:txBody>
      </p:sp>
    </p:spTree>
    <p:extLst>
      <p:ext uri="{BB962C8B-B14F-4D97-AF65-F5344CB8AC3E}">
        <p14:creationId xmlns:p14="http://schemas.microsoft.com/office/powerpoint/2010/main" val="4001445876"/>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56329"/>
                                        </p:tgtEl>
                                        <p:attrNameLst>
                                          <p:attrName>style.visibility</p:attrName>
                                        </p:attrNameLst>
                                      </p:cBhvr>
                                      <p:to>
                                        <p:strVal val="visible"/>
                                      </p:to>
                                    </p:set>
                                    <p:animEffect transition="in" filter="dissolve">
                                      <p:cBhvr>
                                        <p:cTn id="7" dur="500"/>
                                        <p:tgtEl>
                                          <p:spTgt spid="56329"/>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dissolve">
                                      <p:cBhvr>
                                        <p:cTn id="11" dur="500"/>
                                        <p:tgtEl>
                                          <p:spTgt spid="18"/>
                                        </p:tgtEl>
                                      </p:cBhvr>
                                    </p:animEffect>
                                  </p:childTnLst>
                                </p:cTn>
                              </p:par>
                              <p:par>
                                <p:cTn id="12" presetID="9" presetClass="entr" presetSubtype="0" fill="hold"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dissolve">
                                      <p:cBhvr>
                                        <p:cTn id="14" dur="500"/>
                                        <p:tgtEl>
                                          <p:spTgt spid="5"/>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56324"/>
                                        </p:tgtEl>
                                        <p:attrNameLst>
                                          <p:attrName>style.visibility</p:attrName>
                                        </p:attrNameLst>
                                      </p:cBhvr>
                                      <p:to>
                                        <p:strVal val="visible"/>
                                      </p:to>
                                    </p:set>
                                    <p:animEffect transition="in" filter="dissolve">
                                      <p:cBhvr>
                                        <p:cTn id="18" dur="500"/>
                                        <p:tgtEl>
                                          <p:spTgt spid="56324"/>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56335"/>
                                        </p:tgtEl>
                                        <p:attrNameLst>
                                          <p:attrName>style.visibility</p:attrName>
                                        </p:attrNameLst>
                                      </p:cBhvr>
                                      <p:to>
                                        <p:strVal val="visible"/>
                                      </p:to>
                                    </p:set>
                                    <p:animEffect transition="in" filter="dissolve">
                                      <p:cBhvr>
                                        <p:cTn id="22" dur="500"/>
                                        <p:tgtEl>
                                          <p:spTgt spid="5633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dissolve">
                                      <p:cBhvr>
                                        <p:cTn id="27" dur="5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xit" presetSubtype="0" fill="hold" grpId="1" nodeType="clickEffect">
                                  <p:stCondLst>
                                    <p:cond delay="0"/>
                                  </p:stCondLst>
                                  <p:childTnLst>
                                    <p:animEffect transition="out" filter="dissolve">
                                      <p:cBhvr>
                                        <p:cTn id="31" dur="500"/>
                                        <p:tgtEl>
                                          <p:spTgt spid="22"/>
                                        </p:tgtEl>
                                      </p:cBhvr>
                                    </p:animEffect>
                                    <p:set>
                                      <p:cBhvr>
                                        <p:cTn id="32" dur="1" fill="hold">
                                          <p:stCondLst>
                                            <p:cond delay="499"/>
                                          </p:stCondLst>
                                        </p:cTn>
                                        <p:tgtEl>
                                          <p:spTgt spid="22"/>
                                        </p:tgtEl>
                                        <p:attrNameLst>
                                          <p:attrName>style.visibility</p:attrName>
                                        </p:attrNameLst>
                                      </p:cBhvr>
                                      <p:to>
                                        <p:strVal val="hidden"/>
                                      </p:to>
                                    </p:set>
                                  </p:childTnLst>
                                </p:cTn>
                              </p:par>
                            </p:childTnLst>
                          </p:cTn>
                        </p:par>
                        <p:par>
                          <p:cTn id="33" fill="hold">
                            <p:stCondLst>
                              <p:cond delay="500"/>
                            </p:stCondLst>
                            <p:childTnLst>
                              <p:par>
                                <p:cTn id="34" presetID="9" presetClass="entr" presetSubtype="0" fill="hold" grpId="0" nodeType="after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dissolve">
                                      <p:cBhvr>
                                        <p:cTn id="36" dur="500"/>
                                        <p:tgtEl>
                                          <p:spTgt spid="15"/>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dissolve">
                                      <p:cBhvr>
                                        <p:cTn id="41" dur="500"/>
                                        <p:tgtEl>
                                          <p:spTgt spid="17"/>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xit" presetSubtype="0" fill="hold" grpId="1" nodeType="clickEffect">
                                  <p:stCondLst>
                                    <p:cond delay="0"/>
                                  </p:stCondLst>
                                  <p:childTnLst>
                                    <p:animEffect transition="out" filter="dissolve">
                                      <p:cBhvr>
                                        <p:cTn id="45" dur="500"/>
                                        <p:tgtEl>
                                          <p:spTgt spid="17"/>
                                        </p:tgtEl>
                                      </p:cBhvr>
                                    </p:animEffect>
                                    <p:set>
                                      <p:cBhvr>
                                        <p:cTn id="46" dur="1" fill="hold">
                                          <p:stCondLst>
                                            <p:cond delay="499"/>
                                          </p:stCondLst>
                                        </p:cTn>
                                        <p:tgtEl>
                                          <p:spTgt spid="17"/>
                                        </p:tgtEl>
                                        <p:attrNameLst>
                                          <p:attrName>style.visibility</p:attrName>
                                        </p:attrNameLst>
                                      </p:cBhvr>
                                      <p:to>
                                        <p:strVal val="hidden"/>
                                      </p:to>
                                    </p:set>
                                  </p:childTnLst>
                                </p:cTn>
                              </p:par>
                            </p:childTnLst>
                          </p:cTn>
                        </p:par>
                        <p:par>
                          <p:cTn id="47" fill="hold">
                            <p:stCondLst>
                              <p:cond delay="500"/>
                            </p:stCondLst>
                            <p:childTnLst>
                              <p:par>
                                <p:cTn id="48" presetID="9" presetClass="entr" presetSubtype="0" fill="hold" grpId="0" nodeType="after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dissolve">
                                      <p:cBhvr>
                                        <p:cTn id="50" dur="500"/>
                                        <p:tgtEl>
                                          <p:spTgt spid="16"/>
                                        </p:tgtEl>
                                      </p:cBhvr>
                                    </p:animEffect>
                                  </p:childTnLst>
                                </p:cTn>
                              </p:par>
                            </p:childTnLst>
                          </p:cTn>
                        </p:par>
                      </p:childTnLst>
                    </p:cTn>
                  </p:par>
                  <p:par>
                    <p:cTn id="51" fill="hold">
                      <p:stCondLst>
                        <p:cond delay="indefinite"/>
                      </p:stCondLst>
                      <p:childTnLst>
                        <p:par>
                          <p:cTn id="52" fill="hold">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dissolve">
                                      <p:cBhvr>
                                        <p:cTn id="55" dur="500"/>
                                        <p:tgtEl>
                                          <p:spTgt spid="24"/>
                                        </p:tgtEl>
                                      </p:cBhvr>
                                    </p:animEffect>
                                  </p:childTnLst>
                                </p:cTn>
                              </p:par>
                            </p:childTnLst>
                          </p:cTn>
                        </p:par>
                      </p:childTnLst>
                    </p:cTn>
                  </p:par>
                  <p:par>
                    <p:cTn id="56" fill="hold">
                      <p:stCondLst>
                        <p:cond delay="indefinite"/>
                      </p:stCondLst>
                      <p:childTnLst>
                        <p:par>
                          <p:cTn id="57" fill="hold">
                            <p:stCondLst>
                              <p:cond delay="0"/>
                            </p:stCondLst>
                            <p:childTnLst>
                              <p:par>
                                <p:cTn id="58" presetID="9" presetClass="exit" presetSubtype="0" fill="hold" grpId="1" nodeType="clickEffect">
                                  <p:stCondLst>
                                    <p:cond delay="0"/>
                                  </p:stCondLst>
                                  <p:childTnLst>
                                    <p:animEffect transition="out" filter="dissolve">
                                      <p:cBhvr>
                                        <p:cTn id="59" dur="500"/>
                                        <p:tgtEl>
                                          <p:spTgt spid="24"/>
                                        </p:tgtEl>
                                      </p:cBhvr>
                                    </p:animEffect>
                                    <p:set>
                                      <p:cBhvr>
                                        <p:cTn id="60" dur="1" fill="hold">
                                          <p:stCondLst>
                                            <p:cond delay="499"/>
                                          </p:stCondLst>
                                        </p:cTn>
                                        <p:tgtEl>
                                          <p:spTgt spid="24"/>
                                        </p:tgtEl>
                                        <p:attrNameLst>
                                          <p:attrName>style.visibility</p:attrName>
                                        </p:attrNameLst>
                                      </p:cBhvr>
                                      <p:to>
                                        <p:strVal val="hidden"/>
                                      </p:to>
                                    </p:set>
                                  </p:childTnLst>
                                </p:cTn>
                              </p:par>
                            </p:childTnLst>
                          </p:cTn>
                        </p:par>
                        <p:par>
                          <p:cTn id="61" fill="hold">
                            <p:stCondLst>
                              <p:cond delay="500"/>
                            </p:stCondLst>
                            <p:childTnLst>
                              <p:par>
                                <p:cTn id="62" presetID="9" presetClass="entr" presetSubtype="0" fill="hold" grpId="0" nodeType="after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dissolve">
                                      <p:cBhvr>
                                        <p:cTn id="6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p:bldP spid="56329" grpId="0"/>
      <p:bldP spid="56335" grpId="0"/>
      <p:bldP spid="15" grpId="0"/>
      <p:bldP spid="16" grpId="0"/>
      <p:bldP spid="22" grpId="0" animBg="1"/>
      <p:bldP spid="22" grpId="1" animBg="1"/>
      <p:bldP spid="17" grpId="0" animBg="1"/>
      <p:bldP spid="17" grpId="1" animBg="1"/>
      <p:bldP spid="24" grpId="0" animBg="1"/>
      <p:bldP spid="24" grpId="1" animBg="1"/>
      <p:bldP spid="19"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BE86863-16FF-4455-8052-39B42922A73C}"/>
              </a:ext>
            </a:extLst>
          </p:cNvPr>
          <p:cNvSpPr/>
          <p:nvPr/>
        </p:nvSpPr>
        <p:spPr bwMode="auto">
          <a:xfrm>
            <a:off x="0" y="-11113"/>
            <a:ext cx="9144000" cy="1458913"/>
          </a:xfrm>
          <a:prstGeom prst="rect">
            <a:avLst/>
          </a:prstGeom>
          <a:solidFill>
            <a:srgbClr val="800000"/>
          </a:solidFill>
          <a:ln w="381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ahoma" panose="020B0604030504040204" pitchFamily="34" charset="0"/>
            </a:endParaRPr>
          </a:p>
        </p:txBody>
      </p:sp>
      <p:sp>
        <p:nvSpPr>
          <p:cNvPr id="56324" name="Rectangle 4"/>
          <p:cNvSpPr>
            <a:spLocks noChangeArrowheads="1"/>
          </p:cNvSpPr>
          <p:nvPr/>
        </p:nvSpPr>
        <p:spPr bwMode="auto">
          <a:xfrm>
            <a:off x="2590800" y="6492875"/>
            <a:ext cx="3962400" cy="365125"/>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eaLnBrk="1" hangingPunct="1"/>
            <a:r>
              <a:rPr lang="en-US" sz="1600" b="1" dirty="0">
                <a:solidFill>
                  <a:schemeClr val="folHlink"/>
                </a:solidFill>
              </a:rPr>
              <a:t>Life's Three Most Basic Questions</a:t>
            </a:r>
          </a:p>
        </p:txBody>
      </p:sp>
      <p:sp>
        <p:nvSpPr>
          <p:cNvPr id="56329" name="Text Box 9"/>
          <p:cNvSpPr txBox="1">
            <a:spLocks noChangeArrowheads="1"/>
          </p:cNvSpPr>
          <p:nvPr/>
        </p:nvSpPr>
        <p:spPr bwMode="auto">
          <a:xfrm>
            <a:off x="152400" y="228600"/>
            <a:ext cx="4953000" cy="923330"/>
          </a:xfrm>
          <a:prstGeom prst="rect">
            <a:avLst/>
          </a:prstGeom>
          <a:noFill/>
          <a:ln>
            <a:noFill/>
          </a:ln>
          <a:effectLst/>
          <a:extLst/>
        </p:spPr>
        <p:txBody>
          <a:bodyPr wrap="square">
            <a:spAutoFit/>
          </a:bodyP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sz="5400" dirty="0">
                <a:solidFill>
                  <a:srgbClr val="FFFF00"/>
                </a:solidFill>
                <a:latin typeface="Berlin Sans FB Demi" panose="020E0802020502020306" pitchFamily="34" charset="0"/>
              </a:rPr>
              <a:t>Conclusion</a:t>
            </a:r>
          </a:p>
        </p:txBody>
      </p:sp>
      <p:sp>
        <p:nvSpPr>
          <p:cNvPr id="2" name="Slide Number Placeholder 1"/>
          <p:cNvSpPr>
            <a:spLocks noGrp="1"/>
          </p:cNvSpPr>
          <p:nvPr>
            <p:ph type="sldNum" sz="quarter" idx="12"/>
          </p:nvPr>
        </p:nvSpPr>
        <p:spPr>
          <a:xfrm>
            <a:off x="8458200" y="6400800"/>
            <a:ext cx="685800" cy="457200"/>
          </a:xfrm>
        </p:spPr>
        <p:txBody>
          <a:bodyPr/>
          <a:lstStyle/>
          <a:p>
            <a:fld id="{955E7828-17CB-442F-849A-4BD13309398C}" type="slidenum">
              <a:rPr lang="en-US" sz="1800" b="1" smtClean="0">
                <a:effectLst/>
                <a:latin typeface="Gill Sans MT" panose="020B0502020104020203" pitchFamily="34" charset="0"/>
              </a:rPr>
              <a:pPr/>
              <a:t>18</a:t>
            </a:fld>
            <a:endParaRPr lang="en-US" sz="1800" b="1" dirty="0">
              <a:effectLst/>
              <a:latin typeface="Gill Sans MT" panose="020B0502020104020203" pitchFamily="34" charset="0"/>
            </a:endParaRPr>
          </a:p>
        </p:txBody>
      </p:sp>
      <p:cxnSp>
        <p:nvCxnSpPr>
          <p:cNvPr id="5" name="Straight Connector 4">
            <a:extLst>
              <a:ext uri="{FF2B5EF4-FFF2-40B4-BE49-F238E27FC236}">
                <a16:creationId xmlns:a16="http://schemas.microsoft.com/office/drawing/2014/main" id="{611DC2B8-6858-4C7B-8330-CCB64F7EA68B}"/>
              </a:ext>
            </a:extLst>
          </p:cNvPr>
          <p:cNvCxnSpPr/>
          <p:nvPr/>
        </p:nvCxnSpPr>
        <p:spPr bwMode="auto">
          <a:xfrm>
            <a:off x="0" y="1447800"/>
            <a:ext cx="9144000" cy="0"/>
          </a:xfrm>
          <a:prstGeom prst="line">
            <a:avLst/>
          </a:prstGeom>
          <a:solidFill>
            <a:schemeClr val="accent1"/>
          </a:solidFill>
          <a:ln w="317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 Box 15">
            <a:extLst>
              <a:ext uri="{FF2B5EF4-FFF2-40B4-BE49-F238E27FC236}">
                <a16:creationId xmlns:a16="http://schemas.microsoft.com/office/drawing/2014/main" id="{423E9614-F49B-443D-BA4F-777652835010}"/>
              </a:ext>
            </a:extLst>
          </p:cNvPr>
          <p:cNvSpPr txBox="1">
            <a:spLocks noChangeArrowheads="1"/>
          </p:cNvSpPr>
          <p:nvPr/>
        </p:nvSpPr>
        <p:spPr bwMode="auto">
          <a:xfrm>
            <a:off x="64624" y="1602938"/>
            <a:ext cx="4735976"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457200" indent="-457200">
              <a:buClr>
                <a:srgbClr val="FFFF00"/>
              </a:buClr>
              <a:buSzPct val="115000"/>
              <a:buFont typeface="Wingdings 2" panose="05020102010507070707" pitchFamily="18" charset="2"/>
              <a:buChar char=""/>
            </a:pPr>
            <a:r>
              <a:rPr lang="en-US" sz="2600" dirty="0">
                <a:effectLst>
                  <a:outerShdw blurRad="38100" dist="38100" dir="2700000" algn="tl">
                    <a:srgbClr val="000000"/>
                  </a:outerShdw>
                </a:effectLst>
                <a:latin typeface="Berlin Sans FB" panose="020E0602020502020306" pitchFamily="34" charset="0"/>
              </a:rPr>
              <a:t>I’ve presented logical, cogent answers to life’s three most basic question:</a:t>
            </a:r>
            <a:endParaRPr lang="en-US" sz="2600" dirty="0">
              <a:solidFill>
                <a:srgbClr val="FFCC66"/>
              </a:solidFill>
              <a:effectLst>
                <a:outerShdw blurRad="38100" dist="38100" dir="2700000" algn="tl">
                  <a:srgbClr val="000000"/>
                </a:outerShdw>
              </a:effectLst>
              <a:latin typeface="Berlin Sans FB" panose="020E0602020502020306" pitchFamily="34" charset="0"/>
            </a:endParaRPr>
          </a:p>
        </p:txBody>
      </p:sp>
      <p:sp>
        <p:nvSpPr>
          <p:cNvPr id="14" name="Text Box 15">
            <a:extLst>
              <a:ext uri="{FF2B5EF4-FFF2-40B4-BE49-F238E27FC236}">
                <a16:creationId xmlns:a16="http://schemas.microsoft.com/office/drawing/2014/main" id="{3F7A134A-AB0C-4EAE-A14A-A69295799D65}"/>
              </a:ext>
            </a:extLst>
          </p:cNvPr>
          <p:cNvSpPr txBox="1">
            <a:spLocks noChangeArrowheads="1"/>
          </p:cNvSpPr>
          <p:nvPr/>
        </p:nvSpPr>
        <p:spPr bwMode="auto">
          <a:xfrm>
            <a:off x="76200" y="5584448"/>
            <a:ext cx="8991600"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457200" indent="-457200">
              <a:buClr>
                <a:srgbClr val="FFFF00"/>
              </a:buClr>
              <a:buSzPct val="115000"/>
              <a:buFont typeface="Wingdings 2" panose="05020102010507070707" pitchFamily="18" charset="2"/>
              <a:buChar char=""/>
            </a:pPr>
            <a:r>
              <a:rPr lang="en-US" sz="2600" dirty="0">
                <a:effectLst>
                  <a:outerShdw blurRad="38100" dist="38100" dir="2700000" algn="tl">
                    <a:srgbClr val="000000"/>
                  </a:outerShdw>
                </a:effectLst>
                <a:latin typeface="Berlin Sans FB" panose="020E0602020502020306" pitchFamily="34" charset="0"/>
              </a:rPr>
              <a:t>It is now “decision time.”  What will your answer be?  </a:t>
            </a:r>
            <a:r>
              <a:rPr lang="en-US" sz="2600" dirty="0">
                <a:solidFill>
                  <a:srgbClr val="FFCC00"/>
                </a:solidFill>
                <a:effectLst>
                  <a:outerShdw blurRad="38100" dist="38100" dir="2700000" algn="tl">
                    <a:srgbClr val="000000"/>
                  </a:outerShdw>
                </a:effectLst>
                <a:latin typeface="Berlin Sans FB" panose="020E0602020502020306" pitchFamily="34" charset="0"/>
              </a:rPr>
              <a:t>Eccl. 12:13-4</a:t>
            </a:r>
          </a:p>
        </p:txBody>
      </p:sp>
      <p:pic>
        <p:nvPicPr>
          <p:cNvPr id="18" name="Picture 6" descr="Related image">
            <a:extLst>
              <a:ext uri="{FF2B5EF4-FFF2-40B4-BE49-F238E27FC236}">
                <a16:creationId xmlns:a16="http://schemas.microsoft.com/office/drawing/2014/main" id="{45414FB4-94BB-43B0-8DA6-1D0A007A11F1}"/>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650657" y="-11850"/>
            <a:ext cx="4474870" cy="3356153"/>
          </a:xfrm>
          <a:prstGeom prst="rect">
            <a:avLst/>
          </a:prstGeom>
          <a:noFill/>
          <a:extLst>
            <a:ext uri="{909E8E84-426E-40DD-AFC4-6F175D3DCCD1}">
              <a14:hiddenFill xmlns:a14="http://schemas.microsoft.com/office/drawing/2010/main">
                <a:solidFill>
                  <a:srgbClr val="FFFFFF"/>
                </a:solidFill>
              </a14:hiddenFill>
            </a:ext>
          </a:extLst>
        </p:spPr>
      </p:pic>
      <p:sp>
        <p:nvSpPr>
          <p:cNvPr id="19" name="Text Box 15">
            <a:extLst>
              <a:ext uri="{FF2B5EF4-FFF2-40B4-BE49-F238E27FC236}">
                <a16:creationId xmlns:a16="http://schemas.microsoft.com/office/drawing/2014/main" id="{930F4830-B43E-41E2-9C21-79150561BE3D}"/>
              </a:ext>
            </a:extLst>
          </p:cNvPr>
          <p:cNvSpPr txBox="1">
            <a:spLocks noChangeArrowheads="1"/>
          </p:cNvSpPr>
          <p:nvPr/>
        </p:nvSpPr>
        <p:spPr bwMode="auto">
          <a:xfrm>
            <a:off x="381000" y="3505200"/>
            <a:ext cx="8686799"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688975" indent="-688975">
              <a:buClr>
                <a:schemeClr val="tx1"/>
              </a:buClr>
              <a:buSzPct val="125000"/>
              <a:buFont typeface="Wingdings 2" panose="05020102010507070707" pitchFamily="18" charset="2"/>
              <a:buChar char="u"/>
            </a:pPr>
            <a:r>
              <a:rPr lang="en-US" sz="3000" dirty="0">
                <a:solidFill>
                  <a:srgbClr val="FFFF00"/>
                </a:solidFill>
                <a:effectLst>
                  <a:outerShdw blurRad="38100" dist="38100" dir="2700000" algn="tl">
                    <a:srgbClr val="000000"/>
                  </a:outerShdw>
                </a:effectLst>
                <a:latin typeface="Berlin Sans FB" panose="020E0602020502020306" pitchFamily="34" charset="0"/>
              </a:rPr>
              <a:t>How did I get here?  </a:t>
            </a:r>
            <a:r>
              <a:rPr lang="en-US" sz="3000" dirty="0">
                <a:solidFill>
                  <a:srgbClr val="FFCC00"/>
                </a:solidFill>
                <a:effectLst>
                  <a:outerShdw blurRad="38100" dist="38100" dir="2700000" algn="tl">
                    <a:srgbClr val="000000"/>
                  </a:outerShdw>
                </a:effectLst>
                <a:latin typeface="Berlin Sans FB" panose="020E0602020502020306" pitchFamily="34" charset="0"/>
              </a:rPr>
              <a:t>Gen. 1:1, 26-27; Rom. 1:20</a:t>
            </a:r>
          </a:p>
        </p:txBody>
      </p:sp>
      <p:sp>
        <p:nvSpPr>
          <p:cNvPr id="23" name="Text Box 15">
            <a:extLst>
              <a:ext uri="{FF2B5EF4-FFF2-40B4-BE49-F238E27FC236}">
                <a16:creationId xmlns:a16="http://schemas.microsoft.com/office/drawing/2014/main" id="{65B17243-BFAF-4F5B-8CF3-D35B40C602EF}"/>
              </a:ext>
            </a:extLst>
          </p:cNvPr>
          <p:cNvSpPr txBox="1">
            <a:spLocks noChangeArrowheads="1"/>
          </p:cNvSpPr>
          <p:nvPr/>
        </p:nvSpPr>
        <p:spPr bwMode="auto">
          <a:xfrm>
            <a:off x="390144" y="4143898"/>
            <a:ext cx="867765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688975" indent="-688975">
              <a:buClr>
                <a:schemeClr val="tx1"/>
              </a:buClr>
              <a:buSzPct val="125000"/>
              <a:buFont typeface="Wingdings 2" panose="05020102010507070707" pitchFamily="18" charset="2"/>
              <a:buChar char="v"/>
            </a:pPr>
            <a:r>
              <a:rPr lang="en-US" sz="3000" dirty="0">
                <a:solidFill>
                  <a:srgbClr val="FFFF00"/>
                </a:solidFill>
                <a:effectLst>
                  <a:outerShdw blurRad="38100" dist="38100" dir="2700000" algn="tl">
                    <a:srgbClr val="000000"/>
                  </a:outerShdw>
                </a:effectLst>
                <a:latin typeface="Berlin Sans FB" panose="020E0602020502020306" pitchFamily="34" charset="0"/>
              </a:rPr>
              <a:t>Why am I here?  </a:t>
            </a:r>
            <a:r>
              <a:rPr lang="en-US" sz="3000" dirty="0">
                <a:solidFill>
                  <a:srgbClr val="FFCC00"/>
                </a:solidFill>
                <a:effectLst>
                  <a:outerShdw blurRad="38100" dist="38100" dir="2700000" algn="tl">
                    <a:srgbClr val="000000"/>
                  </a:outerShdw>
                </a:effectLst>
                <a:latin typeface="Berlin Sans FB" panose="020E0602020502020306" pitchFamily="34" charset="0"/>
              </a:rPr>
              <a:t>Isa. 43:7; Eph. 2:19-22</a:t>
            </a:r>
          </a:p>
        </p:txBody>
      </p:sp>
      <p:sp>
        <p:nvSpPr>
          <p:cNvPr id="24" name="Text Box 15">
            <a:extLst>
              <a:ext uri="{FF2B5EF4-FFF2-40B4-BE49-F238E27FC236}">
                <a16:creationId xmlns:a16="http://schemas.microsoft.com/office/drawing/2014/main" id="{CE3A12EA-575E-40F5-BB63-8C9BF9613A5A}"/>
              </a:ext>
            </a:extLst>
          </p:cNvPr>
          <p:cNvSpPr txBox="1">
            <a:spLocks noChangeArrowheads="1"/>
          </p:cNvSpPr>
          <p:nvPr/>
        </p:nvSpPr>
        <p:spPr bwMode="auto">
          <a:xfrm>
            <a:off x="381000" y="4780002"/>
            <a:ext cx="835599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688975" indent="-688975">
              <a:buClr>
                <a:schemeClr val="tx1"/>
              </a:buClr>
              <a:buSzPct val="125000"/>
              <a:buFont typeface="Wingdings 2" panose="05020102010507070707" pitchFamily="18" charset="2"/>
              <a:buChar char="w"/>
            </a:pPr>
            <a:r>
              <a:rPr lang="en-US" sz="3000" dirty="0">
                <a:solidFill>
                  <a:srgbClr val="FFFF00"/>
                </a:solidFill>
                <a:effectLst>
                  <a:outerShdw blurRad="38100" dist="38100" dir="2700000" algn="tl">
                    <a:srgbClr val="000000"/>
                  </a:outerShdw>
                </a:effectLst>
                <a:latin typeface="Berlin Sans FB" panose="020E0602020502020306" pitchFamily="34" charset="0"/>
              </a:rPr>
              <a:t>Where am I going?  </a:t>
            </a:r>
            <a:r>
              <a:rPr lang="en-US" sz="3000" dirty="0">
                <a:solidFill>
                  <a:srgbClr val="FFCC00"/>
                </a:solidFill>
                <a:effectLst>
                  <a:outerShdw blurRad="38100" dist="38100" dir="2700000" algn="tl">
                    <a:srgbClr val="000000"/>
                  </a:outerShdw>
                </a:effectLst>
                <a:latin typeface="Berlin Sans FB" panose="020E0602020502020306" pitchFamily="34" charset="0"/>
              </a:rPr>
              <a:t>Heb. 9:27; 2 Cor. 5:10</a:t>
            </a:r>
          </a:p>
        </p:txBody>
      </p:sp>
    </p:spTree>
    <p:extLst>
      <p:ext uri="{BB962C8B-B14F-4D97-AF65-F5344CB8AC3E}">
        <p14:creationId xmlns:p14="http://schemas.microsoft.com/office/powerpoint/2010/main" val="3093790869"/>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56329"/>
                                        </p:tgtEl>
                                        <p:attrNameLst>
                                          <p:attrName>style.visibility</p:attrName>
                                        </p:attrNameLst>
                                      </p:cBhvr>
                                      <p:to>
                                        <p:strVal val="visible"/>
                                      </p:to>
                                    </p:set>
                                    <p:animEffect transition="in" filter="dissolve">
                                      <p:cBhvr>
                                        <p:cTn id="7" dur="500"/>
                                        <p:tgtEl>
                                          <p:spTgt spid="56329"/>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dissolve">
                                      <p:cBhvr>
                                        <p:cTn id="11" dur="500"/>
                                        <p:tgtEl>
                                          <p:spTgt spid="18"/>
                                        </p:tgtEl>
                                      </p:cBhvr>
                                    </p:animEffect>
                                  </p:childTnLst>
                                </p:cTn>
                              </p:par>
                              <p:par>
                                <p:cTn id="12" presetID="9" presetClass="entr" presetSubtype="0" fill="hold"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dissolve">
                                      <p:cBhvr>
                                        <p:cTn id="14" dur="500"/>
                                        <p:tgtEl>
                                          <p:spTgt spid="5"/>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56324"/>
                                        </p:tgtEl>
                                        <p:attrNameLst>
                                          <p:attrName>style.visibility</p:attrName>
                                        </p:attrNameLst>
                                      </p:cBhvr>
                                      <p:to>
                                        <p:strVal val="visible"/>
                                      </p:to>
                                    </p:set>
                                    <p:animEffect transition="in" filter="dissolve">
                                      <p:cBhvr>
                                        <p:cTn id="18" dur="500"/>
                                        <p:tgtEl>
                                          <p:spTgt spid="56324"/>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dissolve">
                                      <p:cBhvr>
                                        <p:cTn id="22" dur="500"/>
                                        <p:tgtEl>
                                          <p:spTgt spid="12"/>
                                        </p:tgtEl>
                                      </p:cBhvr>
                                    </p:animEffect>
                                  </p:childTnLst>
                                </p:cTn>
                              </p:par>
                            </p:childTnLst>
                          </p:cTn>
                        </p:par>
                        <p:par>
                          <p:cTn id="23" fill="hold">
                            <p:stCondLst>
                              <p:cond delay="2500"/>
                            </p:stCondLst>
                            <p:childTnLst>
                              <p:par>
                                <p:cTn id="24" presetID="9"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dissolve">
                                      <p:cBhvr>
                                        <p:cTn id="26" dur="500"/>
                                        <p:tgtEl>
                                          <p:spTgt spid="19"/>
                                        </p:tgtEl>
                                      </p:cBhvr>
                                    </p:animEffect>
                                  </p:childTnLst>
                                </p:cTn>
                              </p:par>
                            </p:childTnLst>
                          </p:cTn>
                        </p:par>
                        <p:par>
                          <p:cTn id="27" fill="hold">
                            <p:stCondLst>
                              <p:cond delay="3000"/>
                            </p:stCondLst>
                            <p:childTnLst>
                              <p:par>
                                <p:cTn id="28" presetID="9" presetClass="entr" presetSubtype="0" fill="hold" grpId="0" nodeType="after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dissolve">
                                      <p:cBhvr>
                                        <p:cTn id="30" dur="500"/>
                                        <p:tgtEl>
                                          <p:spTgt spid="23"/>
                                        </p:tgtEl>
                                      </p:cBhvr>
                                    </p:animEffect>
                                  </p:childTnLst>
                                </p:cTn>
                              </p:par>
                            </p:childTnLst>
                          </p:cTn>
                        </p:par>
                        <p:par>
                          <p:cTn id="31" fill="hold">
                            <p:stCondLst>
                              <p:cond delay="3500"/>
                            </p:stCondLst>
                            <p:childTnLst>
                              <p:par>
                                <p:cTn id="32" presetID="9" presetClass="entr" presetSubtype="0" fill="hold" grpId="0" nodeType="after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dissolve">
                                      <p:cBhvr>
                                        <p:cTn id="34" dur="500"/>
                                        <p:tgtEl>
                                          <p:spTgt spid="24"/>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dissolve">
                                      <p:cBhvr>
                                        <p:cTn id="3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p:bldP spid="56329" grpId="0"/>
      <p:bldP spid="12" grpId="0"/>
      <p:bldP spid="14" grpId="0"/>
      <p:bldP spid="19" grpId="0"/>
      <p:bldP spid="23" grpId="0"/>
      <p:bldP spid="24"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pic>
        <p:nvPicPr>
          <p:cNvPr id="3074" name="Picture 2" descr="Related image">
            <a:extLst>
              <a:ext uri="{FF2B5EF4-FFF2-40B4-BE49-F238E27FC236}">
                <a16:creationId xmlns:a16="http://schemas.microsoft.com/office/drawing/2014/main" id="{35A3C2FA-5F25-44AD-92C8-DCDD78171809}"/>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865908" y="28575"/>
            <a:ext cx="7429500" cy="309562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cdn.quotesgram.com/img/1/64/1062444264-quote-christianity-if-false-is-of-no-importance-and-if-true-of-infinite-importance-the-only-thing-it-c-s-lewis-111533.jpg">
            <a:extLst>
              <a:ext uri="{FF2B5EF4-FFF2-40B4-BE49-F238E27FC236}">
                <a16:creationId xmlns:a16="http://schemas.microsoft.com/office/drawing/2014/main" id="{FC641234-17AB-4D2F-B732-E4EA6E7D1859}"/>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47436" y="3276600"/>
            <a:ext cx="7448550" cy="350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1983103"/>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dissolve">
                                      <p:cBhvr>
                                        <p:cTn id="7" dur="500"/>
                                        <p:tgtEl>
                                          <p:spTgt spid="3074"/>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dissolve">
                                      <p:cBhvr>
                                        <p:cTn id="11"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3002" y="4343400"/>
            <a:ext cx="9144000" cy="2474965"/>
          </a:xfrm>
          <a:prstGeom prst="rect">
            <a:avLst/>
          </a:prstGeom>
          <a:solidFill>
            <a:srgbClr val="800000"/>
          </a:solidFill>
          <a:ln>
            <a:noFill/>
          </a:ln>
        </p:spPr>
        <p:style>
          <a:lnRef idx="3">
            <a:schemeClr val="lt1"/>
          </a:lnRef>
          <a:fillRef idx="1">
            <a:schemeClr val="accent1"/>
          </a:fillRef>
          <a:effectRef idx="1">
            <a:schemeClr val="accent1"/>
          </a:effectRef>
          <a:fontRef idx="minor">
            <a:schemeClr val="lt1"/>
          </a:fontRef>
        </p:style>
        <p:txBody>
          <a:bodyPr rtlCol="0" anchor="t"/>
          <a:lstStyle/>
          <a:p>
            <a:pPr algn="ctr"/>
            <a:endParaRPr lang="en-US" b="1" dirty="0">
              <a:effectLst>
                <a:glow rad="101600">
                  <a:schemeClr val="bg1">
                    <a:alpha val="60000"/>
                  </a:schemeClr>
                </a:glow>
              </a:effectLst>
              <a:latin typeface="Nyala" panose="02000504070300020003" pitchFamily="2" charset="0"/>
            </a:endParaRPr>
          </a:p>
        </p:txBody>
      </p:sp>
      <p:sp>
        <p:nvSpPr>
          <p:cNvPr id="9" name="Title 4"/>
          <p:cNvSpPr txBox="1">
            <a:spLocks/>
          </p:cNvSpPr>
          <p:nvPr/>
        </p:nvSpPr>
        <p:spPr>
          <a:xfrm>
            <a:off x="503380" y="5562601"/>
            <a:ext cx="8140398" cy="1142999"/>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5400" b="1" i="1" dirty="0">
                <a:ln w="18415" cmpd="sng">
                  <a:noFill/>
                  <a:prstDash val="solid"/>
                </a:ln>
                <a:solidFill>
                  <a:srgbClr val="FFFF00"/>
                </a:solidFill>
                <a:effectLst>
                  <a:glow rad="101600">
                    <a:schemeClr val="bg1">
                      <a:alpha val="60000"/>
                    </a:schemeClr>
                  </a:glow>
                  <a:outerShdw blurRad="63500" dir="3600000" algn="tl" rotWithShape="0">
                    <a:srgbClr val="000000">
                      <a:alpha val="70000"/>
                    </a:srgbClr>
                  </a:outerShdw>
                </a:effectLst>
                <a:latin typeface="Cambria" pitchFamily="18" charset="0"/>
              </a:rPr>
              <a:t>Acts 17:22-31</a:t>
            </a:r>
          </a:p>
        </p:txBody>
      </p:sp>
      <p:cxnSp>
        <p:nvCxnSpPr>
          <p:cNvPr id="7" name="Straight Connector 6">
            <a:extLst>
              <a:ext uri="{FF2B5EF4-FFF2-40B4-BE49-F238E27FC236}">
                <a16:creationId xmlns:a16="http://schemas.microsoft.com/office/drawing/2014/main" id="{0E67C590-910C-4240-BE63-B93AFA6D156D}"/>
              </a:ext>
            </a:extLst>
          </p:cNvPr>
          <p:cNvCxnSpPr/>
          <p:nvPr/>
        </p:nvCxnSpPr>
        <p:spPr bwMode="auto">
          <a:xfrm>
            <a:off x="-13002" y="4343400"/>
            <a:ext cx="9144000" cy="0"/>
          </a:xfrm>
          <a:prstGeom prst="line">
            <a:avLst/>
          </a:prstGeom>
          <a:solidFill>
            <a:schemeClr val="accent1"/>
          </a:solidFill>
          <a:ln w="317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extBox 1">
            <a:extLst>
              <a:ext uri="{FF2B5EF4-FFF2-40B4-BE49-F238E27FC236}">
                <a16:creationId xmlns:a16="http://schemas.microsoft.com/office/drawing/2014/main" id="{40F00D8B-F98E-43A4-838D-869267FCE610}"/>
              </a:ext>
            </a:extLst>
          </p:cNvPr>
          <p:cNvSpPr txBox="1"/>
          <p:nvPr/>
        </p:nvSpPr>
        <p:spPr>
          <a:xfrm>
            <a:off x="183522" y="4536607"/>
            <a:ext cx="8731878" cy="1107996"/>
          </a:xfrm>
          <a:prstGeom prst="rect">
            <a:avLst/>
          </a:prstGeom>
          <a:noFill/>
        </p:spPr>
        <p:txBody>
          <a:bodyPr wrap="none" rtlCol="0">
            <a:spAutoFit/>
          </a:bodyPr>
          <a:lstStyle/>
          <a:p>
            <a:r>
              <a:rPr lang="en-US" sz="6600" b="1" dirty="0">
                <a:effectLst>
                  <a:outerShdw blurRad="38100" dist="38100" dir="2700000" algn="tl">
                    <a:srgbClr val="000000">
                      <a:alpha val="43137"/>
                    </a:srgbClr>
                  </a:outerShdw>
                </a:effectLst>
                <a:latin typeface="Nyala" panose="02000504070300020003" pitchFamily="2" charset="0"/>
              </a:rPr>
              <a:t>Life’s Most Basic Questions</a:t>
            </a:r>
          </a:p>
        </p:txBody>
      </p:sp>
      <p:pic>
        <p:nvPicPr>
          <p:cNvPr id="3" name="Picture 2" descr="Related image">
            <a:extLst>
              <a:ext uri="{FF2B5EF4-FFF2-40B4-BE49-F238E27FC236}">
                <a16:creationId xmlns:a16="http://schemas.microsoft.com/office/drawing/2014/main" id="{9D5B9256-D581-4F3D-8691-98B35859C17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73690" y="98367"/>
            <a:ext cx="7404402" cy="41688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909472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35"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style.rotation</p:attrName>
                                        </p:attrNameLst>
                                      </p:cBhvr>
                                      <p:tavLst>
                                        <p:tav tm="0">
                                          <p:val>
                                            <p:fltVal val="720"/>
                                          </p:val>
                                        </p:tav>
                                        <p:tav tm="100000">
                                          <p:val>
                                            <p:fltVal val="0"/>
                                          </p:val>
                                        </p:tav>
                                      </p:tavLst>
                                    </p:anim>
                                    <p:anim calcmode="lin" valueType="num">
                                      <p:cBhvr>
                                        <p:cTn id="13" dur="1000" fill="hold"/>
                                        <p:tgtEl>
                                          <p:spTgt spid="6"/>
                                        </p:tgtEl>
                                        <p:attrNameLst>
                                          <p:attrName>ppt_h</p:attrName>
                                        </p:attrNameLst>
                                      </p:cBhvr>
                                      <p:tavLst>
                                        <p:tav tm="0">
                                          <p:val>
                                            <p:fltVal val="0"/>
                                          </p:val>
                                        </p:tav>
                                        <p:tav tm="100000">
                                          <p:val>
                                            <p:strVal val="#ppt_h"/>
                                          </p:val>
                                        </p:tav>
                                      </p:tavLst>
                                    </p:anim>
                                    <p:anim calcmode="lin" valueType="num">
                                      <p:cBhvr>
                                        <p:cTn id="14" dur="1000" fill="hold"/>
                                        <p:tgtEl>
                                          <p:spTgt spid="6"/>
                                        </p:tgtEl>
                                        <p:attrNameLst>
                                          <p:attrName>ppt_w</p:attrName>
                                        </p:attrNameLst>
                                      </p:cBhvr>
                                      <p:tavLst>
                                        <p:tav tm="0">
                                          <p:val>
                                            <p:fltVal val="0"/>
                                          </p:val>
                                        </p:tav>
                                        <p:tav tm="100000">
                                          <p:val>
                                            <p:strVal val="#ppt_w"/>
                                          </p:val>
                                        </p:tav>
                                      </p:tavLst>
                                    </p:anim>
                                  </p:childTnLst>
                                </p:cTn>
                              </p:par>
                              <p:par>
                                <p:cTn id="15" presetID="35"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2000"/>
                                        <p:tgtEl>
                                          <p:spTgt spid="2"/>
                                        </p:tgtEl>
                                      </p:cBhvr>
                                    </p:animEffect>
                                    <p:anim calcmode="lin" valueType="num">
                                      <p:cBhvr>
                                        <p:cTn id="18" dur="2000" fill="hold"/>
                                        <p:tgtEl>
                                          <p:spTgt spid="2"/>
                                        </p:tgtEl>
                                        <p:attrNameLst>
                                          <p:attrName>style.rotation</p:attrName>
                                        </p:attrNameLst>
                                      </p:cBhvr>
                                      <p:tavLst>
                                        <p:tav tm="0">
                                          <p:val>
                                            <p:fltVal val="720"/>
                                          </p:val>
                                        </p:tav>
                                        <p:tav tm="100000">
                                          <p:val>
                                            <p:fltVal val="0"/>
                                          </p:val>
                                        </p:tav>
                                      </p:tavLst>
                                    </p:anim>
                                    <p:anim calcmode="lin" valueType="num">
                                      <p:cBhvr>
                                        <p:cTn id="19" dur="2000" fill="hold"/>
                                        <p:tgtEl>
                                          <p:spTgt spid="2"/>
                                        </p:tgtEl>
                                        <p:attrNameLst>
                                          <p:attrName>ppt_h</p:attrName>
                                        </p:attrNameLst>
                                      </p:cBhvr>
                                      <p:tavLst>
                                        <p:tav tm="0">
                                          <p:val>
                                            <p:fltVal val="0"/>
                                          </p:val>
                                        </p:tav>
                                        <p:tav tm="100000">
                                          <p:val>
                                            <p:strVal val="#ppt_h"/>
                                          </p:val>
                                        </p:tav>
                                      </p:tavLst>
                                    </p:anim>
                                    <p:anim calcmode="lin" valueType="num">
                                      <p:cBhvr>
                                        <p:cTn id="20" dur="2000" fill="hold"/>
                                        <p:tgtEl>
                                          <p:spTgt spid="2"/>
                                        </p:tgtEl>
                                        <p:attrNameLst>
                                          <p:attrName>ppt_w</p:attrName>
                                        </p:attrNameLst>
                                      </p:cBhvr>
                                      <p:tavLst>
                                        <p:tav tm="0">
                                          <p:val>
                                            <p:fltVal val="0"/>
                                          </p:val>
                                        </p:tav>
                                        <p:tav tm="100000">
                                          <p:val>
                                            <p:strVal val="#ppt_w"/>
                                          </p:val>
                                        </p:tav>
                                      </p:tavLst>
                                    </p:anim>
                                  </p:childTnLst>
                                </p:cTn>
                              </p:par>
                              <p:par>
                                <p:cTn id="21" presetID="35"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2000"/>
                                        <p:tgtEl>
                                          <p:spTgt spid="9"/>
                                        </p:tgtEl>
                                      </p:cBhvr>
                                    </p:animEffect>
                                    <p:anim calcmode="lin" valueType="num">
                                      <p:cBhvr>
                                        <p:cTn id="24" dur="2000" fill="hold"/>
                                        <p:tgtEl>
                                          <p:spTgt spid="9"/>
                                        </p:tgtEl>
                                        <p:attrNameLst>
                                          <p:attrName>style.rotation</p:attrName>
                                        </p:attrNameLst>
                                      </p:cBhvr>
                                      <p:tavLst>
                                        <p:tav tm="0">
                                          <p:val>
                                            <p:fltVal val="720"/>
                                          </p:val>
                                        </p:tav>
                                        <p:tav tm="100000">
                                          <p:val>
                                            <p:fltVal val="0"/>
                                          </p:val>
                                        </p:tav>
                                      </p:tavLst>
                                    </p:anim>
                                    <p:anim calcmode="lin" valueType="num">
                                      <p:cBhvr>
                                        <p:cTn id="25" dur="2000" fill="hold"/>
                                        <p:tgtEl>
                                          <p:spTgt spid="9"/>
                                        </p:tgtEl>
                                        <p:attrNameLst>
                                          <p:attrName>ppt_h</p:attrName>
                                        </p:attrNameLst>
                                      </p:cBhvr>
                                      <p:tavLst>
                                        <p:tav tm="0">
                                          <p:val>
                                            <p:fltVal val="0"/>
                                          </p:val>
                                        </p:tav>
                                        <p:tav tm="100000">
                                          <p:val>
                                            <p:strVal val="#ppt_h"/>
                                          </p:val>
                                        </p:tav>
                                      </p:tavLst>
                                    </p:anim>
                                    <p:anim calcmode="lin" valueType="num">
                                      <p:cBhvr>
                                        <p:cTn id="26" dur="2000" fill="hold"/>
                                        <p:tgtEl>
                                          <p:spTgt spid="9"/>
                                        </p:tgtEl>
                                        <p:attrNameLst>
                                          <p:attrName>ppt_w</p:attrName>
                                        </p:attrNameLst>
                                      </p:cBhvr>
                                      <p:tavLst>
                                        <p:tav tm="0">
                                          <p:val>
                                            <p:fltVal val="0"/>
                                          </p:val>
                                        </p:tav>
                                        <p:tav tm="100000">
                                          <p:val>
                                            <p:strVal val="#ppt_w"/>
                                          </p:val>
                                        </p:tav>
                                      </p:tavLst>
                                    </p:anim>
                                  </p:childTnLst>
                                </p:cTn>
                              </p:par>
                            </p:childTnLst>
                          </p:cTn>
                        </p:par>
                        <p:par>
                          <p:cTn id="27" fill="hold">
                            <p:stCondLst>
                              <p:cond delay="2500"/>
                            </p:stCondLst>
                            <p:childTnLst>
                              <p:par>
                                <p:cTn id="28" presetID="35" presetClass="entr" presetSubtype="0" fill="hold" nodeType="after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fade">
                                      <p:cBhvr>
                                        <p:cTn id="30" dur="2000"/>
                                        <p:tgtEl>
                                          <p:spTgt spid="3"/>
                                        </p:tgtEl>
                                      </p:cBhvr>
                                    </p:animEffect>
                                    <p:anim calcmode="lin" valueType="num">
                                      <p:cBhvr>
                                        <p:cTn id="31" dur="2000" fill="hold"/>
                                        <p:tgtEl>
                                          <p:spTgt spid="3"/>
                                        </p:tgtEl>
                                        <p:attrNameLst>
                                          <p:attrName>style.rotation</p:attrName>
                                        </p:attrNameLst>
                                      </p:cBhvr>
                                      <p:tavLst>
                                        <p:tav tm="0">
                                          <p:val>
                                            <p:fltVal val="720"/>
                                          </p:val>
                                        </p:tav>
                                        <p:tav tm="100000">
                                          <p:val>
                                            <p:fltVal val="0"/>
                                          </p:val>
                                        </p:tav>
                                      </p:tavLst>
                                    </p:anim>
                                    <p:anim calcmode="lin" valueType="num">
                                      <p:cBhvr>
                                        <p:cTn id="32" dur="2000" fill="hold"/>
                                        <p:tgtEl>
                                          <p:spTgt spid="3"/>
                                        </p:tgtEl>
                                        <p:attrNameLst>
                                          <p:attrName>ppt_h</p:attrName>
                                        </p:attrNameLst>
                                      </p:cBhvr>
                                      <p:tavLst>
                                        <p:tav tm="0">
                                          <p:val>
                                            <p:fltVal val="0"/>
                                          </p:val>
                                        </p:tav>
                                        <p:tav tm="100000">
                                          <p:val>
                                            <p:strVal val="#ppt_h"/>
                                          </p:val>
                                        </p:tav>
                                      </p:tavLst>
                                    </p:anim>
                                    <p:anim calcmode="lin" valueType="num">
                                      <p:cBhvr>
                                        <p:cTn id="33" dur="2000" fill="hold"/>
                                        <p:tgtEl>
                                          <p:spTgt spid="3"/>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BE86863-16FF-4455-8052-39B42922A73C}"/>
              </a:ext>
            </a:extLst>
          </p:cNvPr>
          <p:cNvSpPr/>
          <p:nvPr/>
        </p:nvSpPr>
        <p:spPr bwMode="auto">
          <a:xfrm>
            <a:off x="0" y="-11113"/>
            <a:ext cx="9144000" cy="1458913"/>
          </a:xfrm>
          <a:prstGeom prst="rect">
            <a:avLst/>
          </a:prstGeom>
          <a:solidFill>
            <a:srgbClr val="800000"/>
          </a:solidFill>
          <a:ln w="381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anose="020B0604030504040204" pitchFamily="34" charset="0"/>
            </a:endParaRPr>
          </a:p>
        </p:txBody>
      </p:sp>
      <p:sp>
        <p:nvSpPr>
          <p:cNvPr id="56329" name="Text Box 9"/>
          <p:cNvSpPr txBox="1">
            <a:spLocks noChangeArrowheads="1"/>
          </p:cNvSpPr>
          <p:nvPr/>
        </p:nvSpPr>
        <p:spPr bwMode="auto">
          <a:xfrm>
            <a:off x="152400" y="228600"/>
            <a:ext cx="4953000" cy="923330"/>
          </a:xfrm>
          <a:prstGeom prst="rect">
            <a:avLst/>
          </a:prstGeom>
          <a:noFill/>
          <a:ln>
            <a:noFill/>
          </a:ln>
          <a:effectLst/>
          <a:extLst/>
        </p:spPr>
        <p:txBody>
          <a:bodyPr wrap="square">
            <a:spAutoFit/>
          </a:bodyP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sz="5400" dirty="0">
                <a:solidFill>
                  <a:srgbClr val="FFFF00"/>
                </a:solidFill>
                <a:latin typeface="Berlin Sans FB Demi" panose="020E0802020502020306" pitchFamily="34" charset="0"/>
              </a:rPr>
              <a:t>Introduction</a:t>
            </a:r>
          </a:p>
        </p:txBody>
      </p:sp>
      <p:sp>
        <p:nvSpPr>
          <p:cNvPr id="2" name="Slide Number Placeholder 1"/>
          <p:cNvSpPr>
            <a:spLocks noGrp="1"/>
          </p:cNvSpPr>
          <p:nvPr>
            <p:ph type="sldNum" sz="quarter" idx="12"/>
          </p:nvPr>
        </p:nvSpPr>
        <p:spPr>
          <a:xfrm>
            <a:off x="8458200" y="6400800"/>
            <a:ext cx="685800" cy="457200"/>
          </a:xfrm>
        </p:spPr>
        <p:txBody>
          <a:bodyPr/>
          <a:lstStyle/>
          <a:p>
            <a:fld id="{955E7828-17CB-442F-849A-4BD13309398C}" type="slidenum">
              <a:rPr lang="en-US" sz="1800" b="1" smtClean="0">
                <a:effectLst/>
                <a:latin typeface="Gill Sans MT" panose="020B0502020104020203" pitchFamily="34" charset="0"/>
              </a:rPr>
              <a:pPr/>
              <a:t>3</a:t>
            </a:fld>
            <a:endParaRPr lang="en-US" sz="1800" b="1" dirty="0">
              <a:effectLst/>
              <a:latin typeface="Gill Sans MT" panose="020B0502020104020203" pitchFamily="34" charset="0"/>
            </a:endParaRPr>
          </a:p>
        </p:txBody>
      </p:sp>
      <p:cxnSp>
        <p:nvCxnSpPr>
          <p:cNvPr id="5" name="Straight Connector 4">
            <a:extLst>
              <a:ext uri="{FF2B5EF4-FFF2-40B4-BE49-F238E27FC236}">
                <a16:creationId xmlns:a16="http://schemas.microsoft.com/office/drawing/2014/main" id="{611DC2B8-6858-4C7B-8330-CCB64F7EA68B}"/>
              </a:ext>
            </a:extLst>
          </p:cNvPr>
          <p:cNvCxnSpPr/>
          <p:nvPr/>
        </p:nvCxnSpPr>
        <p:spPr bwMode="auto">
          <a:xfrm>
            <a:off x="0" y="1447800"/>
            <a:ext cx="9144000" cy="0"/>
          </a:xfrm>
          <a:prstGeom prst="line">
            <a:avLst/>
          </a:prstGeom>
          <a:solidFill>
            <a:schemeClr val="accent1"/>
          </a:solidFill>
          <a:ln w="317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Text Box 15">
            <a:extLst>
              <a:ext uri="{FF2B5EF4-FFF2-40B4-BE49-F238E27FC236}">
                <a16:creationId xmlns:a16="http://schemas.microsoft.com/office/drawing/2014/main" id="{482D0756-7117-48F0-8ABB-32D83A535B55}"/>
              </a:ext>
            </a:extLst>
          </p:cNvPr>
          <p:cNvSpPr txBox="1">
            <a:spLocks noChangeArrowheads="1"/>
          </p:cNvSpPr>
          <p:nvPr/>
        </p:nvSpPr>
        <p:spPr bwMode="auto">
          <a:xfrm>
            <a:off x="143256" y="1646872"/>
            <a:ext cx="5308767"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457200" indent="-457200">
              <a:buClr>
                <a:srgbClr val="FFFF00"/>
              </a:buClr>
              <a:buSzPct val="115000"/>
              <a:buFont typeface="Wingdings 2" panose="05020102010507070707" pitchFamily="18" charset="2"/>
              <a:buChar char=""/>
            </a:pPr>
            <a:r>
              <a:rPr lang="en-US" sz="3000" dirty="0">
                <a:effectLst>
                  <a:outerShdw blurRad="38100" dist="38100" dir="2700000" algn="tl">
                    <a:srgbClr val="000000"/>
                  </a:outerShdw>
                </a:effectLst>
                <a:latin typeface="Berlin Sans FB" panose="020E0602020502020306" pitchFamily="34" charset="0"/>
              </a:rPr>
              <a:t>Purpose of our lesson to answer life’s three most basic questions:</a:t>
            </a:r>
            <a:endParaRPr lang="en-US" sz="3000" dirty="0">
              <a:solidFill>
                <a:srgbClr val="FFCC66"/>
              </a:solidFill>
              <a:effectLst>
                <a:outerShdw blurRad="38100" dist="38100" dir="2700000" algn="tl">
                  <a:srgbClr val="000000"/>
                </a:outerShdw>
              </a:effectLst>
              <a:latin typeface="Berlin Sans FB" panose="020E0602020502020306" pitchFamily="34" charset="0"/>
            </a:endParaRPr>
          </a:p>
        </p:txBody>
      </p:sp>
      <p:sp>
        <p:nvSpPr>
          <p:cNvPr id="12" name="Text Box 15">
            <a:extLst>
              <a:ext uri="{FF2B5EF4-FFF2-40B4-BE49-F238E27FC236}">
                <a16:creationId xmlns:a16="http://schemas.microsoft.com/office/drawing/2014/main" id="{DCC5CD11-A186-4659-98F0-10734E780F85}"/>
              </a:ext>
            </a:extLst>
          </p:cNvPr>
          <p:cNvSpPr txBox="1">
            <a:spLocks noChangeArrowheads="1"/>
          </p:cNvSpPr>
          <p:nvPr/>
        </p:nvSpPr>
        <p:spPr bwMode="auto">
          <a:xfrm>
            <a:off x="581922" y="3352800"/>
            <a:ext cx="6885678"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688975" indent="-688975">
              <a:buClr>
                <a:schemeClr val="tx1"/>
              </a:buClr>
              <a:buSzPct val="125000"/>
              <a:buFont typeface="Wingdings 2" panose="05020102010507070707" pitchFamily="18" charset="2"/>
              <a:buChar char="u"/>
            </a:pPr>
            <a:r>
              <a:rPr lang="en-US" sz="3000" dirty="0">
                <a:solidFill>
                  <a:srgbClr val="FFFF00"/>
                </a:solidFill>
                <a:effectLst>
                  <a:outerShdw blurRad="38100" dist="38100" dir="2700000" algn="tl">
                    <a:srgbClr val="000000"/>
                  </a:outerShdw>
                </a:effectLst>
                <a:latin typeface="Berlin Sans FB" panose="020E0602020502020306" pitchFamily="34" charset="0"/>
              </a:rPr>
              <a:t>How did I get here?</a:t>
            </a:r>
            <a:endParaRPr lang="en-US" sz="3000" dirty="0">
              <a:solidFill>
                <a:srgbClr val="FFCC66"/>
              </a:solidFill>
              <a:effectLst>
                <a:outerShdw blurRad="38100" dist="38100" dir="2700000" algn="tl">
                  <a:srgbClr val="000000"/>
                </a:outerShdw>
              </a:effectLst>
              <a:latin typeface="Berlin Sans FB" panose="020E0602020502020306" pitchFamily="34" charset="0"/>
            </a:endParaRPr>
          </a:p>
        </p:txBody>
      </p:sp>
      <p:sp>
        <p:nvSpPr>
          <p:cNvPr id="13" name="Text Box 15">
            <a:extLst>
              <a:ext uri="{FF2B5EF4-FFF2-40B4-BE49-F238E27FC236}">
                <a16:creationId xmlns:a16="http://schemas.microsoft.com/office/drawing/2014/main" id="{FF61024C-D442-4C94-9F87-4E4562FED3A2}"/>
              </a:ext>
            </a:extLst>
          </p:cNvPr>
          <p:cNvSpPr txBox="1">
            <a:spLocks noChangeArrowheads="1"/>
          </p:cNvSpPr>
          <p:nvPr/>
        </p:nvSpPr>
        <p:spPr bwMode="auto">
          <a:xfrm>
            <a:off x="591065" y="3991498"/>
            <a:ext cx="797464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688975" indent="-688975">
              <a:buClr>
                <a:schemeClr val="tx1"/>
              </a:buClr>
              <a:buSzPct val="125000"/>
              <a:buFont typeface="Wingdings 2" panose="05020102010507070707" pitchFamily="18" charset="2"/>
              <a:buChar char="v"/>
            </a:pPr>
            <a:r>
              <a:rPr lang="en-US" sz="3000" dirty="0">
                <a:solidFill>
                  <a:srgbClr val="FFFF00"/>
                </a:solidFill>
                <a:effectLst>
                  <a:outerShdw blurRad="38100" dist="38100" dir="2700000" algn="tl">
                    <a:srgbClr val="000000"/>
                  </a:outerShdw>
                </a:effectLst>
                <a:latin typeface="Berlin Sans FB" panose="020E0602020502020306" pitchFamily="34" charset="0"/>
              </a:rPr>
              <a:t>Why am I here?</a:t>
            </a:r>
            <a:endParaRPr lang="en-US" sz="3000" dirty="0">
              <a:solidFill>
                <a:srgbClr val="FFCC66"/>
              </a:solidFill>
              <a:effectLst>
                <a:outerShdw blurRad="38100" dist="38100" dir="2700000" algn="tl">
                  <a:srgbClr val="000000"/>
                </a:outerShdw>
              </a:effectLst>
              <a:latin typeface="Berlin Sans FB" panose="020E0602020502020306" pitchFamily="34" charset="0"/>
            </a:endParaRPr>
          </a:p>
        </p:txBody>
      </p:sp>
      <p:sp>
        <p:nvSpPr>
          <p:cNvPr id="14" name="Text Box 15">
            <a:extLst>
              <a:ext uri="{FF2B5EF4-FFF2-40B4-BE49-F238E27FC236}">
                <a16:creationId xmlns:a16="http://schemas.microsoft.com/office/drawing/2014/main" id="{61FED26A-B124-4851-84D5-023335D440D3}"/>
              </a:ext>
            </a:extLst>
          </p:cNvPr>
          <p:cNvSpPr txBox="1">
            <a:spLocks noChangeArrowheads="1"/>
          </p:cNvSpPr>
          <p:nvPr/>
        </p:nvSpPr>
        <p:spPr bwMode="auto">
          <a:xfrm>
            <a:off x="581921" y="4627602"/>
            <a:ext cx="835599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688975" indent="-688975">
              <a:buClr>
                <a:schemeClr val="tx1"/>
              </a:buClr>
              <a:buSzPct val="125000"/>
              <a:buFont typeface="Wingdings 2" panose="05020102010507070707" pitchFamily="18" charset="2"/>
              <a:buChar char="w"/>
            </a:pPr>
            <a:r>
              <a:rPr lang="en-US" sz="3000" dirty="0">
                <a:solidFill>
                  <a:srgbClr val="FFFF00"/>
                </a:solidFill>
                <a:effectLst>
                  <a:outerShdw blurRad="38100" dist="38100" dir="2700000" algn="tl">
                    <a:srgbClr val="000000"/>
                  </a:outerShdw>
                </a:effectLst>
                <a:latin typeface="Berlin Sans FB" panose="020E0602020502020306" pitchFamily="34" charset="0"/>
              </a:rPr>
              <a:t>Where am I going?</a:t>
            </a:r>
            <a:endParaRPr lang="en-US" sz="3000" dirty="0">
              <a:solidFill>
                <a:srgbClr val="FFCC66"/>
              </a:solidFill>
              <a:effectLst>
                <a:outerShdw blurRad="38100" dist="38100" dir="2700000" algn="tl">
                  <a:srgbClr val="000000"/>
                </a:outerShdw>
              </a:effectLst>
              <a:latin typeface="Berlin Sans FB" panose="020E0602020502020306" pitchFamily="34" charset="0"/>
            </a:endParaRPr>
          </a:p>
        </p:txBody>
      </p:sp>
      <p:pic>
        <p:nvPicPr>
          <p:cNvPr id="6148" name="Picture 4" descr="https://lewinkler.files.wordpress.com/2015/10/picture11.png">
            <a:extLst>
              <a:ext uri="{FF2B5EF4-FFF2-40B4-BE49-F238E27FC236}">
                <a16:creationId xmlns:a16="http://schemas.microsoft.com/office/drawing/2014/main" id="{4CBD0C71-4B0D-4079-8772-8FEB9C7CE245}"/>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452023" y="-3143"/>
            <a:ext cx="3713273" cy="27275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3280986"/>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56329"/>
                                        </p:tgtEl>
                                        <p:attrNameLst>
                                          <p:attrName>style.visibility</p:attrName>
                                        </p:attrNameLst>
                                      </p:cBhvr>
                                      <p:to>
                                        <p:strVal val="visible"/>
                                      </p:to>
                                    </p:set>
                                    <p:animEffect transition="in" filter="dissolve">
                                      <p:cBhvr>
                                        <p:cTn id="7" dur="500"/>
                                        <p:tgtEl>
                                          <p:spTgt spid="56329"/>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6148"/>
                                        </p:tgtEl>
                                        <p:attrNameLst>
                                          <p:attrName>style.visibility</p:attrName>
                                        </p:attrNameLst>
                                      </p:cBhvr>
                                      <p:to>
                                        <p:strVal val="visible"/>
                                      </p:to>
                                    </p:set>
                                    <p:animEffect transition="in" filter="dissolve">
                                      <p:cBhvr>
                                        <p:cTn id="11" dur="500"/>
                                        <p:tgtEl>
                                          <p:spTgt spid="6148"/>
                                        </p:tgtEl>
                                      </p:cBhvr>
                                    </p:animEffect>
                                  </p:childTnLst>
                                </p:cTn>
                              </p:par>
                              <p:par>
                                <p:cTn id="12" presetID="9" presetClass="entr" presetSubtype="0" fill="hold"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dissolve">
                                      <p:cBhvr>
                                        <p:cTn id="14" dur="500"/>
                                        <p:tgtEl>
                                          <p:spTgt spid="5"/>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dissolve">
                                      <p:cBhvr>
                                        <p:cTn id="18" dur="500"/>
                                        <p:tgtEl>
                                          <p:spTgt spid="19"/>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dissolve">
                                      <p:cBhvr>
                                        <p:cTn id="22" dur="500"/>
                                        <p:tgtEl>
                                          <p:spTgt spid="12"/>
                                        </p:tgtEl>
                                      </p:cBhvr>
                                    </p:animEffect>
                                  </p:childTnLst>
                                </p:cTn>
                              </p:par>
                            </p:childTnLst>
                          </p:cTn>
                        </p:par>
                        <p:par>
                          <p:cTn id="23" fill="hold">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dissolve">
                                      <p:cBhvr>
                                        <p:cTn id="26" dur="500"/>
                                        <p:tgtEl>
                                          <p:spTgt spid="13"/>
                                        </p:tgtEl>
                                      </p:cBhvr>
                                    </p:animEffect>
                                  </p:childTnLst>
                                </p:cTn>
                              </p:par>
                            </p:childTnLst>
                          </p:cTn>
                        </p:par>
                        <p:par>
                          <p:cTn id="27" fill="hold">
                            <p:stCondLst>
                              <p:cond delay="2500"/>
                            </p:stCondLst>
                            <p:childTnLst>
                              <p:par>
                                <p:cTn id="28" presetID="9" presetClass="entr" presetSubtype="0"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dissolve">
                                      <p:cBhvr>
                                        <p:cTn id="3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9" grpId="0"/>
      <p:bldP spid="19" grpId="0"/>
      <p:bldP spid="12" grpId="0"/>
      <p:bldP spid="13"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BE86863-16FF-4455-8052-39B42922A73C}"/>
              </a:ext>
            </a:extLst>
          </p:cNvPr>
          <p:cNvSpPr/>
          <p:nvPr/>
        </p:nvSpPr>
        <p:spPr bwMode="auto">
          <a:xfrm>
            <a:off x="0" y="-11113"/>
            <a:ext cx="9144000" cy="1458913"/>
          </a:xfrm>
          <a:prstGeom prst="rect">
            <a:avLst/>
          </a:prstGeom>
          <a:solidFill>
            <a:srgbClr val="800000"/>
          </a:solidFill>
          <a:ln w="381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anose="020B0604030504040204" pitchFamily="34" charset="0"/>
            </a:endParaRPr>
          </a:p>
        </p:txBody>
      </p:sp>
      <p:sp>
        <p:nvSpPr>
          <p:cNvPr id="56329" name="Text Box 9"/>
          <p:cNvSpPr txBox="1">
            <a:spLocks noChangeArrowheads="1"/>
          </p:cNvSpPr>
          <p:nvPr/>
        </p:nvSpPr>
        <p:spPr bwMode="auto">
          <a:xfrm>
            <a:off x="152400" y="228600"/>
            <a:ext cx="4953000" cy="923330"/>
          </a:xfrm>
          <a:prstGeom prst="rect">
            <a:avLst/>
          </a:prstGeom>
          <a:noFill/>
          <a:ln>
            <a:noFill/>
          </a:ln>
          <a:effectLst/>
          <a:extLst/>
        </p:spPr>
        <p:txBody>
          <a:bodyPr wrap="square">
            <a:spAutoFit/>
          </a:bodyP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sz="5400" dirty="0">
                <a:solidFill>
                  <a:srgbClr val="FFFF00"/>
                </a:solidFill>
                <a:latin typeface="Berlin Sans FB Demi" panose="020E0802020502020306" pitchFamily="34" charset="0"/>
              </a:rPr>
              <a:t>Introduction</a:t>
            </a:r>
          </a:p>
        </p:txBody>
      </p:sp>
      <p:sp>
        <p:nvSpPr>
          <p:cNvPr id="2" name="Slide Number Placeholder 1"/>
          <p:cNvSpPr>
            <a:spLocks noGrp="1"/>
          </p:cNvSpPr>
          <p:nvPr>
            <p:ph type="sldNum" sz="quarter" idx="12"/>
          </p:nvPr>
        </p:nvSpPr>
        <p:spPr>
          <a:xfrm>
            <a:off x="8458200" y="6400800"/>
            <a:ext cx="685800" cy="457200"/>
          </a:xfrm>
        </p:spPr>
        <p:txBody>
          <a:bodyPr/>
          <a:lstStyle/>
          <a:p>
            <a:fld id="{955E7828-17CB-442F-849A-4BD13309398C}" type="slidenum">
              <a:rPr lang="en-US" sz="1800" b="1" smtClean="0">
                <a:effectLst/>
                <a:latin typeface="Gill Sans MT" panose="020B0502020104020203" pitchFamily="34" charset="0"/>
              </a:rPr>
              <a:pPr/>
              <a:t>4</a:t>
            </a:fld>
            <a:endParaRPr lang="en-US" sz="1800" b="1" dirty="0">
              <a:effectLst/>
              <a:latin typeface="Gill Sans MT" panose="020B0502020104020203" pitchFamily="34" charset="0"/>
            </a:endParaRPr>
          </a:p>
        </p:txBody>
      </p:sp>
      <p:cxnSp>
        <p:nvCxnSpPr>
          <p:cNvPr id="5" name="Straight Connector 4">
            <a:extLst>
              <a:ext uri="{FF2B5EF4-FFF2-40B4-BE49-F238E27FC236}">
                <a16:creationId xmlns:a16="http://schemas.microsoft.com/office/drawing/2014/main" id="{611DC2B8-6858-4C7B-8330-CCB64F7EA68B}"/>
              </a:ext>
            </a:extLst>
          </p:cNvPr>
          <p:cNvCxnSpPr/>
          <p:nvPr/>
        </p:nvCxnSpPr>
        <p:spPr bwMode="auto">
          <a:xfrm>
            <a:off x="0" y="1447800"/>
            <a:ext cx="9144000" cy="0"/>
          </a:xfrm>
          <a:prstGeom prst="line">
            <a:avLst/>
          </a:prstGeom>
          <a:solidFill>
            <a:schemeClr val="accent1"/>
          </a:solidFill>
          <a:ln w="317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6148" name="Picture 4" descr="https://lewinkler.files.wordpress.com/2015/10/picture11.png">
            <a:extLst>
              <a:ext uri="{FF2B5EF4-FFF2-40B4-BE49-F238E27FC236}">
                <a16:creationId xmlns:a16="http://schemas.microsoft.com/office/drawing/2014/main" id="{4CBD0C71-4B0D-4079-8772-8FEB9C7CE245}"/>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452023" y="-3143"/>
            <a:ext cx="3713273" cy="2727580"/>
          </a:xfrm>
          <a:prstGeom prst="rect">
            <a:avLst/>
          </a:prstGeom>
          <a:noFill/>
          <a:extLst>
            <a:ext uri="{909E8E84-426E-40DD-AFC4-6F175D3DCCD1}">
              <a14:hiddenFill xmlns:a14="http://schemas.microsoft.com/office/drawing/2010/main">
                <a:solidFill>
                  <a:srgbClr val="FFFFFF"/>
                </a:solidFill>
              </a14:hiddenFill>
            </a:ext>
          </a:extLst>
        </p:spPr>
      </p:pic>
      <p:sp>
        <p:nvSpPr>
          <p:cNvPr id="11" name="Text Box 15">
            <a:extLst>
              <a:ext uri="{FF2B5EF4-FFF2-40B4-BE49-F238E27FC236}">
                <a16:creationId xmlns:a16="http://schemas.microsoft.com/office/drawing/2014/main" id="{69EE02A6-06FE-4F0E-9C1D-418C804020E7}"/>
              </a:ext>
            </a:extLst>
          </p:cNvPr>
          <p:cNvSpPr txBox="1">
            <a:spLocks noChangeArrowheads="1"/>
          </p:cNvSpPr>
          <p:nvPr/>
        </p:nvSpPr>
        <p:spPr bwMode="auto">
          <a:xfrm>
            <a:off x="152400" y="1743990"/>
            <a:ext cx="529962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688975" indent="-688975">
              <a:buClr>
                <a:schemeClr val="tx1"/>
              </a:buClr>
              <a:buSzPct val="125000"/>
              <a:buFont typeface="Wingdings 2" panose="05020102010507070707" pitchFamily="18" charset="2"/>
              <a:buChar char=""/>
            </a:pPr>
            <a:r>
              <a:rPr lang="en-US" sz="2800" i="1" dirty="0">
                <a:solidFill>
                  <a:srgbClr val="FFFF00"/>
                </a:solidFill>
                <a:effectLst>
                  <a:outerShdw blurRad="38100" dist="38100" dir="2700000" algn="tl">
                    <a:srgbClr val="000000"/>
                  </a:outerShdw>
                </a:effectLst>
                <a:latin typeface="Berlin Sans FB" panose="020E0602020502020306" pitchFamily="34" charset="0"/>
              </a:rPr>
              <a:t>The Law of Causality </a:t>
            </a:r>
            <a:r>
              <a:rPr lang="en-US" sz="2800" dirty="0">
                <a:solidFill>
                  <a:srgbClr val="FFFF00"/>
                </a:solidFill>
                <a:effectLst>
                  <a:outerShdw blurRad="38100" dist="38100" dir="2700000" algn="tl">
                    <a:srgbClr val="000000"/>
                  </a:outerShdw>
                </a:effectLst>
                <a:latin typeface="Berlin Sans FB" panose="020E0602020502020306" pitchFamily="34" charset="0"/>
              </a:rPr>
              <a:t>:  </a:t>
            </a:r>
            <a:r>
              <a:rPr lang="en-US" sz="2800" dirty="0">
                <a:effectLst>
                  <a:outerShdw blurRad="38100" dist="38100" dir="2700000" algn="tl">
                    <a:srgbClr val="000000"/>
                  </a:outerShdw>
                </a:effectLst>
                <a:latin typeface="Berlin Sans FB" panose="020E0602020502020306" pitchFamily="34" charset="0"/>
              </a:rPr>
              <a:t>every </a:t>
            </a:r>
            <a:r>
              <a:rPr lang="en-US" sz="2800" u="sng" dirty="0">
                <a:solidFill>
                  <a:srgbClr val="FFFF00"/>
                </a:solidFill>
                <a:effectLst>
                  <a:outerShdw blurRad="38100" dist="38100" dir="2700000" algn="tl">
                    <a:srgbClr val="000000"/>
                  </a:outerShdw>
                </a:effectLst>
                <a:latin typeface="Berlin Sans FB" panose="020E0602020502020306" pitchFamily="34" charset="0"/>
              </a:rPr>
              <a:t>material</a:t>
            </a:r>
            <a:r>
              <a:rPr lang="en-US" sz="2800" dirty="0">
                <a:effectLst>
                  <a:outerShdw blurRad="38100" dist="38100" dir="2700000" algn="tl">
                    <a:srgbClr val="000000"/>
                  </a:outerShdw>
                </a:effectLst>
                <a:latin typeface="Berlin Sans FB" panose="020E0602020502020306" pitchFamily="34" charset="0"/>
              </a:rPr>
              <a:t> </a:t>
            </a:r>
            <a:r>
              <a:rPr lang="en-US" sz="2800" u="sng" dirty="0">
                <a:solidFill>
                  <a:srgbClr val="FFFF00"/>
                </a:solidFill>
                <a:effectLst>
                  <a:outerShdw blurRad="38100" dist="38100" dir="2700000" algn="tl">
                    <a:srgbClr val="000000"/>
                  </a:outerShdw>
                </a:effectLst>
                <a:latin typeface="Berlin Sans FB" panose="020E0602020502020306" pitchFamily="34" charset="0"/>
              </a:rPr>
              <a:t>effect</a:t>
            </a:r>
            <a:r>
              <a:rPr lang="en-US" sz="2800" dirty="0">
                <a:effectLst>
                  <a:outerShdw blurRad="38100" dist="38100" dir="2700000" algn="tl">
                    <a:srgbClr val="000000"/>
                  </a:outerShdw>
                </a:effectLst>
                <a:latin typeface="Berlin Sans FB" panose="020E0602020502020306" pitchFamily="34" charset="0"/>
              </a:rPr>
              <a:t> has an</a:t>
            </a:r>
            <a:endParaRPr lang="en-US" sz="2800" dirty="0">
              <a:solidFill>
                <a:srgbClr val="FFCC66"/>
              </a:solidFill>
              <a:effectLst>
                <a:outerShdw blurRad="38100" dist="38100" dir="2700000" algn="tl">
                  <a:srgbClr val="000000"/>
                </a:outerShdw>
              </a:effectLst>
              <a:latin typeface="Berlin Sans FB" panose="020E0602020502020306" pitchFamily="34" charset="0"/>
            </a:endParaRPr>
          </a:p>
        </p:txBody>
      </p:sp>
      <p:sp>
        <p:nvSpPr>
          <p:cNvPr id="15" name="Text Box 15">
            <a:extLst>
              <a:ext uri="{FF2B5EF4-FFF2-40B4-BE49-F238E27FC236}">
                <a16:creationId xmlns:a16="http://schemas.microsoft.com/office/drawing/2014/main" id="{59FF56B8-1C36-48DD-A487-2D429EEC948C}"/>
              </a:ext>
            </a:extLst>
          </p:cNvPr>
          <p:cNvSpPr txBox="1">
            <a:spLocks noChangeArrowheads="1"/>
          </p:cNvSpPr>
          <p:nvPr/>
        </p:nvSpPr>
        <p:spPr bwMode="auto">
          <a:xfrm>
            <a:off x="152400" y="3769202"/>
            <a:ext cx="848587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688975" indent="-688975">
              <a:buClr>
                <a:schemeClr val="tx1"/>
              </a:buClr>
              <a:buSzPct val="125000"/>
              <a:buFont typeface="Wingdings 2" panose="05020102010507070707" pitchFamily="18" charset="2"/>
              <a:buChar char=""/>
            </a:pPr>
            <a:r>
              <a:rPr lang="en-US" sz="2800" i="1" dirty="0">
                <a:solidFill>
                  <a:srgbClr val="FFFF00"/>
                </a:solidFill>
                <a:effectLst>
                  <a:outerShdw blurRad="38100" dist="38100" dir="2700000" algn="tl">
                    <a:srgbClr val="000000"/>
                  </a:outerShdw>
                </a:effectLst>
                <a:latin typeface="Berlin Sans FB" panose="020E0602020502020306" pitchFamily="34" charset="0"/>
              </a:rPr>
              <a:t>The First Law of Thermodynamics </a:t>
            </a:r>
            <a:r>
              <a:rPr lang="en-US" sz="2800" dirty="0">
                <a:solidFill>
                  <a:srgbClr val="FFFF00"/>
                </a:solidFill>
                <a:effectLst>
                  <a:outerShdw blurRad="38100" dist="38100" dir="2700000" algn="tl">
                    <a:srgbClr val="000000"/>
                  </a:outerShdw>
                </a:effectLst>
                <a:latin typeface="Berlin Sans FB" panose="020E0602020502020306" pitchFamily="34" charset="0"/>
              </a:rPr>
              <a:t>:  </a:t>
            </a:r>
            <a:r>
              <a:rPr lang="en-US" sz="2800" dirty="0">
                <a:effectLst>
                  <a:outerShdw blurRad="38100" dist="38100" dir="2700000" algn="tl">
                    <a:srgbClr val="000000"/>
                  </a:outerShdw>
                </a:effectLst>
                <a:latin typeface="Berlin Sans FB" panose="020E0602020502020306" pitchFamily="34" charset="0"/>
              </a:rPr>
              <a:t>law of the conservation of mass and energy.</a:t>
            </a:r>
            <a:endParaRPr lang="en-US" sz="2800" dirty="0">
              <a:solidFill>
                <a:srgbClr val="FFCC66"/>
              </a:solidFill>
              <a:effectLst>
                <a:outerShdw blurRad="38100" dist="38100" dir="2700000" algn="tl">
                  <a:srgbClr val="000000"/>
                </a:outerShdw>
              </a:effectLst>
              <a:latin typeface="Berlin Sans FB" panose="020E0602020502020306" pitchFamily="34" charset="0"/>
            </a:endParaRPr>
          </a:p>
        </p:txBody>
      </p:sp>
      <p:sp>
        <p:nvSpPr>
          <p:cNvPr id="16" name="Text Box 15">
            <a:extLst>
              <a:ext uri="{FF2B5EF4-FFF2-40B4-BE49-F238E27FC236}">
                <a16:creationId xmlns:a16="http://schemas.microsoft.com/office/drawing/2014/main" id="{D6877973-C07A-4672-BC55-22166C6E23DB}"/>
              </a:ext>
            </a:extLst>
          </p:cNvPr>
          <p:cNvSpPr txBox="1">
            <a:spLocks noChangeArrowheads="1"/>
          </p:cNvSpPr>
          <p:nvPr/>
        </p:nvSpPr>
        <p:spPr bwMode="auto">
          <a:xfrm>
            <a:off x="145476" y="5257800"/>
            <a:ext cx="848587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688975" indent="-688975">
              <a:buClr>
                <a:schemeClr val="tx1"/>
              </a:buClr>
              <a:buSzPct val="125000"/>
              <a:buFont typeface="Wingdings 2" panose="05020102010507070707" pitchFamily="18" charset="2"/>
              <a:buChar char=""/>
            </a:pPr>
            <a:r>
              <a:rPr lang="en-US" sz="2800" i="1" dirty="0">
                <a:solidFill>
                  <a:srgbClr val="FFFF00"/>
                </a:solidFill>
                <a:effectLst>
                  <a:outerShdw blurRad="38100" dist="38100" dir="2700000" algn="tl">
                    <a:srgbClr val="000000"/>
                  </a:outerShdw>
                </a:effectLst>
                <a:latin typeface="Berlin Sans FB" panose="020E0602020502020306" pitchFamily="34" charset="0"/>
              </a:rPr>
              <a:t>The Second Law of Thermodynamics </a:t>
            </a:r>
            <a:r>
              <a:rPr lang="en-US" sz="2800" dirty="0">
                <a:solidFill>
                  <a:srgbClr val="FFFF00"/>
                </a:solidFill>
                <a:effectLst>
                  <a:outerShdw blurRad="38100" dist="38100" dir="2700000" algn="tl">
                    <a:srgbClr val="000000"/>
                  </a:outerShdw>
                </a:effectLst>
                <a:latin typeface="Berlin Sans FB" panose="020E0602020502020306" pitchFamily="34" charset="0"/>
              </a:rPr>
              <a:t>:  </a:t>
            </a:r>
            <a:r>
              <a:rPr lang="en-US" sz="2800" dirty="0">
                <a:effectLst>
                  <a:outerShdw blurRad="38100" dist="38100" dir="2700000" algn="tl">
                    <a:srgbClr val="000000"/>
                  </a:outerShdw>
                </a:effectLst>
                <a:latin typeface="Berlin Sans FB" panose="020E0602020502020306" pitchFamily="34" charset="0"/>
              </a:rPr>
              <a:t>law of decreasing order.</a:t>
            </a:r>
            <a:endParaRPr lang="en-US" sz="2800" dirty="0">
              <a:solidFill>
                <a:srgbClr val="FFCC66"/>
              </a:solidFill>
              <a:effectLst>
                <a:outerShdw blurRad="38100" dist="38100" dir="2700000" algn="tl">
                  <a:srgbClr val="000000"/>
                </a:outerShdw>
              </a:effectLst>
              <a:latin typeface="Berlin Sans FB" panose="020E0602020502020306" pitchFamily="34" charset="0"/>
            </a:endParaRPr>
          </a:p>
        </p:txBody>
      </p:sp>
      <p:sp>
        <p:nvSpPr>
          <p:cNvPr id="17" name="Text Box 15">
            <a:extLst>
              <a:ext uri="{FF2B5EF4-FFF2-40B4-BE49-F238E27FC236}">
                <a16:creationId xmlns:a16="http://schemas.microsoft.com/office/drawing/2014/main" id="{BF1A380B-B448-4966-930D-0B4F41D635AA}"/>
              </a:ext>
            </a:extLst>
          </p:cNvPr>
          <p:cNvSpPr txBox="1">
            <a:spLocks noChangeArrowheads="1"/>
          </p:cNvSpPr>
          <p:nvPr/>
        </p:nvSpPr>
        <p:spPr bwMode="auto">
          <a:xfrm>
            <a:off x="860140" y="2655605"/>
            <a:ext cx="7239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Clr>
                <a:schemeClr val="tx1"/>
              </a:buClr>
              <a:buSzPct val="125000"/>
            </a:pPr>
            <a:r>
              <a:rPr lang="en-US" sz="2800" u="sng" dirty="0">
                <a:solidFill>
                  <a:srgbClr val="FFFF00"/>
                </a:solidFill>
                <a:effectLst>
                  <a:outerShdw blurRad="38100" dist="38100" dir="2700000" algn="tl">
                    <a:srgbClr val="000000"/>
                  </a:outerShdw>
                </a:effectLst>
                <a:latin typeface="Berlin Sans FB" panose="020E0602020502020306" pitchFamily="34" charset="0"/>
              </a:rPr>
              <a:t>antecedent</a:t>
            </a:r>
            <a:r>
              <a:rPr lang="en-US" sz="2800" dirty="0">
                <a:effectLst>
                  <a:outerShdw blurRad="38100" dist="38100" dir="2700000" algn="tl">
                    <a:srgbClr val="000000"/>
                  </a:outerShdw>
                </a:effectLst>
                <a:latin typeface="Berlin Sans FB" panose="020E0602020502020306" pitchFamily="34" charset="0"/>
              </a:rPr>
              <a:t> or simultaneous </a:t>
            </a:r>
            <a:r>
              <a:rPr lang="en-US" sz="2800" u="sng" dirty="0">
                <a:solidFill>
                  <a:srgbClr val="FFFF00"/>
                </a:solidFill>
                <a:effectLst>
                  <a:outerShdw blurRad="38100" dist="38100" dir="2700000" algn="tl">
                    <a:srgbClr val="000000"/>
                  </a:outerShdw>
                </a:effectLst>
                <a:latin typeface="Berlin Sans FB" panose="020E0602020502020306" pitchFamily="34" charset="0"/>
              </a:rPr>
              <a:t>adequate</a:t>
            </a:r>
            <a:r>
              <a:rPr lang="en-US" sz="2800" dirty="0">
                <a:effectLst>
                  <a:outerShdw blurRad="38100" dist="38100" dir="2700000" algn="tl">
                    <a:srgbClr val="000000"/>
                  </a:outerShdw>
                </a:effectLst>
                <a:latin typeface="Berlin Sans FB" panose="020E0602020502020306" pitchFamily="34" charset="0"/>
              </a:rPr>
              <a:t> </a:t>
            </a:r>
            <a:r>
              <a:rPr lang="en-US" sz="2800" u="sng" dirty="0">
                <a:solidFill>
                  <a:srgbClr val="FFFF00"/>
                </a:solidFill>
                <a:effectLst>
                  <a:outerShdw blurRad="38100" dist="38100" dir="2700000" algn="tl">
                    <a:srgbClr val="000000"/>
                  </a:outerShdw>
                </a:effectLst>
                <a:latin typeface="Berlin Sans FB" panose="020E0602020502020306" pitchFamily="34" charset="0"/>
              </a:rPr>
              <a:t>cause</a:t>
            </a:r>
            <a:r>
              <a:rPr lang="en-US" sz="2800" dirty="0">
                <a:effectLst>
                  <a:outerShdw blurRad="38100" dist="38100" dir="2700000" algn="tl">
                    <a:srgbClr val="000000"/>
                  </a:outerShdw>
                </a:effectLst>
                <a:latin typeface="Berlin Sans FB" panose="020E0602020502020306" pitchFamily="34" charset="0"/>
              </a:rPr>
              <a:t>.</a:t>
            </a:r>
            <a:endParaRPr lang="en-US" sz="2800" dirty="0">
              <a:solidFill>
                <a:srgbClr val="FFCC66"/>
              </a:solidFill>
              <a:effectLst>
                <a:outerShdw blurRad="38100" dist="38100" dir="2700000" algn="tl">
                  <a:srgbClr val="000000"/>
                </a:outerShdw>
              </a:effectLst>
              <a:latin typeface="Berlin Sans FB" panose="020E0602020502020306" pitchFamily="34" charset="0"/>
            </a:endParaRPr>
          </a:p>
        </p:txBody>
      </p:sp>
    </p:spTree>
    <p:extLst>
      <p:ext uri="{BB962C8B-B14F-4D97-AF65-F5344CB8AC3E}">
        <p14:creationId xmlns:p14="http://schemas.microsoft.com/office/powerpoint/2010/main" val="3806232693"/>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56329"/>
                                        </p:tgtEl>
                                        <p:attrNameLst>
                                          <p:attrName>style.visibility</p:attrName>
                                        </p:attrNameLst>
                                      </p:cBhvr>
                                      <p:to>
                                        <p:strVal val="visible"/>
                                      </p:to>
                                    </p:set>
                                    <p:animEffect transition="in" filter="dissolve">
                                      <p:cBhvr>
                                        <p:cTn id="7" dur="500"/>
                                        <p:tgtEl>
                                          <p:spTgt spid="56329"/>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6148"/>
                                        </p:tgtEl>
                                        <p:attrNameLst>
                                          <p:attrName>style.visibility</p:attrName>
                                        </p:attrNameLst>
                                      </p:cBhvr>
                                      <p:to>
                                        <p:strVal val="visible"/>
                                      </p:to>
                                    </p:set>
                                    <p:animEffect transition="in" filter="dissolve">
                                      <p:cBhvr>
                                        <p:cTn id="11" dur="500"/>
                                        <p:tgtEl>
                                          <p:spTgt spid="6148"/>
                                        </p:tgtEl>
                                      </p:cBhvr>
                                    </p:animEffect>
                                  </p:childTnLst>
                                </p:cTn>
                              </p:par>
                              <p:par>
                                <p:cTn id="12" presetID="9" presetClass="entr" presetSubtype="0" fill="hold"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dissolve">
                                      <p:cBhvr>
                                        <p:cTn id="14" dur="500"/>
                                        <p:tgtEl>
                                          <p:spTgt spid="5"/>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dissolve">
                                      <p:cBhvr>
                                        <p:cTn id="18" dur="500"/>
                                        <p:tgtEl>
                                          <p:spTgt spid="11"/>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dissolve">
                                      <p:cBhvr>
                                        <p:cTn id="21" dur="500"/>
                                        <p:tgtEl>
                                          <p:spTgt spid="17"/>
                                        </p:tgtEl>
                                      </p:cBhvr>
                                    </p:animEffect>
                                  </p:childTnLst>
                                </p:cTn>
                              </p:par>
                            </p:childTnLst>
                          </p:cTn>
                        </p:par>
                        <p:par>
                          <p:cTn id="22" fill="hold">
                            <p:stCondLst>
                              <p:cond delay="1500"/>
                            </p:stCondLst>
                            <p:childTnLst>
                              <p:par>
                                <p:cTn id="23" presetID="9" presetClass="entr" presetSubtype="0"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dissolve">
                                      <p:cBhvr>
                                        <p:cTn id="25" dur="500"/>
                                        <p:tgtEl>
                                          <p:spTgt spid="15"/>
                                        </p:tgtEl>
                                      </p:cBhvr>
                                    </p:animEffect>
                                  </p:childTnLst>
                                </p:cTn>
                              </p:par>
                            </p:childTnLst>
                          </p:cTn>
                        </p:par>
                        <p:par>
                          <p:cTn id="26" fill="hold">
                            <p:stCondLst>
                              <p:cond delay="2000"/>
                            </p:stCondLst>
                            <p:childTnLst>
                              <p:par>
                                <p:cTn id="27" presetID="9" presetClass="entr" presetSubtype="0" fill="hold" grpId="0" nodeType="after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dissolve">
                                      <p:cBhvr>
                                        <p:cTn id="2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9" grpId="0"/>
      <p:bldP spid="11" grpId="0"/>
      <p:bldP spid="15" grpId="0"/>
      <p:bldP spid="16"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BE86863-16FF-4455-8052-39B42922A73C}"/>
              </a:ext>
            </a:extLst>
          </p:cNvPr>
          <p:cNvSpPr/>
          <p:nvPr/>
        </p:nvSpPr>
        <p:spPr bwMode="auto">
          <a:xfrm>
            <a:off x="0" y="-11113"/>
            <a:ext cx="9144000" cy="1458913"/>
          </a:xfrm>
          <a:prstGeom prst="rect">
            <a:avLst/>
          </a:prstGeom>
          <a:solidFill>
            <a:srgbClr val="800000"/>
          </a:solidFill>
          <a:ln w="381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anose="020B0604030504040204" pitchFamily="34" charset="0"/>
            </a:endParaRPr>
          </a:p>
        </p:txBody>
      </p:sp>
      <p:sp>
        <p:nvSpPr>
          <p:cNvPr id="56329" name="Text Box 9"/>
          <p:cNvSpPr txBox="1">
            <a:spLocks noChangeArrowheads="1"/>
          </p:cNvSpPr>
          <p:nvPr/>
        </p:nvSpPr>
        <p:spPr bwMode="auto">
          <a:xfrm>
            <a:off x="152400" y="228600"/>
            <a:ext cx="4953000" cy="923330"/>
          </a:xfrm>
          <a:prstGeom prst="rect">
            <a:avLst/>
          </a:prstGeom>
          <a:noFill/>
          <a:ln>
            <a:noFill/>
          </a:ln>
          <a:effectLst/>
          <a:extLst/>
        </p:spPr>
        <p:txBody>
          <a:bodyPr wrap="square">
            <a:spAutoFit/>
          </a:bodyP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sz="5400" dirty="0">
                <a:solidFill>
                  <a:srgbClr val="FFFF00"/>
                </a:solidFill>
                <a:latin typeface="Berlin Sans FB Demi" panose="020E0802020502020306" pitchFamily="34" charset="0"/>
              </a:rPr>
              <a:t>Introduction</a:t>
            </a:r>
          </a:p>
        </p:txBody>
      </p:sp>
      <p:sp>
        <p:nvSpPr>
          <p:cNvPr id="2" name="Slide Number Placeholder 1"/>
          <p:cNvSpPr>
            <a:spLocks noGrp="1"/>
          </p:cNvSpPr>
          <p:nvPr>
            <p:ph type="sldNum" sz="quarter" idx="12"/>
          </p:nvPr>
        </p:nvSpPr>
        <p:spPr>
          <a:xfrm>
            <a:off x="8458200" y="6400800"/>
            <a:ext cx="685800" cy="457200"/>
          </a:xfrm>
        </p:spPr>
        <p:txBody>
          <a:bodyPr/>
          <a:lstStyle/>
          <a:p>
            <a:fld id="{955E7828-17CB-442F-849A-4BD13309398C}" type="slidenum">
              <a:rPr lang="en-US" sz="1800" b="1" smtClean="0">
                <a:effectLst/>
                <a:latin typeface="Gill Sans MT" panose="020B0502020104020203" pitchFamily="34" charset="0"/>
              </a:rPr>
              <a:pPr/>
              <a:t>5</a:t>
            </a:fld>
            <a:endParaRPr lang="en-US" sz="1800" b="1" dirty="0">
              <a:effectLst/>
              <a:latin typeface="Gill Sans MT" panose="020B0502020104020203" pitchFamily="34" charset="0"/>
            </a:endParaRPr>
          </a:p>
        </p:txBody>
      </p:sp>
      <p:cxnSp>
        <p:nvCxnSpPr>
          <p:cNvPr id="5" name="Straight Connector 4">
            <a:extLst>
              <a:ext uri="{FF2B5EF4-FFF2-40B4-BE49-F238E27FC236}">
                <a16:creationId xmlns:a16="http://schemas.microsoft.com/office/drawing/2014/main" id="{611DC2B8-6858-4C7B-8330-CCB64F7EA68B}"/>
              </a:ext>
            </a:extLst>
          </p:cNvPr>
          <p:cNvCxnSpPr/>
          <p:nvPr/>
        </p:nvCxnSpPr>
        <p:spPr bwMode="auto">
          <a:xfrm>
            <a:off x="0" y="1447800"/>
            <a:ext cx="9144000" cy="0"/>
          </a:xfrm>
          <a:prstGeom prst="line">
            <a:avLst/>
          </a:prstGeom>
          <a:solidFill>
            <a:schemeClr val="accent1"/>
          </a:solidFill>
          <a:ln w="317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Text Box 15">
            <a:extLst>
              <a:ext uri="{FF2B5EF4-FFF2-40B4-BE49-F238E27FC236}">
                <a16:creationId xmlns:a16="http://schemas.microsoft.com/office/drawing/2014/main" id="{482D0756-7117-48F0-8ABB-32D83A535B55}"/>
              </a:ext>
            </a:extLst>
          </p:cNvPr>
          <p:cNvSpPr txBox="1">
            <a:spLocks noChangeArrowheads="1"/>
          </p:cNvSpPr>
          <p:nvPr/>
        </p:nvSpPr>
        <p:spPr bwMode="auto">
          <a:xfrm>
            <a:off x="143256" y="1646872"/>
            <a:ext cx="5308767"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688975" indent="-688975">
              <a:buClr>
                <a:srgbClr val="FFFF00"/>
              </a:buClr>
              <a:buSzPct val="115000"/>
              <a:buFont typeface="Wingdings 2" panose="05020102010507070707" pitchFamily="18" charset="2"/>
              <a:buChar char=""/>
            </a:pPr>
            <a:r>
              <a:rPr lang="en-US" sz="4000" dirty="0">
                <a:effectLst>
                  <a:outerShdw blurRad="38100" dist="38100" dir="2700000" algn="tl">
                    <a:srgbClr val="000000"/>
                  </a:outerShdw>
                </a:effectLst>
                <a:latin typeface="Berlin Sans FB" panose="020E0602020502020306" pitchFamily="34" charset="0"/>
              </a:rPr>
              <a:t>Eternal Universe?  </a:t>
            </a:r>
            <a:r>
              <a:rPr lang="en-US" sz="4000" dirty="0">
                <a:solidFill>
                  <a:srgbClr val="FFFF00"/>
                </a:solidFill>
                <a:effectLst>
                  <a:outerShdw blurRad="38100" dist="38100" dir="2700000" algn="tl">
                    <a:srgbClr val="000000"/>
                  </a:outerShdw>
                </a:effectLst>
                <a:latin typeface="Berlin Sans FB" panose="020E0602020502020306" pitchFamily="34" charset="0"/>
              </a:rPr>
              <a:t>No!</a:t>
            </a:r>
          </a:p>
        </p:txBody>
      </p:sp>
      <p:pic>
        <p:nvPicPr>
          <p:cNvPr id="6148" name="Picture 4" descr="https://lewinkler.files.wordpress.com/2015/10/picture11.png">
            <a:extLst>
              <a:ext uri="{FF2B5EF4-FFF2-40B4-BE49-F238E27FC236}">
                <a16:creationId xmlns:a16="http://schemas.microsoft.com/office/drawing/2014/main" id="{4CBD0C71-4B0D-4079-8772-8FEB9C7CE245}"/>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452023" y="-3143"/>
            <a:ext cx="3713273" cy="2727580"/>
          </a:xfrm>
          <a:prstGeom prst="rect">
            <a:avLst/>
          </a:prstGeom>
          <a:noFill/>
          <a:extLst>
            <a:ext uri="{909E8E84-426E-40DD-AFC4-6F175D3DCCD1}">
              <a14:hiddenFill xmlns:a14="http://schemas.microsoft.com/office/drawing/2010/main">
                <a:solidFill>
                  <a:srgbClr val="FFFFFF"/>
                </a:solidFill>
              </a14:hiddenFill>
            </a:ext>
          </a:extLst>
        </p:spPr>
      </p:pic>
      <p:sp>
        <p:nvSpPr>
          <p:cNvPr id="11" name="Text Box 15">
            <a:extLst>
              <a:ext uri="{FF2B5EF4-FFF2-40B4-BE49-F238E27FC236}">
                <a16:creationId xmlns:a16="http://schemas.microsoft.com/office/drawing/2014/main" id="{B05484C5-F923-41B0-AAAF-F6C2CBCB9859}"/>
              </a:ext>
            </a:extLst>
          </p:cNvPr>
          <p:cNvSpPr txBox="1">
            <a:spLocks noChangeArrowheads="1"/>
          </p:cNvSpPr>
          <p:nvPr/>
        </p:nvSpPr>
        <p:spPr bwMode="auto">
          <a:xfrm>
            <a:off x="152400" y="3254514"/>
            <a:ext cx="8763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688975" indent="-688975">
              <a:buClr>
                <a:srgbClr val="FFFF00"/>
              </a:buClr>
              <a:buSzPct val="115000"/>
              <a:buFont typeface="Wingdings 2" panose="05020102010507070707" pitchFamily="18" charset="2"/>
              <a:buChar char=""/>
            </a:pPr>
            <a:r>
              <a:rPr lang="en-US" sz="4000" dirty="0">
                <a:effectLst>
                  <a:outerShdw blurRad="38100" dist="38100" dir="2700000" algn="tl">
                    <a:srgbClr val="000000"/>
                  </a:outerShdw>
                </a:effectLst>
                <a:latin typeface="Berlin Sans FB" panose="020E0602020502020306" pitchFamily="34" charset="0"/>
              </a:rPr>
              <a:t>Universe from nothing?  </a:t>
            </a:r>
            <a:r>
              <a:rPr lang="en-US" sz="4000" dirty="0">
                <a:solidFill>
                  <a:srgbClr val="FFFF00"/>
                </a:solidFill>
                <a:effectLst>
                  <a:outerShdw blurRad="38100" dist="38100" dir="2700000" algn="tl">
                    <a:srgbClr val="000000"/>
                  </a:outerShdw>
                </a:effectLst>
                <a:latin typeface="Berlin Sans FB" panose="020E0602020502020306" pitchFamily="34" charset="0"/>
              </a:rPr>
              <a:t>No!</a:t>
            </a:r>
          </a:p>
        </p:txBody>
      </p:sp>
      <p:sp>
        <p:nvSpPr>
          <p:cNvPr id="15" name="Text Box 15">
            <a:extLst>
              <a:ext uri="{FF2B5EF4-FFF2-40B4-BE49-F238E27FC236}">
                <a16:creationId xmlns:a16="http://schemas.microsoft.com/office/drawing/2014/main" id="{C781DDC2-79A1-446A-AF46-EFFC72D53E87}"/>
              </a:ext>
            </a:extLst>
          </p:cNvPr>
          <p:cNvSpPr txBox="1">
            <a:spLocks noChangeArrowheads="1"/>
          </p:cNvSpPr>
          <p:nvPr/>
        </p:nvSpPr>
        <p:spPr bwMode="auto">
          <a:xfrm>
            <a:off x="152400" y="4233208"/>
            <a:ext cx="87630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688975" indent="-688975">
              <a:buClr>
                <a:srgbClr val="FFFF00"/>
              </a:buClr>
              <a:buSzPct val="115000"/>
              <a:buFont typeface="Wingdings 2" panose="05020102010507070707" pitchFamily="18" charset="2"/>
              <a:buChar char=""/>
            </a:pPr>
            <a:r>
              <a:rPr lang="en-US" sz="4000" dirty="0">
                <a:effectLst>
                  <a:outerShdw blurRad="38100" dist="38100" dir="2700000" algn="tl">
                    <a:srgbClr val="000000"/>
                  </a:outerShdw>
                </a:effectLst>
                <a:latin typeface="Berlin Sans FB" panose="020E0602020502020306" pitchFamily="34" charset="0"/>
              </a:rPr>
              <a:t>God created the Universe?  </a:t>
            </a:r>
            <a:r>
              <a:rPr lang="en-US" sz="4000" dirty="0">
                <a:solidFill>
                  <a:srgbClr val="FFFF00"/>
                </a:solidFill>
                <a:effectLst>
                  <a:outerShdw blurRad="38100" dist="38100" dir="2700000" algn="tl">
                    <a:srgbClr val="000000"/>
                  </a:outerShdw>
                </a:effectLst>
                <a:latin typeface="Berlin Sans FB" panose="020E0602020502020306" pitchFamily="34" charset="0"/>
              </a:rPr>
              <a:t>Yes!  </a:t>
            </a:r>
            <a:r>
              <a:rPr lang="en-US" sz="4000" dirty="0">
                <a:solidFill>
                  <a:srgbClr val="FFCC00"/>
                </a:solidFill>
                <a:effectLst>
                  <a:outerShdw blurRad="38100" dist="38100" dir="2700000" algn="tl">
                    <a:srgbClr val="000000"/>
                  </a:outerShdw>
                </a:effectLst>
                <a:latin typeface="Berlin Sans FB" panose="020E0602020502020306" pitchFamily="34" charset="0"/>
              </a:rPr>
              <a:t>Gen. 1:1; Heb. 3:4; Psa. 33:6, 9; Heb. 1:10-12</a:t>
            </a:r>
          </a:p>
        </p:txBody>
      </p:sp>
    </p:spTree>
    <p:extLst>
      <p:ext uri="{BB962C8B-B14F-4D97-AF65-F5344CB8AC3E}">
        <p14:creationId xmlns:p14="http://schemas.microsoft.com/office/powerpoint/2010/main" val="865520382"/>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56329"/>
                                        </p:tgtEl>
                                        <p:attrNameLst>
                                          <p:attrName>style.visibility</p:attrName>
                                        </p:attrNameLst>
                                      </p:cBhvr>
                                      <p:to>
                                        <p:strVal val="visible"/>
                                      </p:to>
                                    </p:set>
                                    <p:animEffect transition="in" filter="dissolve">
                                      <p:cBhvr>
                                        <p:cTn id="7" dur="500"/>
                                        <p:tgtEl>
                                          <p:spTgt spid="56329"/>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6148"/>
                                        </p:tgtEl>
                                        <p:attrNameLst>
                                          <p:attrName>style.visibility</p:attrName>
                                        </p:attrNameLst>
                                      </p:cBhvr>
                                      <p:to>
                                        <p:strVal val="visible"/>
                                      </p:to>
                                    </p:set>
                                    <p:animEffect transition="in" filter="dissolve">
                                      <p:cBhvr>
                                        <p:cTn id="11" dur="500"/>
                                        <p:tgtEl>
                                          <p:spTgt spid="6148"/>
                                        </p:tgtEl>
                                      </p:cBhvr>
                                    </p:animEffect>
                                  </p:childTnLst>
                                </p:cTn>
                              </p:par>
                              <p:par>
                                <p:cTn id="12" presetID="9" presetClass="entr" presetSubtype="0" fill="hold"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dissolv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dissolve">
                                      <p:cBhvr>
                                        <p:cTn id="19" dur="500"/>
                                        <p:tgtEl>
                                          <p:spTgt spid="19"/>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dissolve">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dissolve">
                                      <p:cBhvr>
                                        <p:cTn id="2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9" grpId="0"/>
      <p:bldP spid="19" grpId="0"/>
      <p:bldP spid="11"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BE86863-16FF-4455-8052-39B42922A73C}"/>
              </a:ext>
            </a:extLst>
          </p:cNvPr>
          <p:cNvSpPr/>
          <p:nvPr/>
        </p:nvSpPr>
        <p:spPr bwMode="auto">
          <a:xfrm>
            <a:off x="0" y="-11113"/>
            <a:ext cx="9144000" cy="1458913"/>
          </a:xfrm>
          <a:prstGeom prst="rect">
            <a:avLst/>
          </a:prstGeom>
          <a:solidFill>
            <a:srgbClr val="800000"/>
          </a:solidFill>
          <a:ln w="381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anose="020B0604030504040204" pitchFamily="34" charset="0"/>
            </a:endParaRPr>
          </a:p>
        </p:txBody>
      </p:sp>
      <p:sp>
        <p:nvSpPr>
          <p:cNvPr id="56329" name="Text Box 9"/>
          <p:cNvSpPr txBox="1">
            <a:spLocks noChangeArrowheads="1"/>
          </p:cNvSpPr>
          <p:nvPr/>
        </p:nvSpPr>
        <p:spPr bwMode="auto">
          <a:xfrm>
            <a:off x="152400" y="228600"/>
            <a:ext cx="4953000" cy="923330"/>
          </a:xfrm>
          <a:prstGeom prst="rect">
            <a:avLst/>
          </a:prstGeom>
          <a:noFill/>
          <a:ln>
            <a:noFill/>
          </a:ln>
          <a:effectLst/>
          <a:extLst/>
        </p:spPr>
        <p:txBody>
          <a:bodyPr wrap="square">
            <a:spAutoFit/>
          </a:bodyP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sz="5400" dirty="0">
                <a:solidFill>
                  <a:srgbClr val="FFFF00"/>
                </a:solidFill>
                <a:latin typeface="Berlin Sans FB Demi" panose="020E0802020502020306" pitchFamily="34" charset="0"/>
              </a:rPr>
              <a:t>Introduction</a:t>
            </a:r>
          </a:p>
        </p:txBody>
      </p:sp>
      <p:sp>
        <p:nvSpPr>
          <p:cNvPr id="2" name="Slide Number Placeholder 1"/>
          <p:cNvSpPr>
            <a:spLocks noGrp="1"/>
          </p:cNvSpPr>
          <p:nvPr>
            <p:ph type="sldNum" sz="quarter" idx="12"/>
          </p:nvPr>
        </p:nvSpPr>
        <p:spPr>
          <a:xfrm>
            <a:off x="8458200" y="6400800"/>
            <a:ext cx="685800" cy="457200"/>
          </a:xfrm>
        </p:spPr>
        <p:txBody>
          <a:bodyPr/>
          <a:lstStyle/>
          <a:p>
            <a:fld id="{955E7828-17CB-442F-849A-4BD13309398C}" type="slidenum">
              <a:rPr lang="en-US" sz="1800" b="1" smtClean="0">
                <a:effectLst/>
                <a:latin typeface="Gill Sans MT" panose="020B0502020104020203" pitchFamily="34" charset="0"/>
              </a:rPr>
              <a:pPr/>
              <a:t>6</a:t>
            </a:fld>
            <a:endParaRPr lang="en-US" sz="1800" b="1" dirty="0">
              <a:effectLst/>
              <a:latin typeface="Gill Sans MT" panose="020B0502020104020203" pitchFamily="34" charset="0"/>
            </a:endParaRPr>
          </a:p>
        </p:txBody>
      </p:sp>
      <p:cxnSp>
        <p:nvCxnSpPr>
          <p:cNvPr id="5" name="Straight Connector 4">
            <a:extLst>
              <a:ext uri="{FF2B5EF4-FFF2-40B4-BE49-F238E27FC236}">
                <a16:creationId xmlns:a16="http://schemas.microsoft.com/office/drawing/2014/main" id="{611DC2B8-6858-4C7B-8330-CCB64F7EA68B}"/>
              </a:ext>
            </a:extLst>
          </p:cNvPr>
          <p:cNvCxnSpPr/>
          <p:nvPr/>
        </p:nvCxnSpPr>
        <p:spPr bwMode="auto">
          <a:xfrm>
            <a:off x="0" y="1447800"/>
            <a:ext cx="9144000" cy="0"/>
          </a:xfrm>
          <a:prstGeom prst="line">
            <a:avLst/>
          </a:prstGeom>
          <a:solidFill>
            <a:schemeClr val="accent1"/>
          </a:solidFill>
          <a:ln w="317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Text Box 15">
            <a:extLst>
              <a:ext uri="{FF2B5EF4-FFF2-40B4-BE49-F238E27FC236}">
                <a16:creationId xmlns:a16="http://schemas.microsoft.com/office/drawing/2014/main" id="{482D0756-7117-48F0-8ABB-32D83A535B55}"/>
              </a:ext>
            </a:extLst>
          </p:cNvPr>
          <p:cNvSpPr txBox="1">
            <a:spLocks noChangeArrowheads="1"/>
          </p:cNvSpPr>
          <p:nvPr/>
        </p:nvSpPr>
        <p:spPr bwMode="auto">
          <a:xfrm>
            <a:off x="143256" y="1646872"/>
            <a:ext cx="530876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688975" indent="-688975">
              <a:buClr>
                <a:srgbClr val="FFFF00"/>
              </a:buClr>
              <a:buSzPct val="115000"/>
              <a:buFont typeface="Wingdings 2" panose="05020102010507070707" pitchFamily="18" charset="2"/>
              <a:buChar char=""/>
            </a:pPr>
            <a:r>
              <a:rPr lang="en-US" sz="4000" dirty="0">
                <a:effectLst>
                  <a:outerShdw blurRad="38100" dist="38100" dir="2700000" algn="tl">
                    <a:srgbClr val="000000"/>
                  </a:outerShdw>
                </a:effectLst>
                <a:latin typeface="Berlin Sans FB" panose="020E0602020502020306" pitchFamily="34" charset="0"/>
              </a:rPr>
              <a:t>Who created God?</a:t>
            </a:r>
            <a:endParaRPr lang="en-US" sz="4000" dirty="0">
              <a:solidFill>
                <a:srgbClr val="FFCC66"/>
              </a:solidFill>
              <a:effectLst>
                <a:outerShdw blurRad="38100" dist="38100" dir="2700000" algn="tl">
                  <a:srgbClr val="000000"/>
                </a:outerShdw>
              </a:effectLst>
              <a:latin typeface="Berlin Sans FB" panose="020E0602020502020306" pitchFamily="34" charset="0"/>
            </a:endParaRPr>
          </a:p>
        </p:txBody>
      </p:sp>
      <p:sp>
        <p:nvSpPr>
          <p:cNvPr id="12" name="Text Box 15">
            <a:extLst>
              <a:ext uri="{FF2B5EF4-FFF2-40B4-BE49-F238E27FC236}">
                <a16:creationId xmlns:a16="http://schemas.microsoft.com/office/drawing/2014/main" id="{DCC5CD11-A186-4659-98F0-10734E780F85}"/>
              </a:ext>
            </a:extLst>
          </p:cNvPr>
          <p:cNvSpPr txBox="1">
            <a:spLocks noChangeArrowheads="1"/>
          </p:cNvSpPr>
          <p:nvPr/>
        </p:nvSpPr>
        <p:spPr bwMode="auto">
          <a:xfrm>
            <a:off x="457200" y="2895600"/>
            <a:ext cx="870833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688975" indent="-688975">
              <a:buClr>
                <a:schemeClr val="tx1"/>
              </a:buClr>
              <a:buSzPct val="125000"/>
              <a:buFont typeface="Wingdings" panose="05000000000000000000" pitchFamily="2" charset="2"/>
              <a:buChar char="ü"/>
            </a:pPr>
            <a:r>
              <a:rPr lang="en-US" sz="3200" dirty="0">
                <a:solidFill>
                  <a:srgbClr val="FFFF00"/>
                </a:solidFill>
                <a:effectLst>
                  <a:outerShdw blurRad="38100" dist="38100" dir="2700000" algn="tl">
                    <a:srgbClr val="000000"/>
                  </a:outerShdw>
                </a:effectLst>
                <a:latin typeface="Berlin Sans FB" panose="020E0602020502020306" pitchFamily="34" charset="0"/>
              </a:rPr>
              <a:t>God is not material, but spiritual:  </a:t>
            </a:r>
            <a:r>
              <a:rPr lang="en-US" sz="3200" dirty="0">
                <a:solidFill>
                  <a:srgbClr val="FFCC00"/>
                </a:solidFill>
                <a:effectLst>
                  <a:outerShdw blurRad="38100" dist="38100" dir="2700000" algn="tl">
                    <a:srgbClr val="000000"/>
                  </a:outerShdw>
                </a:effectLst>
                <a:latin typeface="Berlin Sans FB" panose="020E0602020502020306" pitchFamily="34" charset="0"/>
              </a:rPr>
              <a:t>Jn. 4:24</a:t>
            </a:r>
          </a:p>
        </p:txBody>
      </p:sp>
      <p:sp>
        <p:nvSpPr>
          <p:cNvPr id="13" name="Text Box 15">
            <a:extLst>
              <a:ext uri="{FF2B5EF4-FFF2-40B4-BE49-F238E27FC236}">
                <a16:creationId xmlns:a16="http://schemas.microsoft.com/office/drawing/2014/main" id="{FF61024C-D442-4C94-9F87-4E4562FED3A2}"/>
              </a:ext>
            </a:extLst>
          </p:cNvPr>
          <p:cNvSpPr txBox="1">
            <a:spLocks noChangeArrowheads="1"/>
          </p:cNvSpPr>
          <p:nvPr/>
        </p:nvSpPr>
        <p:spPr bwMode="auto">
          <a:xfrm>
            <a:off x="466344" y="3886200"/>
            <a:ext cx="869895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688975" indent="-688975">
              <a:buClr>
                <a:schemeClr val="tx1"/>
              </a:buClr>
              <a:buSzPct val="125000"/>
              <a:buFont typeface="Wingdings" panose="05000000000000000000" pitchFamily="2" charset="2"/>
              <a:buChar char="ü"/>
            </a:pPr>
            <a:r>
              <a:rPr lang="en-US" sz="3200" dirty="0">
                <a:solidFill>
                  <a:srgbClr val="FFFF00"/>
                </a:solidFill>
                <a:effectLst>
                  <a:outerShdw blurRad="38100" dist="38100" dir="2700000" algn="tl">
                    <a:srgbClr val="000000"/>
                  </a:outerShdw>
                </a:effectLst>
                <a:latin typeface="Berlin Sans FB" panose="020E0602020502020306" pitchFamily="34" charset="0"/>
              </a:rPr>
              <a:t>He exists independent of space, time and matter; He originated them!  </a:t>
            </a:r>
            <a:r>
              <a:rPr lang="en-US" sz="3200" dirty="0">
                <a:solidFill>
                  <a:srgbClr val="FFCC00"/>
                </a:solidFill>
                <a:effectLst>
                  <a:outerShdw blurRad="38100" dist="38100" dir="2700000" algn="tl">
                    <a:srgbClr val="000000"/>
                  </a:outerShdw>
                </a:effectLst>
                <a:latin typeface="Berlin Sans FB" panose="020E0602020502020306" pitchFamily="34" charset="0"/>
              </a:rPr>
              <a:t>Psa. 90:2; 33:6-9</a:t>
            </a:r>
          </a:p>
        </p:txBody>
      </p:sp>
      <p:sp>
        <p:nvSpPr>
          <p:cNvPr id="14" name="Text Box 15">
            <a:extLst>
              <a:ext uri="{FF2B5EF4-FFF2-40B4-BE49-F238E27FC236}">
                <a16:creationId xmlns:a16="http://schemas.microsoft.com/office/drawing/2014/main" id="{61FED26A-B124-4851-84D5-023335D440D3}"/>
              </a:ext>
            </a:extLst>
          </p:cNvPr>
          <p:cNvSpPr txBox="1">
            <a:spLocks noChangeArrowheads="1"/>
          </p:cNvSpPr>
          <p:nvPr/>
        </p:nvSpPr>
        <p:spPr bwMode="auto">
          <a:xfrm>
            <a:off x="457200" y="5334000"/>
            <a:ext cx="8575048"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688975" indent="-688975">
              <a:buClr>
                <a:schemeClr val="tx1"/>
              </a:buClr>
              <a:buSzPct val="125000"/>
              <a:buFont typeface="Wingdings" panose="05000000000000000000" pitchFamily="2" charset="2"/>
              <a:buChar char="ü"/>
            </a:pPr>
            <a:r>
              <a:rPr lang="en-US" sz="3200" dirty="0">
                <a:solidFill>
                  <a:srgbClr val="FFFF00"/>
                </a:solidFill>
                <a:effectLst>
                  <a:outerShdw blurRad="38100" dist="38100" dir="2700000" algn="tl">
                    <a:srgbClr val="000000"/>
                  </a:outerShdw>
                </a:effectLst>
                <a:latin typeface="Berlin Sans FB" panose="020E0602020502020306" pitchFamily="34" charset="0"/>
              </a:rPr>
              <a:t>He is the Chief Builder, the Great uncaused Cause:  </a:t>
            </a:r>
            <a:r>
              <a:rPr lang="en-US" sz="3200" dirty="0">
                <a:solidFill>
                  <a:srgbClr val="FFCC00"/>
                </a:solidFill>
                <a:effectLst>
                  <a:outerShdw blurRad="38100" dist="38100" dir="2700000" algn="tl">
                    <a:srgbClr val="000000"/>
                  </a:outerShdw>
                </a:effectLst>
                <a:latin typeface="Berlin Sans FB" panose="020E0602020502020306" pitchFamily="34" charset="0"/>
              </a:rPr>
              <a:t>Heb. 3:4</a:t>
            </a:r>
          </a:p>
        </p:txBody>
      </p:sp>
      <p:pic>
        <p:nvPicPr>
          <p:cNvPr id="6148" name="Picture 4" descr="https://lewinkler.files.wordpress.com/2015/10/picture11.png">
            <a:extLst>
              <a:ext uri="{FF2B5EF4-FFF2-40B4-BE49-F238E27FC236}">
                <a16:creationId xmlns:a16="http://schemas.microsoft.com/office/drawing/2014/main" id="{4CBD0C71-4B0D-4079-8772-8FEB9C7CE245}"/>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452023" y="-3143"/>
            <a:ext cx="3713273" cy="27275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5016416"/>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56329"/>
                                        </p:tgtEl>
                                        <p:attrNameLst>
                                          <p:attrName>style.visibility</p:attrName>
                                        </p:attrNameLst>
                                      </p:cBhvr>
                                      <p:to>
                                        <p:strVal val="visible"/>
                                      </p:to>
                                    </p:set>
                                    <p:animEffect transition="in" filter="dissolve">
                                      <p:cBhvr>
                                        <p:cTn id="7" dur="500"/>
                                        <p:tgtEl>
                                          <p:spTgt spid="56329"/>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6148"/>
                                        </p:tgtEl>
                                        <p:attrNameLst>
                                          <p:attrName>style.visibility</p:attrName>
                                        </p:attrNameLst>
                                      </p:cBhvr>
                                      <p:to>
                                        <p:strVal val="visible"/>
                                      </p:to>
                                    </p:set>
                                    <p:animEffect transition="in" filter="dissolve">
                                      <p:cBhvr>
                                        <p:cTn id="11" dur="500"/>
                                        <p:tgtEl>
                                          <p:spTgt spid="6148"/>
                                        </p:tgtEl>
                                      </p:cBhvr>
                                    </p:animEffect>
                                  </p:childTnLst>
                                </p:cTn>
                              </p:par>
                              <p:par>
                                <p:cTn id="12" presetID="9" presetClass="entr" presetSubtype="0" fill="hold"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dissolve">
                                      <p:cBhvr>
                                        <p:cTn id="14" dur="500"/>
                                        <p:tgtEl>
                                          <p:spTgt spid="5"/>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dissolve">
                                      <p:cBhvr>
                                        <p:cTn id="18" dur="500"/>
                                        <p:tgtEl>
                                          <p:spTgt spid="19"/>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dissolve">
                                      <p:cBhvr>
                                        <p:cTn id="22" dur="500"/>
                                        <p:tgtEl>
                                          <p:spTgt spid="12"/>
                                        </p:tgtEl>
                                      </p:cBhvr>
                                    </p:animEffect>
                                  </p:childTnLst>
                                </p:cTn>
                              </p:par>
                            </p:childTnLst>
                          </p:cTn>
                        </p:par>
                        <p:par>
                          <p:cTn id="23" fill="hold">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dissolve">
                                      <p:cBhvr>
                                        <p:cTn id="26" dur="500"/>
                                        <p:tgtEl>
                                          <p:spTgt spid="13"/>
                                        </p:tgtEl>
                                      </p:cBhvr>
                                    </p:animEffect>
                                  </p:childTnLst>
                                </p:cTn>
                              </p:par>
                            </p:childTnLst>
                          </p:cTn>
                        </p:par>
                        <p:par>
                          <p:cTn id="27" fill="hold">
                            <p:stCondLst>
                              <p:cond delay="2500"/>
                            </p:stCondLst>
                            <p:childTnLst>
                              <p:par>
                                <p:cTn id="28" presetID="9" presetClass="entr" presetSubtype="0"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dissolve">
                                      <p:cBhvr>
                                        <p:cTn id="3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9" grpId="0"/>
      <p:bldP spid="19" grpId="0"/>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bg>
      <p:bgPr>
        <a:gradFill>
          <a:gsLst>
            <a:gs pos="0">
              <a:schemeClr val="bg1"/>
            </a:gs>
            <a:gs pos="100000">
              <a:srgbClr val="350000"/>
            </a:gs>
          </a:gsLst>
          <a:lin ang="2700000" scaled="1"/>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BE86863-16FF-4455-8052-39B42922A73C}"/>
              </a:ext>
            </a:extLst>
          </p:cNvPr>
          <p:cNvSpPr/>
          <p:nvPr/>
        </p:nvSpPr>
        <p:spPr bwMode="auto">
          <a:xfrm>
            <a:off x="0" y="-11113"/>
            <a:ext cx="9144000" cy="1458913"/>
          </a:xfrm>
          <a:prstGeom prst="rect">
            <a:avLst/>
          </a:prstGeom>
          <a:solidFill>
            <a:srgbClr val="800000"/>
          </a:solidFill>
          <a:ln w="381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anose="020B0604030504040204" pitchFamily="34" charset="0"/>
            </a:endParaRPr>
          </a:p>
        </p:txBody>
      </p:sp>
      <p:sp>
        <p:nvSpPr>
          <p:cNvPr id="56324" name="Rectangle 4"/>
          <p:cNvSpPr>
            <a:spLocks noChangeArrowheads="1"/>
          </p:cNvSpPr>
          <p:nvPr/>
        </p:nvSpPr>
        <p:spPr bwMode="auto">
          <a:xfrm>
            <a:off x="2585975" y="6492875"/>
            <a:ext cx="4038600" cy="365125"/>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eaLnBrk="1" hangingPunct="1"/>
            <a:r>
              <a:rPr lang="en-US" sz="1600" b="1" dirty="0">
                <a:solidFill>
                  <a:schemeClr val="folHlink"/>
                </a:solidFill>
              </a:rPr>
              <a:t>Life's Three Most Basic Questions</a:t>
            </a:r>
          </a:p>
        </p:txBody>
      </p:sp>
      <p:sp>
        <p:nvSpPr>
          <p:cNvPr id="56329" name="Text Box 9"/>
          <p:cNvSpPr txBox="1">
            <a:spLocks noChangeArrowheads="1"/>
          </p:cNvSpPr>
          <p:nvPr/>
        </p:nvSpPr>
        <p:spPr bwMode="auto">
          <a:xfrm>
            <a:off x="76201" y="297359"/>
            <a:ext cx="4495800" cy="769441"/>
          </a:xfrm>
          <a:prstGeom prst="rect">
            <a:avLst/>
          </a:prstGeom>
          <a:noFill/>
          <a:ln>
            <a:noFill/>
          </a:ln>
          <a:effectLst/>
          <a:extLst/>
        </p:spPr>
        <p:txBody>
          <a:bodyPr wrap="square">
            <a:spAutoFit/>
          </a:bodyP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marL="0" indent="0">
              <a:spcBef>
                <a:spcPct val="50000"/>
              </a:spcBef>
            </a:pPr>
            <a:r>
              <a:rPr lang="en-US" sz="4400" dirty="0">
                <a:solidFill>
                  <a:srgbClr val="FFFF00"/>
                </a:solidFill>
                <a:latin typeface="Berlin Sans FB" panose="020E0602020502020306" pitchFamily="34" charset="0"/>
              </a:rPr>
              <a:t>Why am I here?</a:t>
            </a:r>
            <a:endParaRPr lang="en-US" sz="4400" u="sng" dirty="0">
              <a:solidFill>
                <a:srgbClr val="FFFF00"/>
              </a:solidFill>
              <a:latin typeface="Berlin Sans FB" panose="020E0602020502020306" pitchFamily="34" charset="0"/>
            </a:endParaRPr>
          </a:p>
        </p:txBody>
      </p:sp>
      <p:sp>
        <p:nvSpPr>
          <p:cNvPr id="56335" name="Text Box 15"/>
          <p:cNvSpPr txBox="1">
            <a:spLocks noChangeArrowheads="1"/>
          </p:cNvSpPr>
          <p:nvPr/>
        </p:nvSpPr>
        <p:spPr bwMode="auto">
          <a:xfrm>
            <a:off x="143256" y="1524000"/>
            <a:ext cx="4733544"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571500" indent="-571500">
              <a:buClr>
                <a:srgbClr val="FFFF00"/>
              </a:buClr>
              <a:buSzPct val="115000"/>
              <a:buFont typeface="Wingdings 2" panose="05020102010507070707" pitchFamily="18" charset="2"/>
              <a:buChar char="E"/>
            </a:pPr>
            <a:r>
              <a:rPr lang="en-US" sz="2800" dirty="0">
                <a:effectLst>
                  <a:outerShdw blurRad="38100" dist="38100" dir="2700000" algn="tl">
                    <a:srgbClr val="000000"/>
                  </a:outerShdw>
                </a:effectLst>
                <a:latin typeface="Berlin Sans FB" panose="020E0602020502020306" pitchFamily="34" charset="0"/>
              </a:rPr>
              <a:t>Majority of society subscribes to the </a:t>
            </a:r>
            <a:r>
              <a:rPr lang="en-US" sz="2800" dirty="0" err="1">
                <a:effectLst>
                  <a:outerShdw blurRad="38100" dist="38100" dir="2700000" algn="tl">
                    <a:srgbClr val="000000"/>
                  </a:outerShdw>
                </a:effectLst>
                <a:latin typeface="Berlin Sans FB" panose="020E0602020502020306" pitchFamily="34" charset="0"/>
              </a:rPr>
              <a:t>philoso-phy</a:t>
            </a:r>
            <a:r>
              <a:rPr lang="en-US" sz="2800" dirty="0">
                <a:effectLst>
                  <a:outerShdw blurRad="38100" dist="38100" dir="2700000" algn="tl">
                    <a:srgbClr val="000000"/>
                  </a:outerShdw>
                </a:effectLst>
                <a:latin typeface="Berlin Sans FB" panose="020E0602020502020306" pitchFamily="34" charset="0"/>
              </a:rPr>
              <a:t> of </a:t>
            </a:r>
            <a:r>
              <a:rPr lang="en-US" sz="2800" u="sng" dirty="0">
                <a:solidFill>
                  <a:srgbClr val="FFFF00"/>
                </a:solidFill>
                <a:effectLst>
                  <a:outerShdw blurRad="38100" dist="38100" dir="2700000" algn="tl">
                    <a:srgbClr val="000000"/>
                  </a:outerShdw>
                </a:effectLst>
                <a:latin typeface="Berlin Sans FB" panose="020E0602020502020306" pitchFamily="34" charset="0"/>
              </a:rPr>
              <a:t>scientific</a:t>
            </a:r>
            <a:r>
              <a:rPr lang="en-US" sz="2800" dirty="0">
                <a:effectLst>
                  <a:outerShdw blurRad="38100" dist="38100" dir="2700000" algn="tl">
                    <a:srgbClr val="000000"/>
                  </a:outerShdw>
                </a:effectLst>
                <a:latin typeface="Berlin Sans FB" panose="020E0602020502020306" pitchFamily="34" charset="0"/>
              </a:rPr>
              <a:t> </a:t>
            </a:r>
            <a:r>
              <a:rPr lang="en-US" sz="2800" u="sng" dirty="0">
                <a:solidFill>
                  <a:srgbClr val="FFFF00"/>
                </a:solidFill>
                <a:effectLst>
                  <a:outerShdw blurRad="38100" dist="38100" dir="2700000" algn="tl">
                    <a:srgbClr val="000000"/>
                  </a:outerShdw>
                </a:effectLst>
                <a:latin typeface="Berlin Sans FB" panose="020E0602020502020306" pitchFamily="34" charset="0"/>
              </a:rPr>
              <a:t>naturalism</a:t>
            </a:r>
            <a:r>
              <a:rPr lang="en-US" sz="2800" dirty="0">
                <a:effectLst>
                  <a:outerShdw blurRad="38100" dist="38100" dir="2700000" algn="tl">
                    <a:srgbClr val="000000"/>
                  </a:outerShdw>
                </a:effectLst>
                <a:latin typeface="Berlin Sans FB" panose="020E0602020502020306" pitchFamily="34" charset="0"/>
              </a:rPr>
              <a:t>.</a:t>
            </a:r>
            <a:endParaRPr lang="en-US" sz="2800" dirty="0">
              <a:solidFill>
                <a:srgbClr val="FFFF00"/>
              </a:solidFill>
              <a:effectLst>
                <a:outerShdw blurRad="38100" dist="38100" dir="2700000" algn="tl">
                  <a:srgbClr val="000000"/>
                </a:outerShdw>
              </a:effectLst>
              <a:latin typeface="Berlin Sans FB" panose="020E0602020502020306" pitchFamily="34" charset="0"/>
            </a:endParaRPr>
          </a:p>
        </p:txBody>
      </p:sp>
      <p:cxnSp>
        <p:nvCxnSpPr>
          <p:cNvPr id="5" name="Straight Connector 4">
            <a:extLst>
              <a:ext uri="{FF2B5EF4-FFF2-40B4-BE49-F238E27FC236}">
                <a16:creationId xmlns:a16="http://schemas.microsoft.com/office/drawing/2014/main" id="{611DC2B8-6858-4C7B-8330-CCB64F7EA68B}"/>
              </a:ext>
            </a:extLst>
          </p:cNvPr>
          <p:cNvCxnSpPr/>
          <p:nvPr/>
        </p:nvCxnSpPr>
        <p:spPr bwMode="auto">
          <a:xfrm>
            <a:off x="0" y="1447800"/>
            <a:ext cx="9144000" cy="0"/>
          </a:xfrm>
          <a:prstGeom prst="line">
            <a:avLst/>
          </a:prstGeom>
          <a:solidFill>
            <a:schemeClr val="accent1"/>
          </a:solidFill>
          <a:ln w="317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p:cNvSpPr>
            <a:spLocks noGrp="1"/>
          </p:cNvSpPr>
          <p:nvPr>
            <p:ph type="sldNum" sz="quarter" idx="12"/>
          </p:nvPr>
        </p:nvSpPr>
        <p:spPr>
          <a:xfrm>
            <a:off x="8382000" y="6400800"/>
            <a:ext cx="762000" cy="457200"/>
          </a:xfrm>
        </p:spPr>
        <p:txBody>
          <a:bodyPr/>
          <a:lstStyle/>
          <a:p>
            <a:fld id="{955E7828-17CB-442F-849A-4BD13309398C}" type="slidenum">
              <a:rPr lang="en-US" sz="1800" b="1" smtClean="0">
                <a:effectLst/>
                <a:latin typeface="Gill Sans MT" panose="020B0502020104020203" pitchFamily="34" charset="0"/>
              </a:rPr>
              <a:pPr/>
              <a:t>7</a:t>
            </a:fld>
            <a:endParaRPr lang="en-US" sz="1800" b="1" dirty="0">
              <a:effectLst/>
              <a:latin typeface="Gill Sans MT" panose="020B0502020104020203" pitchFamily="34" charset="0"/>
            </a:endParaRPr>
          </a:p>
        </p:txBody>
      </p:sp>
      <p:sp>
        <p:nvSpPr>
          <p:cNvPr id="12" name="Text Box 15">
            <a:extLst>
              <a:ext uri="{FF2B5EF4-FFF2-40B4-BE49-F238E27FC236}">
                <a16:creationId xmlns:a16="http://schemas.microsoft.com/office/drawing/2014/main" id="{5B0D2E18-64D1-4CA5-8653-B7421E5613A1}"/>
              </a:ext>
            </a:extLst>
          </p:cNvPr>
          <p:cNvSpPr txBox="1">
            <a:spLocks noChangeArrowheads="1"/>
          </p:cNvSpPr>
          <p:nvPr/>
        </p:nvSpPr>
        <p:spPr bwMode="auto">
          <a:xfrm>
            <a:off x="685800" y="2971800"/>
            <a:ext cx="80772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Clr>
                <a:srgbClr val="FFFF00"/>
              </a:buClr>
              <a:buSzPct val="115000"/>
            </a:pPr>
            <a:r>
              <a:rPr lang="en-US" sz="2800" dirty="0">
                <a:solidFill>
                  <a:srgbClr val="FFFF00"/>
                </a:solidFill>
                <a:effectLst>
                  <a:outerShdw blurRad="38100" dist="38100" dir="2700000" algn="tl">
                    <a:srgbClr val="000000"/>
                  </a:outerShdw>
                </a:effectLst>
                <a:latin typeface="Berlin Sans FB" panose="020E0602020502020306" pitchFamily="34" charset="0"/>
              </a:rPr>
              <a:t>“The Cosmos is all that is or was or ever will be.”  </a:t>
            </a:r>
          </a:p>
          <a:p>
            <a:pPr algn="r">
              <a:buClr>
                <a:srgbClr val="FFFF00"/>
              </a:buClr>
              <a:buSzPct val="115000"/>
            </a:pPr>
            <a:r>
              <a:rPr lang="en-US" sz="2800" dirty="0">
                <a:effectLst>
                  <a:outerShdw blurRad="38100" dist="38100" dir="2700000" algn="tl">
                    <a:srgbClr val="000000"/>
                  </a:outerShdw>
                </a:effectLst>
                <a:latin typeface="Berlin Sans FB" panose="020E0602020502020306" pitchFamily="34" charset="0"/>
              </a:rPr>
              <a:t>—Carl Sagan</a:t>
            </a:r>
            <a:endParaRPr lang="en-US" sz="2800" dirty="0">
              <a:solidFill>
                <a:srgbClr val="FFCC00"/>
              </a:solidFill>
              <a:effectLst>
                <a:outerShdw blurRad="38100" dist="38100" dir="2700000" algn="tl">
                  <a:srgbClr val="000000"/>
                </a:outerShdw>
              </a:effectLst>
              <a:latin typeface="Berlin Sans FB" panose="020E0602020502020306" pitchFamily="34" charset="0"/>
            </a:endParaRPr>
          </a:p>
        </p:txBody>
      </p:sp>
      <p:sp>
        <p:nvSpPr>
          <p:cNvPr id="16" name="Text Box 15">
            <a:extLst>
              <a:ext uri="{FF2B5EF4-FFF2-40B4-BE49-F238E27FC236}">
                <a16:creationId xmlns:a16="http://schemas.microsoft.com/office/drawing/2014/main" id="{DC668216-5229-48A6-8C09-701F72FE3E2E}"/>
              </a:ext>
            </a:extLst>
          </p:cNvPr>
          <p:cNvSpPr txBox="1">
            <a:spLocks noChangeArrowheads="1"/>
          </p:cNvSpPr>
          <p:nvPr/>
        </p:nvSpPr>
        <p:spPr bwMode="auto">
          <a:xfrm>
            <a:off x="152400" y="4038600"/>
            <a:ext cx="8991599"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571500" indent="-571500">
              <a:buClr>
                <a:srgbClr val="FFFF00"/>
              </a:buClr>
              <a:buSzPct val="115000"/>
              <a:buFont typeface="Wingdings 2" panose="05020102010507070707" pitchFamily="18" charset="2"/>
              <a:buChar char="E"/>
            </a:pPr>
            <a:r>
              <a:rPr lang="en-US" sz="3000" dirty="0">
                <a:effectLst>
                  <a:outerShdw blurRad="38100" dist="38100" dir="2700000" algn="tl">
                    <a:srgbClr val="000000"/>
                  </a:outerShdw>
                </a:effectLst>
                <a:latin typeface="Berlin Sans FB" panose="020E0602020502020306" pitchFamily="34" charset="0"/>
              </a:rPr>
              <a:t>Man was created in God’s image:  </a:t>
            </a:r>
            <a:r>
              <a:rPr lang="en-US" sz="3000" dirty="0">
                <a:solidFill>
                  <a:srgbClr val="FFCC00"/>
                </a:solidFill>
                <a:effectLst>
                  <a:outerShdw blurRad="38100" dist="38100" dir="2700000" algn="tl">
                    <a:srgbClr val="000000"/>
                  </a:outerShdw>
                </a:effectLst>
                <a:latin typeface="Berlin Sans FB" panose="020E0602020502020306" pitchFamily="34" charset="0"/>
              </a:rPr>
              <a:t>Gen. 1:26-27</a:t>
            </a:r>
          </a:p>
        </p:txBody>
      </p:sp>
      <p:sp>
        <p:nvSpPr>
          <p:cNvPr id="13" name="Text Box 15">
            <a:extLst>
              <a:ext uri="{FF2B5EF4-FFF2-40B4-BE49-F238E27FC236}">
                <a16:creationId xmlns:a16="http://schemas.microsoft.com/office/drawing/2014/main" id="{C2093947-2660-4A01-A2EF-898B053C7426}"/>
              </a:ext>
            </a:extLst>
          </p:cNvPr>
          <p:cNvSpPr txBox="1">
            <a:spLocks noChangeArrowheads="1"/>
          </p:cNvSpPr>
          <p:nvPr/>
        </p:nvSpPr>
        <p:spPr bwMode="auto">
          <a:xfrm>
            <a:off x="152400" y="4724400"/>
            <a:ext cx="8991599"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571500" indent="-571500">
              <a:buClr>
                <a:srgbClr val="FFFF00"/>
              </a:buClr>
              <a:buSzPct val="115000"/>
              <a:buFont typeface="Wingdings 2" panose="05020102010507070707" pitchFamily="18" charset="2"/>
              <a:buChar char="E"/>
            </a:pPr>
            <a:r>
              <a:rPr lang="en-US" sz="3000" dirty="0">
                <a:effectLst>
                  <a:outerShdw blurRad="38100" dist="38100" dir="2700000" algn="tl">
                    <a:srgbClr val="000000"/>
                  </a:outerShdw>
                </a:effectLst>
                <a:latin typeface="Berlin Sans FB" panose="020E0602020502020306" pitchFamily="34" charset="0"/>
              </a:rPr>
              <a:t>Man was created to glorify God:  </a:t>
            </a:r>
            <a:r>
              <a:rPr lang="en-US" sz="3000" dirty="0">
                <a:solidFill>
                  <a:srgbClr val="FFCC00"/>
                </a:solidFill>
                <a:effectLst>
                  <a:outerShdw blurRad="38100" dist="38100" dir="2700000" algn="tl">
                    <a:srgbClr val="000000"/>
                  </a:outerShdw>
                </a:effectLst>
                <a:latin typeface="Berlin Sans FB" panose="020E0602020502020306" pitchFamily="34" charset="0"/>
              </a:rPr>
              <a:t>Isa. 43:7</a:t>
            </a:r>
          </a:p>
        </p:txBody>
      </p:sp>
      <p:pic>
        <p:nvPicPr>
          <p:cNvPr id="15364" name="Picture 4" descr="Related image">
            <a:extLst>
              <a:ext uri="{FF2B5EF4-FFF2-40B4-BE49-F238E27FC236}">
                <a16:creationId xmlns:a16="http://schemas.microsoft.com/office/drawing/2014/main" id="{67AD1AAF-BCEE-4168-99CB-F70AEDA1CC14}"/>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599332" y="-2447"/>
            <a:ext cx="4544666" cy="2440844"/>
          </a:xfrm>
          <a:prstGeom prst="rect">
            <a:avLst/>
          </a:prstGeom>
          <a:noFill/>
          <a:extLst>
            <a:ext uri="{909E8E84-426E-40DD-AFC4-6F175D3DCCD1}">
              <a14:hiddenFill xmlns:a14="http://schemas.microsoft.com/office/drawing/2010/main">
                <a:solidFill>
                  <a:srgbClr val="FFFFFF"/>
                </a:solidFill>
              </a14:hiddenFill>
            </a:ext>
          </a:extLst>
        </p:spPr>
      </p:pic>
      <p:sp>
        <p:nvSpPr>
          <p:cNvPr id="17" name="Text Box 15">
            <a:extLst>
              <a:ext uri="{FF2B5EF4-FFF2-40B4-BE49-F238E27FC236}">
                <a16:creationId xmlns:a16="http://schemas.microsoft.com/office/drawing/2014/main" id="{40D6D9FC-72A0-4A8A-9737-6732A42FB69B}"/>
              </a:ext>
            </a:extLst>
          </p:cNvPr>
          <p:cNvSpPr txBox="1">
            <a:spLocks noChangeArrowheads="1"/>
          </p:cNvSpPr>
          <p:nvPr/>
        </p:nvSpPr>
        <p:spPr bwMode="auto">
          <a:xfrm>
            <a:off x="152400" y="5410200"/>
            <a:ext cx="8991599"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571500" indent="-571500">
              <a:buClr>
                <a:srgbClr val="FFFF00"/>
              </a:buClr>
              <a:buSzPct val="115000"/>
              <a:buFont typeface="Wingdings 2" panose="05020102010507070707" pitchFamily="18" charset="2"/>
              <a:buChar char="E"/>
            </a:pPr>
            <a:r>
              <a:rPr lang="en-US" sz="3000" dirty="0">
                <a:effectLst>
                  <a:outerShdw blurRad="38100" dist="38100" dir="2700000" algn="tl">
                    <a:srgbClr val="000000"/>
                  </a:outerShdw>
                </a:effectLst>
                <a:latin typeface="Berlin Sans FB" panose="020E0602020502020306" pitchFamily="34" charset="0"/>
              </a:rPr>
              <a:t>Man was created to have fellowship with God:  </a:t>
            </a:r>
            <a:r>
              <a:rPr lang="en-US" sz="3000" dirty="0">
                <a:solidFill>
                  <a:srgbClr val="FFCC00"/>
                </a:solidFill>
                <a:effectLst>
                  <a:outerShdw blurRad="38100" dist="38100" dir="2700000" algn="tl">
                    <a:srgbClr val="000000"/>
                  </a:outerShdw>
                </a:effectLst>
                <a:latin typeface="Berlin Sans FB" panose="020E0602020502020306" pitchFamily="34" charset="0"/>
              </a:rPr>
              <a:t>Eph. 2:19-22</a:t>
            </a:r>
          </a:p>
        </p:txBody>
      </p:sp>
    </p:spTree>
    <p:extLst>
      <p:ext uri="{BB962C8B-B14F-4D97-AF65-F5344CB8AC3E}">
        <p14:creationId xmlns:p14="http://schemas.microsoft.com/office/powerpoint/2010/main" val="2361189028"/>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56329"/>
                                        </p:tgtEl>
                                        <p:attrNameLst>
                                          <p:attrName>style.visibility</p:attrName>
                                        </p:attrNameLst>
                                      </p:cBhvr>
                                      <p:to>
                                        <p:strVal val="visible"/>
                                      </p:to>
                                    </p:set>
                                    <p:animEffect transition="in" filter="dissolve">
                                      <p:cBhvr>
                                        <p:cTn id="7" dur="500"/>
                                        <p:tgtEl>
                                          <p:spTgt spid="56329"/>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5364"/>
                                        </p:tgtEl>
                                        <p:attrNameLst>
                                          <p:attrName>style.visibility</p:attrName>
                                        </p:attrNameLst>
                                      </p:cBhvr>
                                      <p:to>
                                        <p:strVal val="visible"/>
                                      </p:to>
                                    </p:set>
                                    <p:animEffect transition="in" filter="dissolve">
                                      <p:cBhvr>
                                        <p:cTn id="11" dur="500"/>
                                        <p:tgtEl>
                                          <p:spTgt spid="15364"/>
                                        </p:tgtEl>
                                      </p:cBhvr>
                                    </p:animEffect>
                                  </p:childTnLst>
                                </p:cTn>
                              </p:par>
                              <p:par>
                                <p:cTn id="12" presetID="9" presetClass="entr" presetSubtype="0" fill="hold"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dissolve">
                                      <p:cBhvr>
                                        <p:cTn id="14" dur="500"/>
                                        <p:tgtEl>
                                          <p:spTgt spid="5"/>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56324"/>
                                        </p:tgtEl>
                                        <p:attrNameLst>
                                          <p:attrName>style.visibility</p:attrName>
                                        </p:attrNameLst>
                                      </p:cBhvr>
                                      <p:to>
                                        <p:strVal val="visible"/>
                                      </p:to>
                                    </p:set>
                                    <p:animEffect transition="in" filter="dissolve">
                                      <p:cBhvr>
                                        <p:cTn id="18" dur="500"/>
                                        <p:tgtEl>
                                          <p:spTgt spid="56324"/>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56335"/>
                                        </p:tgtEl>
                                        <p:attrNameLst>
                                          <p:attrName>style.visibility</p:attrName>
                                        </p:attrNameLst>
                                      </p:cBhvr>
                                      <p:to>
                                        <p:strVal val="visible"/>
                                      </p:to>
                                    </p:set>
                                    <p:animEffect transition="in" filter="dissolve">
                                      <p:cBhvr>
                                        <p:cTn id="22" dur="500"/>
                                        <p:tgtEl>
                                          <p:spTgt spid="5633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dissolv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dissolve">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dissolve">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dissolve">
                                      <p:cBhvr>
                                        <p:cTn id="4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p:bldP spid="56329" grpId="0"/>
      <p:bldP spid="56335" grpId="0"/>
      <p:bldP spid="12" grpId="0"/>
      <p:bldP spid="16" grpId="0"/>
      <p:bldP spid="13"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bg>
      <p:bgPr>
        <a:gradFill>
          <a:gsLst>
            <a:gs pos="0">
              <a:schemeClr val="bg1"/>
            </a:gs>
            <a:gs pos="100000">
              <a:srgbClr val="350000"/>
            </a:gs>
          </a:gsLst>
          <a:lin ang="2700000" scaled="1"/>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BE86863-16FF-4455-8052-39B42922A73C}"/>
              </a:ext>
            </a:extLst>
          </p:cNvPr>
          <p:cNvSpPr/>
          <p:nvPr/>
        </p:nvSpPr>
        <p:spPr bwMode="auto">
          <a:xfrm>
            <a:off x="0" y="-11113"/>
            <a:ext cx="9144000" cy="1458913"/>
          </a:xfrm>
          <a:prstGeom prst="rect">
            <a:avLst/>
          </a:prstGeom>
          <a:solidFill>
            <a:srgbClr val="800000"/>
          </a:solidFill>
          <a:ln w="381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anose="020B0604030504040204" pitchFamily="34" charset="0"/>
            </a:endParaRPr>
          </a:p>
        </p:txBody>
      </p:sp>
      <p:sp>
        <p:nvSpPr>
          <p:cNvPr id="56324" name="Rectangle 4"/>
          <p:cNvSpPr>
            <a:spLocks noChangeArrowheads="1"/>
          </p:cNvSpPr>
          <p:nvPr/>
        </p:nvSpPr>
        <p:spPr bwMode="auto">
          <a:xfrm>
            <a:off x="2585975" y="6492875"/>
            <a:ext cx="4038600" cy="365125"/>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eaLnBrk="1" hangingPunct="1"/>
            <a:r>
              <a:rPr lang="en-US" sz="1600" b="1" dirty="0">
                <a:solidFill>
                  <a:schemeClr val="folHlink"/>
                </a:solidFill>
              </a:rPr>
              <a:t>Life's Three Most Basic Questions</a:t>
            </a:r>
          </a:p>
        </p:txBody>
      </p:sp>
      <p:sp>
        <p:nvSpPr>
          <p:cNvPr id="56329" name="Text Box 9"/>
          <p:cNvSpPr txBox="1">
            <a:spLocks noChangeArrowheads="1"/>
          </p:cNvSpPr>
          <p:nvPr/>
        </p:nvSpPr>
        <p:spPr bwMode="auto">
          <a:xfrm>
            <a:off x="76201" y="297359"/>
            <a:ext cx="4495800" cy="769441"/>
          </a:xfrm>
          <a:prstGeom prst="rect">
            <a:avLst/>
          </a:prstGeom>
          <a:noFill/>
          <a:ln>
            <a:noFill/>
          </a:ln>
          <a:effectLst/>
          <a:extLst/>
        </p:spPr>
        <p:txBody>
          <a:bodyPr wrap="square">
            <a:spAutoFit/>
          </a:bodyP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marL="0" indent="0">
              <a:spcBef>
                <a:spcPct val="50000"/>
              </a:spcBef>
            </a:pPr>
            <a:r>
              <a:rPr lang="en-US" sz="4400" dirty="0">
                <a:solidFill>
                  <a:srgbClr val="FFFF00"/>
                </a:solidFill>
                <a:latin typeface="Berlin Sans FB" panose="020E0602020502020306" pitchFamily="34" charset="0"/>
              </a:rPr>
              <a:t>Why am I here?</a:t>
            </a:r>
            <a:endParaRPr lang="en-US" sz="4400" u="sng" dirty="0">
              <a:solidFill>
                <a:srgbClr val="FFFF00"/>
              </a:solidFill>
              <a:latin typeface="Berlin Sans FB" panose="020E0602020502020306" pitchFamily="34" charset="0"/>
            </a:endParaRPr>
          </a:p>
        </p:txBody>
      </p:sp>
      <p:sp>
        <p:nvSpPr>
          <p:cNvPr id="56335" name="Text Box 15"/>
          <p:cNvSpPr txBox="1">
            <a:spLocks noChangeArrowheads="1"/>
          </p:cNvSpPr>
          <p:nvPr/>
        </p:nvSpPr>
        <p:spPr bwMode="auto">
          <a:xfrm>
            <a:off x="143256" y="1524000"/>
            <a:ext cx="4428744"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571500" indent="-571500">
              <a:buClr>
                <a:srgbClr val="FFFF00"/>
              </a:buClr>
              <a:buSzPct val="115000"/>
              <a:buFont typeface="Wingdings 2" panose="05020102010507070707" pitchFamily="18" charset="2"/>
              <a:buChar char="E"/>
            </a:pPr>
            <a:r>
              <a:rPr lang="en-US" sz="2800" dirty="0">
                <a:effectLst>
                  <a:outerShdw blurRad="38100" dist="38100" dir="2700000" algn="tl">
                    <a:srgbClr val="000000"/>
                  </a:outerShdw>
                </a:effectLst>
                <a:latin typeface="Berlin Sans FB" panose="020E0602020502020306" pitchFamily="34" charset="0"/>
              </a:rPr>
              <a:t>The philosophy of scient-</a:t>
            </a:r>
            <a:r>
              <a:rPr lang="en-US" sz="2800" dirty="0" err="1">
                <a:effectLst>
                  <a:outerShdw blurRad="38100" dist="38100" dir="2700000" algn="tl">
                    <a:srgbClr val="000000"/>
                  </a:outerShdw>
                </a:effectLst>
                <a:latin typeface="Berlin Sans FB" panose="020E0602020502020306" pitchFamily="34" charset="0"/>
              </a:rPr>
              <a:t>ific</a:t>
            </a:r>
            <a:r>
              <a:rPr lang="en-US" sz="2800" dirty="0">
                <a:effectLst>
                  <a:outerShdw blurRad="38100" dist="38100" dir="2700000" algn="tl">
                    <a:srgbClr val="000000"/>
                  </a:outerShdw>
                </a:effectLst>
                <a:latin typeface="Berlin Sans FB" panose="020E0602020502020306" pitchFamily="34" charset="0"/>
              </a:rPr>
              <a:t> naturalism has dire consequences.</a:t>
            </a:r>
            <a:endParaRPr lang="en-US" sz="2800" dirty="0">
              <a:solidFill>
                <a:srgbClr val="FFFF00"/>
              </a:solidFill>
              <a:effectLst>
                <a:outerShdw blurRad="38100" dist="38100" dir="2700000" algn="tl">
                  <a:srgbClr val="000000"/>
                </a:outerShdw>
              </a:effectLst>
              <a:latin typeface="Berlin Sans FB" panose="020E0602020502020306" pitchFamily="34" charset="0"/>
            </a:endParaRPr>
          </a:p>
        </p:txBody>
      </p:sp>
      <p:cxnSp>
        <p:nvCxnSpPr>
          <p:cNvPr id="5" name="Straight Connector 4">
            <a:extLst>
              <a:ext uri="{FF2B5EF4-FFF2-40B4-BE49-F238E27FC236}">
                <a16:creationId xmlns:a16="http://schemas.microsoft.com/office/drawing/2014/main" id="{611DC2B8-6858-4C7B-8330-CCB64F7EA68B}"/>
              </a:ext>
            </a:extLst>
          </p:cNvPr>
          <p:cNvCxnSpPr/>
          <p:nvPr/>
        </p:nvCxnSpPr>
        <p:spPr bwMode="auto">
          <a:xfrm>
            <a:off x="0" y="1447800"/>
            <a:ext cx="9144000" cy="0"/>
          </a:xfrm>
          <a:prstGeom prst="line">
            <a:avLst/>
          </a:prstGeom>
          <a:solidFill>
            <a:schemeClr val="accent1"/>
          </a:solidFill>
          <a:ln w="317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p:cNvSpPr>
            <a:spLocks noGrp="1"/>
          </p:cNvSpPr>
          <p:nvPr>
            <p:ph type="sldNum" sz="quarter" idx="12"/>
          </p:nvPr>
        </p:nvSpPr>
        <p:spPr>
          <a:xfrm>
            <a:off x="8382000" y="6400800"/>
            <a:ext cx="762000" cy="457200"/>
          </a:xfrm>
        </p:spPr>
        <p:txBody>
          <a:bodyPr/>
          <a:lstStyle/>
          <a:p>
            <a:fld id="{955E7828-17CB-442F-849A-4BD13309398C}" type="slidenum">
              <a:rPr lang="en-US" sz="1800" b="1" smtClean="0">
                <a:effectLst/>
                <a:latin typeface="Gill Sans MT" panose="020B0502020104020203" pitchFamily="34" charset="0"/>
              </a:rPr>
              <a:pPr/>
              <a:t>8</a:t>
            </a:fld>
            <a:endParaRPr lang="en-US" sz="1800" b="1" dirty="0">
              <a:effectLst/>
              <a:latin typeface="Gill Sans MT" panose="020B0502020104020203" pitchFamily="34" charset="0"/>
            </a:endParaRPr>
          </a:p>
        </p:txBody>
      </p:sp>
      <p:sp>
        <p:nvSpPr>
          <p:cNvPr id="12" name="Text Box 15">
            <a:extLst>
              <a:ext uri="{FF2B5EF4-FFF2-40B4-BE49-F238E27FC236}">
                <a16:creationId xmlns:a16="http://schemas.microsoft.com/office/drawing/2014/main" id="{5B0D2E18-64D1-4CA5-8653-B7421E5613A1}"/>
              </a:ext>
            </a:extLst>
          </p:cNvPr>
          <p:cNvSpPr txBox="1">
            <a:spLocks noChangeArrowheads="1"/>
          </p:cNvSpPr>
          <p:nvPr/>
        </p:nvSpPr>
        <p:spPr bwMode="auto">
          <a:xfrm>
            <a:off x="685800" y="3872805"/>
            <a:ext cx="8077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Clr>
                <a:srgbClr val="FFFF00"/>
              </a:buClr>
              <a:buSzPct val="115000"/>
            </a:pPr>
            <a:r>
              <a:rPr lang="en-US" sz="2400" dirty="0">
                <a:solidFill>
                  <a:srgbClr val="FFFF00"/>
                </a:solidFill>
                <a:effectLst>
                  <a:outerShdw blurRad="38100" dist="38100" dir="2700000" algn="tl">
                    <a:srgbClr val="000000"/>
                  </a:outerShdw>
                </a:effectLst>
                <a:latin typeface="Berlin Sans FB" panose="020E0602020502020306" pitchFamily="34" charset="0"/>
              </a:rPr>
              <a:t>“DNA neither cares nor knows.  DNA just is.  And we dance to its music.”  </a:t>
            </a:r>
            <a:r>
              <a:rPr lang="en-US" sz="2400" dirty="0">
                <a:effectLst>
                  <a:outerShdw blurRad="38100" dist="38100" dir="2700000" algn="tl">
                    <a:srgbClr val="000000"/>
                  </a:outerShdw>
                </a:effectLst>
                <a:latin typeface="Berlin Sans FB" panose="020E0602020502020306" pitchFamily="34" charset="0"/>
              </a:rPr>
              <a:t>—Richard Dawkins</a:t>
            </a:r>
            <a:endParaRPr lang="en-US" sz="2400" dirty="0">
              <a:solidFill>
                <a:srgbClr val="FFCC00"/>
              </a:solidFill>
              <a:effectLst>
                <a:outerShdw blurRad="38100" dist="38100" dir="2700000" algn="tl">
                  <a:srgbClr val="000000"/>
                </a:outerShdw>
              </a:effectLst>
              <a:latin typeface="Berlin Sans FB" panose="020E0602020502020306" pitchFamily="34" charset="0"/>
            </a:endParaRPr>
          </a:p>
        </p:txBody>
      </p:sp>
      <p:sp>
        <p:nvSpPr>
          <p:cNvPr id="16" name="Text Box 15">
            <a:extLst>
              <a:ext uri="{FF2B5EF4-FFF2-40B4-BE49-F238E27FC236}">
                <a16:creationId xmlns:a16="http://schemas.microsoft.com/office/drawing/2014/main" id="{DC668216-5229-48A6-8C09-701F72FE3E2E}"/>
              </a:ext>
            </a:extLst>
          </p:cNvPr>
          <p:cNvSpPr txBox="1">
            <a:spLocks noChangeArrowheads="1"/>
          </p:cNvSpPr>
          <p:nvPr/>
        </p:nvSpPr>
        <p:spPr bwMode="auto">
          <a:xfrm>
            <a:off x="152400" y="2819400"/>
            <a:ext cx="8991599"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571500" indent="-571500">
              <a:buClr>
                <a:srgbClr val="FFFF00"/>
              </a:buClr>
              <a:buSzPct val="115000"/>
              <a:buFont typeface="Wingdings 2" panose="05020102010507070707" pitchFamily="18" charset="2"/>
              <a:buChar char="E"/>
            </a:pPr>
            <a:r>
              <a:rPr lang="en-US" sz="2800" u="sng" dirty="0">
                <a:solidFill>
                  <a:srgbClr val="FFFF00"/>
                </a:solidFill>
                <a:effectLst>
                  <a:outerShdw blurRad="38100" dist="38100" dir="2700000" algn="tl">
                    <a:srgbClr val="000000"/>
                  </a:outerShdw>
                </a:effectLst>
                <a:latin typeface="Berlin Sans FB" panose="020E0602020502020306" pitchFamily="34" charset="0"/>
              </a:rPr>
              <a:t>Determinism</a:t>
            </a:r>
            <a:r>
              <a:rPr lang="en-US" sz="2800" dirty="0">
                <a:effectLst>
                  <a:outerShdw blurRad="38100" dist="38100" dir="2700000" algn="tl">
                    <a:srgbClr val="000000"/>
                  </a:outerShdw>
                </a:effectLst>
                <a:latin typeface="Berlin Sans FB" panose="020E0602020502020306" pitchFamily="34" charset="0"/>
              </a:rPr>
              <a:t>:  if matter is all there is, then there is no such thing as free will, choice is only an illusion.</a:t>
            </a:r>
            <a:endParaRPr lang="en-US" sz="2800" dirty="0">
              <a:solidFill>
                <a:srgbClr val="FFCC00"/>
              </a:solidFill>
              <a:effectLst>
                <a:outerShdw blurRad="38100" dist="38100" dir="2700000" algn="tl">
                  <a:srgbClr val="000000"/>
                </a:outerShdw>
              </a:effectLst>
              <a:latin typeface="Berlin Sans FB" panose="020E0602020502020306" pitchFamily="34" charset="0"/>
            </a:endParaRPr>
          </a:p>
        </p:txBody>
      </p:sp>
      <p:pic>
        <p:nvPicPr>
          <p:cNvPr id="18438" name="Picture 6" descr="https://l.imgt.es/resource-preview-imgs/06f45846-5329-4dff-8004-0e725e5cee7c%2Fhqdefault.jpg?profile=max500x190">
            <a:extLst>
              <a:ext uri="{FF2B5EF4-FFF2-40B4-BE49-F238E27FC236}">
                <a16:creationId xmlns:a16="http://schemas.microsoft.com/office/drawing/2014/main" id="{8DA65DD2-A8ED-473C-9A61-8F9AC4CFCCFC}"/>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876800" y="0"/>
            <a:ext cx="4267200" cy="2819399"/>
          </a:xfrm>
          <a:prstGeom prst="rect">
            <a:avLst/>
          </a:prstGeom>
          <a:noFill/>
          <a:extLst>
            <a:ext uri="{909E8E84-426E-40DD-AFC4-6F175D3DCCD1}">
              <a14:hiddenFill xmlns:a14="http://schemas.microsoft.com/office/drawing/2010/main">
                <a:solidFill>
                  <a:srgbClr val="FFFFFF"/>
                </a:solidFill>
              </a14:hiddenFill>
            </a:ext>
          </a:extLst>
        </p:spPr>
      </p:pic>
      <p:sp>
        <p:nvSpPr>
          <p:cNvPr id="18" name="Text Box 15">
            <a:extLst>
              <a:ext uri="{FF2B5EF4-FFF2-40B4-BE49-F238E27FC236}">
                <a16:creationId xmlns:a16="http://schemas.microsoft.com/office/drawing/2014/main" id="{9E59C7B9-CA6B-4CCE-82B6-58824E2C0EF9}"/>
              </a:ext>
            </a:extLst>
          </p:cNvPr>
          <p:cNvSpPr txBox="1">
            <a:spLocks noChangeArrowheads="1"/>
          </p:cNvSpPr>
          <p:nvPr/>
        </p:nvSpPr>
        <p:spPr bwMode="auto">
          <a:xfrm>
            <a:off x="685800" y="4800600"/>
            <a:ext cx="8077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Clr>
                <a:srgbClr val="FFFF00"/>
              </a:buClr>
              <a:buSzPct val="115000"/>
            </a:pPr>
            <a:r>
              <a:rPr lang="en-US" sz="2400" dirty="0">
                <a:solidFill>
                  <a:srgbClr val="FFFF00"/>
                </a:solidFill>
                <a:effectLst>
                  <a:outerShdw blurRad="38100" dist="38100" dir="2700000" algn="tl">
                    <a:srgbClr val="000000"/>
                  </a:outerShdw>
                </a:effectLst>
                <a:latin typeface="Berlin Sans FB" panose="020E0602020502020306" pitchFamily="34" charset="0"/>
              </a:rPr>
              <a:t>“I regard the brain as a computer which will stop working when its components fail.  There is no heaven or afterlife for broken down computers; that is a fairy story for people afraid of the dark.”  </a:t>
            </a:r>
            <a:r>
              <a:rPr lang="en-US" sz="2400" dirty="0">
                <a:effectLst>
                  <a:outerShdw blurRad="38100" dist="38100" dir="2700000" algn="tl">
                    <a:srgbClr val="000000"/>
                  </a:outerShdw>
                </a:effectLst>
                <a:latin typeface="Berlin Sans FB" panose="020E0602020502020306" pitchFamily="34" charset="0"/>
              </a:rPr>
              <a:t>—Stephen Hawking</a:t>
            </a:r>
            <a:endParaRPr lang="en-US" sz="2400" dirty="0">
              <a:solidFill>
                <a:srgbClr val="FFCC00"/>
              </a:solidFill>
              <a:effectLst>
                <a:outerShdw blurRad="38100" dist="38100" dir="2700000" algn="tl">
                  <a:srgbClr val="000000"/>
                </a:outerShdw>
              </a:effectLst>
              <a:latin typeface="Berlin Sans FB" panose="020E0602020502020306" pitchFamily="34" charset="0"/>
            </a:endParaRPr>
          </a:p>
        </p:txBody>
      </p:sp>
      <p:sp>
        <p:nvSpPr>
          <p:cNvPr id="13" name="Rectangle: Rounded Corners 12">
            <a:extLst>
              <a:ext uri="{FF2B5EF4-FFF2-40B4-BE49-F238E27FC236}">
                <a16:creationId xmlns:a16="http://schemas.microsoft.com/office/drawing/2014/main" id="{67FF6B9A-9E4F-4F45-B27D-0A2B3B41F9DC}"/>
              </a:ext>
            </a:extLst>
          </p:cNvPr>
          <p:cNvSpPr/>
          <p:nvPr/>
        </p:nvSpPr>
        <p:spPr bwMode="auto">
          <a:xfrm>
            <a:off x="193966" y="533400"/>
            <a:ext cx="8772144" cy="5701873"/>
          </a:xfrm>
          <a:prstGeom prst="roundRect">
            <a:avLst/>
          </a:prstGeom>
          <a:solidFill>
            <a:srgbClr val="800000"/>
          </a:solidFill>
          <a:ln w="508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just"/>
            <a:r>
              <a:rPr lang="en-US" sz="2800" dirty="0">
                <a:solidFill>
                  <a:srgbClr val="FFFF00"/>
                </a:solidFill>
                <a:latin typeface="Berlin Sans FB" panose="020E0602020502020306" pitchFamily="34" charset="0"/>
              </a:rPr>
              <a:t>“You don't choose to choose what you choose in life!”  </a:t>
            </a:r>
          </a:p>
          <a:p>
            <a:pPr algn="r"/>
            <a:r>
              <a:rPr lang="en-US" sz="2800" dirty="0">
                <a:latin typeface="Berlin Sans FB" panose="020E0602020502020306" pitchFamily="34" charset="0"/>
              </a:rPr>
              <a:t>—Sam Harris</a:t>
            </a:r>
          </a:p>
          <a:p>
            <a:r>
              <a:rPr lang="en-US" sz="2800" dirty="0">
                <a:latin typeface="Berlin Sans FB" panose="020E0602020502020306" pitchFamily="34" charset="0"/>
              </a:rPr>
              <a:t> </a:t>
            </a:r>
          </a:p>
          <a:p>
            <a:pPr algn="just"/>
            <a:r>
              <a:rPr lang="en-US" sz="2800" dirty="0">
                <a:solidFill>
                  <a:srgbClr val="FFFF00"/>
                </a:solidFill>
                <a:latin typeface="Berlin Sans FB" panose="020E0602020502020306" pitchFamily="34" charset="0"/>
              </a:rPr>
              <a:t>“Free will is an illusion.  Our wills are simply not of our own making…. We do not have the freedom we think we have.”</a:t>
            </a:r>
            <a:r>
              <a:rPr lang="en-US" sz="2800" dirty="0">
                <a:latin typeface="Berlin Sans FB" panose="020E0602020502020306" pitchFamily="34" charset="0"/>
              </a:rPr>
              <a:t>  </a:t>
            </a:r>
          </a:p>
          <a:p>
            <a:pPr algn="r"/>
            <a:r>
              <a:rPr lang="en-US" sz="2800" dirty="0">
                <a:latin typeface="Berlin Sans FB" panose="020E0602020502020306" pitchFamily="34" charset="0"/>
              </a:rPr>
              <a:t>—Sam Harris</a:t>
            </a:r>
          </a:p>
          <a:p>
            <a:r>
              <a:rPr lang="en-US" sz="2800" dirty="0">
                <a:latin typeface="Berlin Sans FB" panose="020E0602020502020306" pitchFamily="34" charset="0"/>
              </a:rPr>
              <a:t> </a:t>
            </a:r>
          </a:p>
          <a:p>
            <a:pPr algn="just"/>
            <a:r>
              <a:rPr lang="en-US" sz="2800" dirty="0">
                <a:solidFill>
                  <a:srgbClr val="FFFF00"/>
                </a:solidFill>
                <a:latin typeface="Berlin Sans FB" panose="020E0602020502020306" pitchFamily="34" charset="0"/>
              </a:rPr>
              <a:t>“You will do whatever it is you do, and it is meaningless to assert that you could have done otherwise.”  </a:t>
            </a:r>
          </a:p>
          <a:p>
            <a:pPr algn="r"/>
            <a:r>
              <a:rPr lang="en-US" sz="2800" dirty="0">
                <a:latin typeface="Berlin Sans FB" panose="020E0602020502020306" pitchFamily="34" charset="0"/>
              </a:rPr>
              <a:t>—Sam Harris</a:t>
            </a:r>
          </a:p>
        </p:txBody>
      </p:sp>
      <p:sp>
        <p:nvSpPr>
          <p:cNvPr id="14" name="Rectangle: Rounded Corners 13">
            <a:extLst>
              <a:ext uri="{FF2B5EF4-FFF2-40B4-BE49-F238E27FC236}">
                <a16:creationId xmlns:a16="http://schemas.microsoft.com/office/drawing/2014/main" id="{10A121E8-EEB5-4108-88FD-6A7B3761196C}"/>
              </a:ext>
            </a:extLst>
          </p:cNvPr>
          <p:cNvSpPr/>
          <p:nvPr/>
        </p:nvSpPr>
        <p:spPr bwMode="auto">
          <a:xfrm>
            <a:off x="205690" y="546527"/>
            <a:ext cx="8772144" cy="5701873"/>
          </a:xfrm>
          <a:prstGeom prst="roundRect">
            <a:avLst/>
          </a:prstGeom>
          <a:solidFill>
            <a:srgbClr val="800000"/>
          </a:solidFill>
          <a:ln w="508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just"/>
            <a:r>
              <a:rPr lang="en-US" sz="3000" dirty="0">
                <a:solidFill>
                  <a:srgbClr val="FFFF00"/>
                </a:solidFill>
                <a:latin typeface="Berlin Sans FB" panose="020E0602020502020306" pitchFamily="34" charset="0"/>
              </a:rPr>
              <a:t>“’You,’ your joys and your sorrows, your memories and your ambitions, your sense of personal identity and free will, are in fact no more than the behavior of a vast assembly of nerve cells and their associated molecules.” </a:t>
            </a:r>
          </a:p>
          <a:p>
            <a:pPr algn="r"/>
            <a:r>
              <a:rPr lang="en-US" sz="3000" dirty="0">
                <a:latin typeface="Berlin Sans FB" panose="020E0602020502020306" pitchFamily="34" charset="0"/>
              </a:rPr>
              <a:t>—Francis Crick, Nobel Prize winner, in </a:t>
            </a:r>
            <a:r>
              <a:rPr lang="en-US" sz="3000" i="1" dirty="0">
                <a:latin typeface="Berlin Sans FB" panose="020E0602020502020306" pitchFamily="34" charset="0"/>
              </a:rPr>
              <a:t>The Astonishing Hypothesis</a:t>
            </a:r>
            <a:endParaRPr lang="en-US" sz="3000" dirty="0">
              <a:latin typeface="Berlin Sans FB" panose="020E0602020502020306" pitchFamily="34" charset="0"/>
            </a:endParaRPr>
          </a:p>
          <a:p>
            <a:r>
              <a:rPr lang="en-US" sz="3000" dirty="0">
                <a:latin typeface="Berlin Sans FB" panose="020E0602020502020306" pitchFamily="34" charset="0"/>
              </a:rPr>
              <a:t> </a:t>
            </a:r>
          </a:p>
          <a:p>
            <a:pPr algn="just"/>
            <a:r>
              <a:rPr lang="en-US" sz="3000" dirty="0">
                <a:solidFill>
                  <a:srgbClr val="FFFF00"/>
                </a:solidFill>
                <a:latin typeface="Berlin Sans FB" panose="020E0602020502020306" pitchFamily="34" charset="0"/>
              </a:rPr>
              <a:t>“We have no more free will than a bowl of sugar.”  </a:t>
            </a:r>
          </a:p>
          <a:p>
            <a:pPr algn="r"/>
            <a:r>
              <a:rPr lang="en-US" sz="3000" dirty="0">
                <a:latin typeface="Berlin Sans FB" panose="020E0602020502020306" pitchFamily="34" charset="0"/>
              </a:rPr>
              <a:t>—Anthony Cashmore, biology professor,</a:t>
            </a:r>
          </a:p>
          <a:p>
            <a:pPr algn="r"/>
            <a:r>
              <a:rPr lang="en-US" sz="3000" dirty="0">
                <a:latin typeface="Berlin Sans FB" panose="020E0602020502020306" pitchFamily="34" charset="0"/>
              </a:rPr>
              <a:t>University of Pennsylvania</a:t>
            </a:r>
          </a:p>
        </p:txBody>
      </p:sp>
    </p:spTree>
    <p:extLst>
      <p:ext uri="{BB962C8B-B14F-4D97-AF65-F5344CB8AC3E}">
        <p14:creationId xmlns:p14="http://schemas.microsoft.com/office/powerpoint/2010/main" val="2802048613"/>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56329"/>
                                        </p:tgtEl>
                                        <p:attrNameLst>
                                          <p:attrName>style.visibility</p:attrName>
                                        </p:attrNameLst>
                                      </p:cBhvr>
                                      <p:to>
                                        <p:strVal val="visible"/>
                                      </p:to>
                                    </p:set>
                                    <p:animEffect transition="in" filter="dissolve">
                                      <p:cBhvr>
                                        <p:cTn id="7" dur="500"/>
                                        <p:tgtEl>
                                          <p:spTgt spid="56329"/>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8438"/>
                                        </p:tgtEl>
                                        <p:attrNameLst>
                                          <p:attrName>style.visibility</p:attrName>
                                        </p:attrNameLst>
                                      </p:cBhvr>
                                      <p:to>
                                        <p:strVal val="visible"/>
                                      </p:to>
                                    </p:set>
                                    <p:animEffect transition="in" filter="dissolve">
                                      <p:cBhvr>
                                        <p:cTn id="11" dur="500"/>
                                        <p:tgtEl>
                                          <p:spTgt spid="18438"/>
                                        </p:tgtEl>
                                      </p:cBhvr>
                                    </p:animEffect>
                                  </p:childTnLst>
                                </p:cTn>
                              </p:par>
                              <p:par>
                                <p:cTn id="12" presetID="9" presetClass="entr" presetSubtype="0" fill="hold"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dissolve">
                                      <p:cBhvr>
                                        <p:cTn id="14" dur="500"/>
                                        <p:tgtEl>
                                          <p:spTgt spid="5"/>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56324"/>
                                        </p:tgtEl>
                                        <p:attrNameLst>
                                          <p:attrName>style.visibility</p:attrName>
                                        </p:attrNameLst>
                                      </p:cBhvr>
                                      <p:to>
                                        <p:strVal val="visible"/>
                                      </p:to>
                                    </p:set>
                                    <p:animEffect transition="in" filter="dissolve">
                                      <p:cBhvr>
                                        <p:cTn id="18" dur="500"/>
                                        <p:tgtEl>
                                          <p:spTgt spid="56324"/>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56335"/>
                                        </p:tgtEl>
                                        <p:attrNameLst>
                                          <p:attrName>style.visibility</p:attrName>
                                        </p:attrNameLst>
                                      </p:cBhvr>
                                      <p:to>
                                        <p:strVal val="visible"/>
                                      </p:to>
                                    </p:set>
                                    <p:animEffect transition="in" filter="dissolve">
                                      <p:cBhvr>
                                        <p:cTn id="22" dur="500"/>
                                        <p:tgtEl>
                                          <p:spTgt spid="5633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dissolve">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dissolve">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dissolve">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dissolve">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xit" presetSubtype="0" fill="hold" grpId="1" nodeType="clickEffect">
                                  <p:stCondLst>
                                    <p:cond delay="0"/>
                                  </p:stCondLst>
                                  <p:childTnLst>
                                    <p:animEffect transition="out" filter="dissolve">
                                      <p:cBhvr>
                                        <p:cTn id="46" dur="500"/>
                                        <p:tgtEl>
                                          <p:spTgt spid="13"/>
                                        </p:tgtEl>
                                      </p:cBhvr>
                                    </p:animEffect>
                                    <p:set>
                                      <p:cBhvr>
                                        <p:cTn id="47" dur="1" fill="hold">
                                          <p:stCondLst>
                                            <p:cond delay="499"/>
                                          </p:stCondLst>
                                        </p:cTn>
                                        <p:tgtEl>
                                          <p:spTgt spid="13"/>
                                        </p:tgtEl>
                                        <p:attrNameLst>
                                          <p:attrName>style.visibility</p:attrName>
                                        </p:attrNameLst>
                                      </p:cBhvr>
                                      <p:to>
                                        <p:strVal val="hidden"/>
                                      </p:to>
                                    </p:set>
                                  </p:childTnLst>
                                </p:cTn>
                              </p:par>
                            </p:childTnLst>
                          </p:cTn>
                        </p:par>
                        <p:par>
                          <p:cTn id="48" fill="hold">
                            <p:stCondLst>
                              <p:cond delay="500"/>
                            </p:stCondLst>
                            <p:childTnLst>
                              <p:par>
                                <p:cTn id="49" presetID="9" presetClass="entr" presetSubtype="0" fill="hold" grpId="0" nodeType="after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dissolve">
                                      <p:cBhvr>
                                        <p:cTn id="5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p:bldP spid="56329" grpId="0"/>
      <p:bldP spid="56335" grpId="0"/>
      <p:bldP spid="12" grpId="0"/>
      <p:bldP spid="16" grpId="0"/>
      <p:bldP spid="18" grpId="0"/>
      <p:bldP spid="13" grpId="0" animBg="1"/>
      <p:bldP spid="13" grpId="1"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bg>
      <p:bgPr>
        <a:gradFill>
          <a:gsLst>
            <a:gs pos="0">
              <a:schemeClr val="bg1"/>
            </a:gs>
            <a:gs pos="100000">
              <a:srgbClr val="350000"/>
            </a:gs>
          </a:gsLst>
          <a:lin ang="2700000" scaled="1"/>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BE86863-16FF-4455-8052-39B42922A73C}"/>
              </a:ext>
            </a:extLst>
          </p:cNvPr>
          <p:cNvSpPr/>
          <p:nvPr/>
        </p:nvSpPr>
        <p:spPr bwMode="auto">
          <a:xfrm>
            <a:off x="0" y="-11113"/>
            <a:ext cx="9144000" cy="1458913"/>
          </a:xfrm>
          <a:prstGeom prst="rect">
            <a:avLst/>
          </a:prstGeom>
          <a:solidFill>
            <a:srgbClr val="800000"/>
          </a:solidFill>
          <a:ln w="381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anose="020B0604030504040204" pitchFamily="34" charset="0"/>
            </a:endParaRPr>
          </a:p>
        </p:txBody>
      </p:sp>
      <p:sp>
        <p:nvSpPr>
          <p:cNvPr id="56324" name="Rectangle 4"/>
          <p:cNvSpPr>
            <a:spLocks noChangeArrowheads="1"/>
          </p:cNvSpPr>
          <p:nvPr/>
        </p:nvSpPr>
        <p:spPr bwMode="auto">
          <a:xfrm>
            <a:off x="2585975" y="6492875"/>
            <a:ext cx="4038600" cy="365125"/>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eaLnBrk="1" hangingPunct="1"/>
            <a:r>
              <a:rPr lang="en-US" sz="1600" b="1" dirty="0">
                <a:solidFill>
                  <a:schemeClr val="folHlink"/>
                </a:solidFill>
              </a:rPr>
              <a:t>Life's Three Most Basic Questions</a:t>
            </a:r>
          </a:p>
        </p:txBody>
      </p:sp>
      <p:sp>
        <p:nvSpPr>
          <p:cNvPr id="56329" name="Text Box 9"/>
          <p:cNvSpPr txBox="1">
            <a:spLocks noChangeArrowheads="1"/>
          </p:cNvSpPr>
          <p:nvPr/>
        </p:nvSpPr>
        <p:spPr bwMode="auto">
          <a:xfrm>
            <a:off x="76201" y="297359"/>
            <a:ext cx="4495800" cy="769441"/>
          </a:xfrm>
          <a:prstGeom prst="rect">
            <a:avLst/>
          </a:prstGeom>
          <a:noFill/>
          <a:ln>
            <a:noFill/>
          </a:ln>
          <a:effectLst/>
          <a:extLst/>
        </p:spPr>
        <p:txBody>
          <a:bodyPr wrap="square">
            <a:spAutoFit/>
          </a:bodyP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marL="0" indent="0">
              <a:spcBef>
                <a:spcPct val="50000"/>
              </a:spcBef>
            </a:pPr>
            <a:r>
              <a:rPr lang="en-US" sz="4400" dirty="0">
                <a:solidFill>
                  <a:srgbClr val="FFFF00"/>
                </a:solidFill>
                <a:latin typeface="Berlin Sans FB" panose="020E0602020502020306" pitchFamily="34" charset="0"/>
              </a:rPr>
              <a:t>Why am I here?</a:t>
            </a:r>
            <a:endParaRPr lang="en-US" sz="4400" u="sng" dirty="0">
              <a:solidFill>
                <a:srgbClr val="FFFF00"/>
              </a:solidFill>
              <a:latin typeface="Berlin Sans FB" panose="020E0602020502020306" pitchFamily="34" charset="0"/>
            </a:endParaRPr>
          </a:p>
        </p:txBody>
      </p:sp>
      <p:sp>
        <p:nvSpPr>
          <p:cNvPr id="56335" name="Text Box 15"/>
          <p:cNvSpPr txBox="1">
            <a:spLocks noChangeArrowheads="1"/>
          </p:cNvSpPr>
          <p:nvPr/>
        </p:nvSpPr>
        <p:spPr bwMode="auto">
          <a:xfrm>
            <a:off x="143256" y="1524000"/>
            <a:ext cx="4428744"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571500" indent="-571500">
              <a:buClr>
                <a:srgbClr val="FFFF00"/>
              </a:buClr>
              <a:buSzPct val="115000"/>
              <a:buFont typeface="Wingdings 2" panose="05020102010507070707" pitchFamily="18" charset="2"/>
              <a:buChar char="E"/>
            </a:pPr>
            <a:r>
              <a:rPr lang="en-US" sz="2800" dirty="0">
                <a:effectLst>
                  <a:outerShdw blurRad="38100" dist="38100" dir="2700000" algn="tl">
                    <a:srgbClr val="000000"/>
                  </a:outerShdw>
                </a:effectLst>
                <a:latin typeface="Berlin Sans FB" panose="020E0602020502020306" pitchFamily="34" charset="0"/>
              </a:rPr>
              <a:t>Striking ironies to the philosophical position of atheists:</a:t>
            </a:r>
            <a:endParaRPr lang="en-US" sz="2800" dirty="0">
              <a:solidFill>
                <a:srgbClr val="FFFF00"/>
              </a:solidFill>
              <a:effectLst>
                <a:outerShdw blurRad="38100" dist="38100" dir="2700000" algn="tl">
                  <a:srgbClr val="000000"/>
                </a:outerShdw>
              </a:effectLst>
              <a:latin typeface="Berlin Sans FB" panose="020E0602020502020306" pitchFamily="34" charset="0"/>
            </a:endParaRPr>
          </a:p>
        </p:txBody>
      </p:sp>
      <p:cxnSp>
        <p:nvCxnSpPr>
          <p:cNvPr id="5" name="Straight Connector 4">
            <a:extLst>
              <a:ext uri="{FF2B5EF4-FFF2-40B4-BE49-F238E27FC236}">
                <a16:creationId xmlns:a16="http://schemas.microsoft.com/office/drawing/2014/main" id="{611DC2B8-6858-4C7B-8330-CCB64F7EA68B}"/>
              </a:ext>
            </a:extLst>
          </p:cNvPr>
          <p:cNvCxnSpPr/>
          <p:nvPr/>
        </p:nvCxnSpPr>
        <p:spPr bwMode="auto">
          <a:xfrm>
            <a:off x="0" y="1447800"/>
            <a:ext cx="9144000" cy="0"/>
          </a:xfrm>
          <a:prstGeom prst="line">
            <a:avLst/>
          </a:prstGeom>
          <a:solidFill>
            <a:schemeClr val="accent1"/>
          </a:solidFill>
          <a:ln w="317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p:cNvSpPr>
            <a:spLocks noGrp="1"/>
          </p:cNvSpPr>
          <p:nvPr>
            <p:ph type="sldNum" sz="quarter" idx="12"/>
          </p:nvPr>
        </p:nvSpPr>
        <p:spPr>
          <a:xfrm>
            <a:off x="8382000" y="6400800"/>
            <a:ext cx="762000" cy="457200"/>
          </a:xfrm>
        </p:spPr>
        <p:txBody>
          <a:bodyPr/>
          <a:lstStyle/>
          <a:p>
            <a:fld id="{955E7828-17CB-442F-849A-4BD13309398C}" type="slidenum">
              <a:rPr lang="en-US" sz="1800" b="1" smtClean="0">
                <a:effectLst/>
                <a:latin typeface="Gill Sans MT" panose="020B0502020104020203" pitchFamily="34" charset="0"/>
              </a:rPr>
              <a:pPr/>
              <a:t>9</a:t>
            </a:fld>
            <a:endParaRPr lang="en-US" sz="1800" b="1" dirty="0">
              <a:effectLst/>
              <a:latin typeface="Gill Sans MT" panose="020B0502020104020203" pitchFamily="34" charset="0"/>
            </a:endParaRPr>
          </a:p>
        </p:txBody>
      </p:sp>
      <p:sp>
        <p:nvSpPr>
          <p:cNvPr id="16" name="Text Box 15">
            <a:extLst>
              <a:ext uri="{FF2B5EF4-FFF2-40B4-BE49-F238E27FC236}">
                <a16:creationId xmlns:a16="http://schemas.microsoft.com/office/drawing/2014/main" id="{DC668216-5229-48A6-8C09-701F72FE3E2E}"/>
              </a:ext>
            </a:extLst>
          </p:cNvPr>
          <p:cNvSpPr txBox="1">
            <a:spLocks noChangeArrowheads="1"/>
          </p:cNvSpPr>
          <p:nvPr/>
        </p:nvSpPr>
        <p:spPr bwMode="auto">
          <a:xfrm>
            <a:off x="152400" y="3008293"/>
            <a:ext cx="8991599"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571500" indent="-571500">
              <a:buClr>
                <a:srgbClr val="FFFF00"/>
              </a:buClr>
              <a:buSzPct val="115000"/>
              <a:buFont typeface="Wingdings 2" panose="05020102010507070707" pitchFamily="18" charset="2"/>
              <a:buChar char="E"/>
            </a:pPr>
            <a:r>
              <a:rPr lang="en-US" sz="2800" dirty="0">
                <a:effectLst>
                  <a:outerShdw blurRad="38100" dist="38100" dir="2700000" algn="tl">
                    <a:srgbClr val="000000"/>
                  </a:outerShdw>
                </a:effectLst>
                <a:latin typeface="Berlin Sans FB" panose="020E0602020502020306" pitchFamily="34" charset="0"/>
              </a:rPr>
              <a:t>Why write books and engage in debates seeking to persuade others to follow atheism?</a:t>
            </a:r>
            <a:endParaRPr lang="en-US" sz="2800" dirty="0">
              <a:solidFill>
                <a:srgbClr val="FFCC00"/>
              </a:solidFill>
              <a:effectLst>
                <a:outerShdw blurRad="38100" dist="38100" dir="2700000" algn="tl">
                  <a:srgbClr val="000000"/>
                </a:outerShdw>
              </a:effectLst>
              <a:latin typeface="Berlin Sans FB" panose="020E0602020502020306" pitchFamily="34" charset="0"/>
            </a:endParaRPr>
          </a:p>
        </p:txBody>
      </p:sp>
      <p:pic>
        <p:nvPicPr>
          <p:cNvPr id="18438" name="Picture 6" descr="https://l.imgt.es/resource-preview-imgs/06f45846-5329-4dff-8004-0e725e5cee7c%2Fhqdefault.jpg?profile=max500x190">
            <a:extLst>
              <a:ext uri="{FF2B5EF4-FFF2-40B4-BE49-F238E27FC236}">
                <a16:creationId xmlns:a16="http://schemas.microsoft.com/office/drawing/2014/main" id="{8DA65DD2-A8ED-473C-9A61-8F9AC4CFCCFC}"/>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876800" y="0"/>
            <a:ext cx="4267200" cy="2918490"/>
          </a:xfrm>
          <a:prstGeom prst="rect">
            <a:avLst/>
          </a:prstGeom>
          <a:noFill/>
          <a:extLst>
            <a:ext uri="{909E8E84-426E-40DD-AFC4-6F175D3DCCD1}">
              <a14:hiddenFill xmlns:a14="http://schemas.microsoft.com/office/drawing/2010/main">
                <a:solidFill>
                  <a:srgbClr val="FFFFFF"/>
                </a:solidFill>
              </a14:hiddenFill>
            </a:ext>
          </a:extLst>
        </p:spPr>
      </p:pic>
      <p:sp>
        <p:nvSpPr>
          <p:cNvPr id="15" name="Text Box 15">
            <a:extLst>
              <a:ext uri="{FF2B5EF4-FFF2-40B4-BE49-F238E27FC236}">
                <a16:creationId xmlns:a16="http://schemas.microsoft.com/office/drawing/2014/main" id="{DBB292C5-FEE9-41B7-801D-BA12797A3F69}"/>
              </a:ext>
            </a:extLst>
          </p:cNvPr>
          <p:cNvSpPr txBox="1">
            <a:spLocks noChangeArrowheads="1"/>
          </p:cNvSpPr>
          <p:nvPr/>
        </p:nvSpPr>
        <p:spPr bwMode="auto">
          <a:xfrm>
            <a:off x="152400" y="4227493"/>
            <a:ext cx="8991599"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571500" indent="-571500">
              <a:buClr>
                <a:srgbClr val="FFFF00"/>
              </a:buClr>
              <a:buSzPct val="115000"/>
              <a:buFont typeface="Wingdings 2" panose="05020102010507070707" pitchFamily="18" charset="2"/>
              <a:buChar char="E"/>
            </a:pPr>
            <a:r>
              <a:rPr lang="en-US" sz="2800" dirty="0">
                <a:effectLst>
                  <a:outerShdw blurRad="38100" dist="38100" dir="2700000" algn="tl">
                    <a:srgbClr val="000000"/>
                  </a:outerShdw>
                </a:effectLst>
                <a:latin typeface="Berlin Sans FB" panose="020E0602020502020306" pitchFamily="34" charset="0"/>
              </a:rPr>
              <a:t>Why seek to persuade others to change their mind if they cannot possibly do so?</a:t>
            </a:r>
            <a:endParaRPr lang="en-US" sz="2800" dirty="0">
              <a:solidFill>
                <a:srgbClr val="FFCC00"/>
              </a:solidFill>
              <a:effectLst>
                <a:outerShdw blurRad="38100" dist="38100" dir="2700000" algn="tl">
                  <a:srgbClr val="000000"/>
                </a:outerShdw>
              </a:effectLst>
              <a:latin typeface="Berlin Sans FB" panose="020E0602020502020306" pitchFamily="34" charset="0"/>
            </a:endParaRPr>
          </a:p>
        </p:txBody>
      </p:sp>
      <p:sp>
        <p:nvSpPr>
          <p:cNvPr id="17" name="Text Box 15">
            <a:extLst>
              <a:ext uri="{FF2B5EF4-FFF2-40B4-BE49-F238E27FC236}">
                <a16:creationId xmlns:a16="http://schemas.microsoft.com/office/drawing/2014/main" id="{79E28C25-32DC-461E-BB2D-692211EC0C1E}"/>
              </a:ext>
            </a:extLst>
          </p:cNvPr>
          <p:cNvSpPr txBox="1">
            <a:spLocks noChangeArrowheads="1"/>
          </p:cNvSpPr>
          <p:nvPr/>
        </p:nvSpPr>
        <p:spPr bwMode="auto">
          <a:xfrm>
            <a:off x="152400" y="5370493"/>
            <a:ext cx="8991599"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571500" indent="-571500">
              <a:buClr>
                <a:srgbClr val="FFFF00"/>
              </a:buClr>
              <a:buSzPct val="115000"/>
              <a:buFont typeface="Wingdings 2" panose="05020102010507070707" pitchFamily="18" charset="2"/>
              <a:buChar char="E"/>
            </a:pPr>
            <a:r>
              <a:rPr lang="en-US" sz="2800" dirty="0">
                <a:effectLst>
                  <a:outerShdw blurRad="38100" dist="38100" dir="2700000" algn="tl">
                    <a:srgbClr val="000000"/>
                  </a:outerShdw>
                </a:effectLst>
                <a:latin typeface="Berlin Sans FB" panose="020E0602020502020306" pitchFamily="34" charset="0"/>
              </a:rPr>
              <a:t>If there is no “free will,” what point is there in trying to show the superiority of the “no-free-will” position?</a:t>
            </a:r>
            <a:endParaRPr lang="en-US" sz="2800" dirty="0">
              <a:solidFill>
                <a:srgbClr val="FFCC00"/>
              </a:solidFill>
              <a:effectLst>
                <a:outerShdw blurRad="38100" dist="38100" dir="2700000" algn="tl">
                  <a:srgbClr val="000000"/>
                </a:outerShdw>
              </a:effectLst>
              <a:latin typeface="Berlin Sans FB" panose="020E0602020502020306" pitchFamily="34" charset="0"/>
            </a:endParaRPr>
          </a:p>
        </p:txBody>
      </p:sp>
    </p:spTree>
    <p:extLst>
      <p:ext uri="{BB962C8B-B14F-4D97-AF65-F5344CB8AC3E}">
        <p14:creationId xmlns:p14="http://schemas.microsoft.com/office/powerpoint/2010/main" val="3717827598"/>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56329"/>
                                        </p:tgtEl>
                                        <p:attrNameLst>
                                          <p:attrName>style.visibility</p:attrName>
                                        </p:attrNameLst>
                                      </p:cBhvr>
                                      <p:to>
                                        <p:strVal val="visible"/>
                                      </p:to>
                                    </p:set>
                                    <p:animEffect transition="in" filter="dissolve">
                                      <p:cBhvr>
                                        <p:cTn id="7" dur="500"/>
                                        <p:tgtEl>
                                          <p:spTgt spid="56329"/>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8438"/>
                                        </p:tgtEl>
                                        <p:attrNameLst>
                                          <p:attrName>style.visibility</p:attrName>
                                        </p:attrNameLst>
                                      </p:cBhvr>
                                      <p:to>
                                        <p:strVal val="visible"/>
                                      </p:to>
                                    </p:set>
                                    <p:animEffect transition="in" filter="dissolve">
                                      <p:cBhvr>
                                        <p:cTn id="11" dur="500"/>
                                        <p:tgtEl>
                                          <p:spTgt spid="18438"/>
                                        </p:tgtEl>
                                      </p:cBhvr>
                                    </p:animEffect>
                                  </p:childTnLst>
                                </p:cTn>
                              </p:par>
                              <p:par>
                                <p:cTn id="12" presetID="9" presetClass="entr" presetSubtype="0" fill="hold"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dissolve">
                                      <p:cBhvr>
                                        <p:cTn id="14" dur="500"/>
                                        <p:tgtEl>
                                          <p:spTgt spid="5"/>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56324"/>
                                        </p:tgtEl>
                                        <p:attrNameLst>
                                          <p:attrName>style.visibility</p:attrName>
                                        </p:attrNameLst>
                                      </p:cBhvr>
                                      <p:to>
                                        <p:strVal val="visible"/>
                                      </p:to>
                                    </p:set>
                                    <p:animEffect transition="in" filter="dissolve">
                                      <p:cBhvr>
                                        <p:cTn id="18" dur="500"/>
                                        <p:tgtEl>
                                          <p:spTgt spid="56324"/>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56335"/>
                                        </p:tgtEl>
                                        <p:attrNameLst>
                                          <p:attrName>style.visibility</p:attrName>
                                        </p:attrNameLst>
                                      </p:cBhvr>
                                      <p:to>
                                        <p:strVal val="visible"/>
                                      </p:to>
                                    </p:set>
                                    <p:animEffect transition="in" filter="dissolve">
                                      <p:cBhvr>
                                        <p:cTn id="22" dur="500"/>
                                        <p:tgtEl>
                                          <p:spTgt spid="5633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dissolve">
                                      <p:cBhvr>
                                        <p:cTn id="27" dur="500"/>
                                        <p:tgtEl>
                                          <p:spTgt spid="16"/>
                                        </p:tgtEl>
                                      </p:cBhvr>
                                    </p:animEffect>
                                  </p:childTnLst>
                                </p:cTn>
                              </p:par>
                            </p:childTnLst>
                          </p:cTn>
                        </p:par>
                        <p:par>
                          <p:cTn id="28" fill="hold">
                            <p:stCondLst>
                              <p:cond delay="500"/>
                            </p:stCondLst>
                            <p:childTnLst>
                              <p:par>
                                <p:cTn id="29" presetID="9" presetClass="entr" presetSubtype="0"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dissolve">
                                      <p:cBhvr>
                                        <p:cTn id="31" dur="500"/>
                                        <p:tgtEl>
                                          <p:spTgt spid="15"/>
                                        </p:tgtEl>
                                      </p:cBhvr>
                                    </p:animEffect>
                                  </p:childTnLst>
                                </p:cTn>
                              </p:par>
                            </p:childTnLst>
                          </p:cTn>
                        </p:par>
                        <p:par>
                          <p:cTn id="32" fill="hold">
                            <p:stCondLst>
                              <p:cond delay="1000"/>
                            </p:stCondLst>
                            <p:childTnLst>
                              <p:par>
                                <p:cTn id="33" presetID="9" presetClass="entr" presetSubtype="0" fill="hold" grpId="0" nodeType="after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dissolve">
                                      <p:cBhvr>
                                        <p:cTn id="35"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p:bldP spid="56329" grpId="0"/>
      <p:bldP spid="56335" grpId="0"/>
      <p:bldP spid="16" grpId="0"/>
      <p:bldP spid="15" grpId="0"/>
      <p:bldP spid="17" grpId="0"/>
    </p:bldLst>
  </p:timing>
</p:sld>
</file>

<file path=ppt/theme/theme1.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anose="020B0604030504040204" pitchFamily="34"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Slit</Template>
  <TotalTime>11208</TotalTime>
  <Words>1904</Words>
  <Application>Microsoft Office PowerPoint</Application>
  <PresentationFormat>On-screen Show (4:3)</PresentationFormat>
  <Paragraphs>207</Paragraphs>
  <Slides>19</Slides>
  <Notes>17</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Arial</vt:lpstr>
      <vt:lpstr>Berlin Sans FB</vt:lpstr>
      <vt:lpstr>Berlin Sans FB Demi</vt:lpstr>
      <vt:lpstr>Cambria</vt:lpstr>
      <vt:lpstr>Gill Sans MT</vt:lpstr>
      <vt:lpstr>Nyala</vt:lpstr>
      <vt:lpstr>Tahoma</vt:lpstr>
      <vt:lpstr>Times New Roman</vt:lpstr>
      <vt:lpstr>Wingdings</vt:lpstr>
      <vt:lpstr>Wingdings 2</vt:lpstr>
      <vt:lpstr>Slit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Life's Most Basic Questions:  Part 2</dc:title>
  <dc:creator>Craig Thomas</dc:creator>
  <dc:description>Westside:  03/31/2019 AM</dc:description>
  <cp:lastModifiedBy>Craig Thomas</cp:lastModifiedBy>
  <cp:revision>276</cp:revision>
  <dcterms:created xsi:type="dcterms:W3CDTF">2003-10-05T01:10:12Z</dcterms:created>
  <dcterms:modified xsi:type="dcterms:W3CDTF">2019-03-31T11:33:05Z</dcterms:modified>
</cp:coreProperties>
</file>