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Lst>
  <p:notesMasterIdLst>
    <p:notesMasterId r:id="rId16"/>
  </p:notesMasterIdLst>
  <p:sldIdLst>
    <p:sldId id="386" r:id="rId2"/>
    <p:sldId id="493" r:id="rId3"/>
    <p:sldId id="273" r:id="rId4"/>
    <p:sldId id="531" r:id="rId5"/>
    <p:sldId id="539" r:id="rId6"/>
    <p:sldId id="540" r:id="rId7"/>
    <p:sldId id="541" r:id="rId8"/>
    <p:sldId id="542" r:id="rId9"/>
    <p:sldId id="543" r:id="rId10"/>
    <p:sldId id="544" r:id="rId11"/>
    <p:sldId id="545" r:id="rId12"/>
    <p:sldId id="546" r:id="rId13"/>
    <p:sldId id="547" r:id="rId14"/>
    <p:sldId id="537"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99"/>
    <a:srgbClr val="000000"/>
    <a:srgbClr val="66CCFF"/>
    <a:srgbClr val="00FFFF"/>
    <a:srgbClr val="0099FF"/>
    <a:srgbClr val="3399FF"/>
    <a:srgbClr val="33CCFF"/>
    <a:srgbClr val="FF99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A8C79-BC3F-409E-8CDC-C07125491FFB}" v="292" dt="2019-05-12T19:39:02.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4" autoAdjust="0"/>
  </p:normalViewPr>
  <p:slideViewPr>
    <p:cSldViewPr showGuides="1">
      <p:cViewPr varScale="1">
        <p:scale>
          <a:sx n="104" d="100"/>
          <a:sy n="104" d="100"/>
        </p:scale>
        <p:origin x="1746" y="78"/>
      </p:cViewPr>
      <p:guideLst>
        <p:guide orient="horz" pos="2160"/>
        <p:guide pos="7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homas" userId="00ea655f176af39b" providerId="LiveId" clId="{7DCA8C79-BC3F-409E-8CDC-C07125491FFB}"/>
    <pc:docChg chg="modSld">
      <pc:chgData name="Craig Thomas" userId="00ea655f176af39b" providerId="LiveId" clId="{7DCA8C79-BC3F-409E-8CDC-C07125491FFB}" dt="2019-05-12T19:39:11.114" v="393" actId="1035"/>
      <pc:docMkLst>
        <pc:docMk/>
      </pc:docMkLst>
      <pc:sldChg chg="modSp">
        <pc:chgData name="Craig Thomas" userId="00ea655f176af39b" providerId="LiveId" clId="{7DCA8C79-BC3F-409E-8CDC-C07125491FFB}" dt="2019-05-12T19:39:11.114" v="393" actId="1035"/>
        <pc:sldMkLst>
          <pc:docMk/>
          <pc:sldMk cId="2523280986" sldId="493"/>
        </pc:sldMkLst>
        <pc:spChg chg="mod">
          <ac:chgData name="Craig Thomas" userId="00ea655f176af39b" providerId="LiveId" clId="{7DCA8C79-BC3F-409E-8CDC-C07125491FFB}" dt="2019-05-12T19:39:11.114" v="393" actId="1035"/>
          <ac:spMkLst>
            <pc:docMk/>
            <pc:sldMk cId="2523280986" sldId="493"/>
            <ac:spMk id="6" creationId="{241E5294-729F-4FB5-BC7A-578C8ADEAA57}"/>
          </ac:spMkLst>
        </pc:spChg>
        <pc:spChg chg="mod">
          <ac:chgData name="Craig Thomas" userId="00ea655f176af39b" providerId="LiveId" clId="{7DCA8C79-BC3F-409E-8CDC-C07125491FFB}" dt="2019-05-12T19:38:49.299" v="347" actId="207"/>
          <ac:spMkLst>
            <pc:docMk/>
            <pc:sldMk cId="2523280986" sldId="493"/>
            <ac:spMk id="7" creationId="{B13244CD-F739-4F88-8A16-4FBBA3C5ADC7}"/>
          </ac:spMkLst>
        </pc:spChg>
      </pc:sldChg>
      <pc:sldChg chg="modSp">
        <pc:chgData name="Craig Thomas" userId="00ea655f176af39b" providerId="LiveId" clId="{7DCA8C79-BC3F-409E-8CDC-C07125491FFB}" dt="2019-05-10T19:35:55.836" v="0" actId="2711"/>
        <pc:sldMkLst>
          <pc:docMk/>
          <pc:sldMk cId="1716231023" sldId="537"/>
        </pc:sldMkLst>
        <pc:spChg chg="mod">
          <ac:chgData name="Craig Thomas" userId="00ea655f176af39b" providerId="LiveId" clId="{7DCA8C79-BC3F-409E-8CDC-C07125491FFB}" dt="2019-05-10T19:35:55.836" v="0" actId="2711"/>
          <ac:spMkLst>
            <pc:docMk/>
            <pc:sldMk cId="1716231023" sldId="537"/>
            <ac:spMk id="56329" creationId="{00000000-0000-0000-0000-000000000000}"/>
          </ac:spMkLst>
        </pc:spChg>
      </pc:sldChg>
      <pc:sldChg chg="modSp">
        <pc:chgData name="Craig Thomas" userId="00ea655f176af39b" providerId="LiveId" clId="{7DCA8C79-BC3F-409E-8CDC-C07125491FFB}" dt="2019-05-10T20:08:30.513" v="35" actId="1035"/>
        <pc:sldMkLst>
          <pc:docMk/>
          <pc:sldMk cId="4183550657" sldId="540"/>
        </pc:sldMkLst>
        <pc:spChg chg="mod">
          <ac:chgData name="Craig Thomas" userId="00ea655f176af39b" providerId="LiveId" clId="{7DCA8C79-BC3F-409E-8CDC-C07125491FFB}" dt="2019-05-10T20:07:36.181" v="29" actId="1036"/>
          <ac:spMkLst>
            <pc:docMk/>
            <pc:sldMk cId="4183550657" sldId="540"/>
            <ac:spMk id="2" creationId="{53252DB3-CAD7-440F-BF7F-A2FF642A5F66}"/>
          </ac:spMkLst>
        </pc:spChg>
        <pc:spChg chg="mod">
          <ac:chgData name="Craig Thomas" userId="00ea655f176af39b" providerId="LiveId" clId="{7DCA8C79-BC3F-409E-8CDC-C07125491FFB}" dt="2019-05-10T20:08:30.513" v="35" actId="1035"/>
          <ac:spMkLst>
            <pc:docMk/>
            <pc:sldMk cId="4183550657" sldId="540"/>
            <ac:spMk id="3" creationId="{EC94590E-D7A8-43D3-B554-865AA867BD01}"/>
          </ac:spMkLst>
        </pc:spChg>
      </pc:sldChg>
      <pc:sldChg chg="modSp">
        <pc:chgData name="Craig Thomas" userId="00ea655f176af39b" providerId="LiveId" clId="{7DCA8C79-BC3F-409E-8CDC-C07125491FFB}" dt="2019-05-10T20:10:11.551" v="37" actId="20577"/>
        <pc:sldMkLst>
          <pc:docMk/>
          <pc:sldMk cId="1665710979" sldId="541"/>
        </pc:sldMkLst>
        <pc:spChg chg="mod">
          <ac:chgData name="Craig Thomas" userId="00ea655f176af39b" providerId="LiveId" clId="{7DCA8C79-BC3F-409E-8CDC-C07125491FFB}" dt="2019-05-10T20:10:11.551" v="37" actId="20577"/>
          <ac:spMkLst>
            <pc:docMk/>
            <pc:sldMk cId="1665710979" sldId="541"/>
            <ac:spMk id="18" creationId="{9897BB83-157E-4FAE-ADF9-69A7A1208AAA}"/>
          </ac:spMkLst>
        </pc:spChg>
      </pc:sldChg>
      <pc:sldChg chg="modSp">
        <pc:chgData name="Craig Thomas" userId="00ea655f176af39b" providerId="LiveId" clId="{7DCA8C79-BC3F-409E-8CDC-C07125491FFB}" dt="2019-05-10T20:21:26.120" v="54" actId="1036"/>
        <pc:sldMkLst>
          <pc:docMk/>
          <pc:sldMk cId="3063189439" sldId="542"/>
        </pc:sldMkLst>
        <pc:spChg chg="mod">
          <ac:chgData name="Craig Thomas" userId="00ea655f176af39b" providerId="LiveId" clId="{7DCA8C79-BC3F-409E-8CDC-C07125491FFB}" dt="2019-05-10T20:20:28.193" v="46" actId="14100"/>
          <ac:spMkLst>
            <pc:docMk/>
            <pc:sldMk cId="3063189439" sldId="542"/>
            <ac:spMk id="13" creationId="{2D4D7D3F-166A-4D5A-ACC5-776132E0478F}"/>
          </ac:spMkLst>
        </pc:spChg>
        <pc:spChg chg="mod">
          <ac:chgData name="Craig Thomas" userId="00ea655f176af39b" providerId="LiveId" clId="{7DCA8C79-BC3F-409E-8CDC-C07125491FFB}" dt="2019-05-10T20:20:28.193" v="46" actId="14100"/>
          <ac:spMkLst>
            <pc:docMk/>
            <pc:sldMk cId="3063189439" sldId="542"/>
            <ac:spMk id="14" creationId="{C267C55A-971A-470D-A4C5-46265E928B7F}"/>
          </ac:spMkLst>
        </pc:spChg>
        <pc:spChg chg="mod">
          <ac:chgData name="Craig Thomas" userId="00ea655f176af39b" providerId="LiveId" clId="{7DCA8C79-BC3F-409E-8CDC-C07125491FFB}" dt="2019-05-10T20:20:28.193" v="46" actId="14100"/>
          <ac:spMkLst>
            <pc:docMk/>
            <pc:sldMk cId="3063189439" sldId="542"/>
            <ac:spMk id="15" creationId="{C559D965-1B09-4E2C-BDDA-49030B8EFD50}"/>
          </ac:spMkLst>
        </pc:spChg>
        <pc:spChg chg="mod">
          <ac:chgData name="Craig Thomas" userId="00ea655f176af39b" providerId="LiveId" clId="{7DCA8C79-BC3F-409E-8CDC-C07125491FFB}" dt="2019-05-10T20:20:28.193" v="46" actId="14100"/>
          <ac:spMkLst>
            <pc:docMk/>
            <pc:sldMk cId="3063189439" sldId="542"/>
            <ac:spMk id="16" creationId="{AD9F2095-E2E9-447B-8F89-5E17CEB46215}"/>
          </ac:spMkLst>
        </pc:spChg>
        <pc:spChg chg="mod">
          <ac:chgData name="Craig Thomas" userId="00ea655f176af39b" providerId="LiveId" clId="{7DCA8C79-BC3F-409E-8CDC-C07125491FFB}" dt="2019-05-10T20:21:26.120" v="54" actId="1036"/>
          <ac:spMkLst>
            <pc:docMk/>
            <pc:sldMk cId="3063189439" sldId="542"/>
            <ac:spMk id="18" creationId="{9897BB83-157E-4FAE-ADF9-69A7A1208AAA}"/>
          </ac:spMkLst>
        </pc:spChg>
        <pc:spChg chg="mod">
          <ac:chgData name="Craig Thomas" userId="00ea655f176af39b" providerId="LiveId" clId="{7DCA8C79-BC3F-409E-8CDC-C07125491FFB}" dt="2019-05-10T20:20:44.329" v="52" actId="1035"/>
          <ac:spMkLst>
            <pc:docMk/>
            <pc:sldMk cId="3063189439" sldId="542"/>
            <ac:spMk id="19" creationId="{8C4912F2-607E-4C07-8718-EC15D5081E3B}"/>
          </ac:spMkLst>
        </pc:spChg>
      </pc:sldChg>
      <pc:sldChg chg="modSp">
        <pc:chgData name="Craig Thomas" userId="00ea655f176af39b" providerId="LiveId" clId="{7DCA8C79-BC3F-409E-8CDC-C07125491FFB}" dt="2019-05-10T20:35:07.146" v="224" actId="1035"/>
        <pc:sldMkLst>
          <pc:docMk/>
          <pc:sldMk cId="709193452" sldId="543"/>
        </pc:sldMkLst>
        <pc:spChg chg="mod">
          <ac:chgData name="Craig Thomas" userId="00ea655f176af39b" providerId="LiveId" clId="{7DCA8C79-BC3F-409E-8CDC-C07125491FFB}" dt="2019-05-10T20:35:07.146" v="224" actId="1035"/>
          <ac:spMkLst>
            <pc:docMk/>
            <pc:sldMk cId="709193452" sldId="543"/>
            <ac:spMk id="18" creationId="{9897BB83-157E-4FAE-ADF9-69A7A1208AAA}"/>
          </ac:spMkLst>
        </pc:spChg>
        <pc:spChg chg="mod">
          <ac:chgData name="Craig Thomas" userId="00ea655f176af39b" providerId="LiveId" clId="{7DCA8C79-BC3F-409E-8CDC-C07125491FFB}" dt="2019-05-10T20:35:07.146" v="224" actId="1035"/>
          <ac:spMkLst>
            <pc:docMk/>
            <pc:sldMk cId="709193452" sldId="543"/>
            <ac:spMk id="20" creationId="{4B0789AC-0F5D-48C2-A01E-7DFBB867AFEF}"/>
          </ac:spMkLst>
        </pc:spChg>
        <pc:spChg chg="mod">
          <ac:chgData name="Craig Thomas" userId="00ea655f176af39b" providerId="LiveId" clId="{7DCA8C79-BC3F-409E-8CDC-C07125491FFB}" dt="2019-05-10T20:31:28.441" v="204" actId="1036"/>
          <ac:spMkLst>
            <pc:docMk/>
            <pc:sldMk cId="709193452" sldId="543"/>
            <ac:spMk id="26" creationId="{FB4F77D4-8626-4809-A012-9A43A7C748E5}"/>
          </ac:spMkLst>
        </pc:spChg>
        <pc:spChg chg="mod">
          <ac:chgData name="Craig Thomas" userId="00ea655f176af39b" providerId="LiveId" clId="{7DCA8C79-BC3F-409E-8CDC-C07125491FFB}" dt="2019-05-10T20:29:57.929" v="139" actId="20577"/>
          <ac:spMkLst>
            <pc:docMk/>
            <pc:sldMk cId="709193452" sldId="543"/>
            <ac:spMk id="56335" creationId="{00000000-0000-0000-0000-000000000000}"/>
          </ac:spMkLst>
        </pc:spChg>
        <pc:picChg chg="mod">
          <ac:chgData name="Craig Thomas" userId="00ea655f176af39b" providerId="LiveId" clId="{7DCA8C79-BC3F-409E-8CDC-C07125491FFB}" dt="2019-05-10T20:26:46.275" v="83" actId="14100"/>
          <ac:picMkLst>
            <pc:docMk/>
            <pc:sldMk cId="709193452" sldId="543"/>
            <ac:picMk id="13" creationId="{E31849C9-B8C4-4749-9286-7F3E4F4B2221}"/>
          </ac:picMkLst>
        </pc:picChg>
      </pc:sldChg>
      <pc:sldChg chg="modSp">
        <pc:chgData name="Craig Thomas" userId="00ea655f176af39b" providerId="LiveId" clId="{7DCA8C79-BC3F-409E-8CDC-C07125491FFB}" dt="2019-05-10T20:40:35.664" v="238" actId="14100"/>
        <pc:sldMkLst>
          <pc:docMk/>
          <pc:sldMk cId="3034995491" sldId="544"/>
        </pc:sldMkLst>
        <pc:spChg chg="mod">
          <ac:chgData name="Craig Thomas" userId="00ea655f176af39b" providerId="LiveId" clId="{7DCA8C79-BC3F-409E-8CDC-C07125491FFB}" dt="2019-05-10T20:40:16.340" v="233" actId="1036"/>
          <ac:spMkLst>
            <pc:docMk/>
            <pc:sldMk cId="3034995491" sldId="544"/>
            <ac:spMk id="18" creationId="{9897BB83-157E-4FAE-ADF9-69A7A1208AAA}"/>
          </ac:spMkLst>
        </pc:spChg>
        <pc:spChg chg="mod">
          <ac:chgData name="Craig Thomas" userId="00ea655f176af39b" providerId="LiveId" clId="{7DCA8C79-BC3F-409E-8CDC-C07125491FFB}" dt="2019-05-10T20:40:21.707" v="237" actId="1036"/>
          <ac:spMkLst>
            <pc:docMk/>
            <pc:sldMk cId="3034995491" sldId="544"/>
            <ac:spMk id="20" creationId="{4B0789AC-0F5D-48C2-A01E-7DFBB867AFEF}"/>
          </ac:spMkLst>
        </pc:spChg>
        <pc:spChg chg="mod">
          <ac:chgData name="Craig Thomas" userId="00ea655f176af39b" providerId="LiveId" clId="{7DCA8C79-BC3F-409E-8CDC-C07125491FFB}" dt="2019-05-10T20:40:10.481" v="229" actId="1036"/>
          <ac:spMkLst>
            <pc:docMk/>
            <pc:sldMk cId="3034995491" sldId="544"/>
            <ac:spMk id="26" creationId="{FB4F77D4-8626-4809-A012-9A43A7C748E5}"/>
          </ac:spMkLst>
        </pc:spChg>
        <pc:picChg chg="mod">
          <ac:chgData name="Craig Thomas" userId="00ea655f176af39b" providerId="LiveId" clId="{7DCA8C79-BC3F-409E-8CDC-C07125491FFB}" dt="2019-05-10T20:40:35.664" v="238" actId="14100"/>
          <ac:picMkLst>
            <pc:docMk/>
            <pc:sldMk cId="3034995491" sldId="544"/>
            <ac:picMk id="13" creationId="{E31849C9-B8C4-4749-9286-7F3E4F4B2221}"/>
          </ac:picMkLst>
        </pc:picChg>
      </pc:sldChg>
      <pc:sldChg chg="modSp">
        <pc:chgData name="Craig Thomas" userId="00ea655f176af39b" providerId="LiveId" clId="{7DCA8C79-BC3F-409E-8CDC-C07125491FFB}" dt="2019-05-10T21:01:06.640" v="286" actId="20577"/>
        <pc:sldMkLst>
          <pc:docMk/>
          <pc:sldMk cId="3340662131" sldId="546"/>
        </pc:sldMkLst>
        <pc:spChg chg="mod">
          <ac:chgData name="Craig Thomas" userId="00ea655f176af39b" providerId="LiveId" clId="{7DCA8C79-BC3F-409E-8CDC-C07125491FFB}" dt="2019-05-10T20:55:17.019" v="273" actId="1036"/>
          <ac:spMkLst>
            <pc:docMk/>
            <pc:sldMk cId="3340662131" sldId="546"/>
            <ac:spMk id="12" creationId="{4499BD99-ACB8-4789-A0B1-17B5E7620D81}"/>
          </ac:spMkLst>
        </pc:spChg>
        <pc:spChg chg="mod">
          <ac:chgData name="Craig Thomas" userId="00ea655f176af39b" providerId="LiveId" clId="{7DCA8C79-BC3F-409E-8CDC-C07125491FFB}" dt="2019-05-10T21:01:06.640" v="286" actId="20577"/>
          <ac:spMkLst>
            <pc:docMk/>
            <pc:sldMk cId="3340662131" sldId="546"/>
            <ac:spMk id="14" creationId="{E9F3E949-70C1-4342-AAC5-A9A312CC2DD1}"/>
          </ac:spMkLst>
        </pc:spChg>
        <pc:spChg chg="mod">
          <ac:chgData name="Craig Thomas" userId="00ea655f176af39b" providerId="LiveId" clId="{7DCA8C79-BC3F-409E-8CDC-C07125491FFB}" dt="2019-05-10T20:55:17.019" v="273" actId="1036"/>
          <ac:spMkLst>
            <pc:docMk/>
            <pc:sldMk cId="3340662131" sldId="546"/>
            <ac:spMk id="18" creationId="{9897BB83-157E-4FAE-ADF9-69A7A1208AAA}"/>
          </ac:spMkLst>
        </pc:spChg>
        <pc:spChg chg="mod">
          <ac:chgData name="Craig Thomas" userId="00ea655f176af39b" providerId="LiveId" clId="{7DCA8C79-BC3F-409E-8CDC-C07125491FFB}" dt="2019-05-10T20:55:17.019" v="273" actId="1036"/>
          <ac:spMkLst>
            <pc:docMk/>
            <pc:sldMk cId="3340662131" sldId="546"/>
            <ac:spMk id="20" creationId="{4B0789AC-0F5D-48C2-A01E-7DFBB867AFEF}"/>
          </ac:spMkLst>
        </pc:spChg>
        <pc:spChg chg="mod">
          <ac:chgData name="Craig Thomas" userId="00ea655f176af39b" providerId="LiveId" clId="{7DCA8C79-BC3F-409E-8CDC-C07125491FFB}" dt="2019-05-10T20:55:17.019" v="273" actId="1036"/>
          <ac:spMkLst>
            <pc:docMk/>
            <pc:sldMk cId="3340662131" sldId="546"/>
            <ac:spMk id="26" creationId="{FB4F77D4-8626-4809-A012-9A43A7C748E5}"/>
          </ac:spMkLst>
        </pc:spChg>
        <pc:spChg chg="mod">
          <ac:chgData name="Craig Thomas" userId="00ea655f176af39b" providerId="LiveId" clId="{7DCA8C79-BC3F-409E-8CDC-C07125491FFB}" dt="2019-05-10T20:55:00.853" v="264" actId="14100"/>
          <ac:spMkLst>
            <pc:docMk/>
            <pc:sldMk cId="3340662131" sldId="546"/>
            <ac:spMk id="56335" creationId="{00000000-0000-0000-0000-000000000000}"/>
          </ac:spMkLst>
        </pc:spChg>
        <pc:picChg chg="mod">
          <ac:chgData name="Craig Thomas" userId="00ea655f176af39b" providerId="LiveId" clId="{7DCA8C79-BC3F-409E-8CDC-C07125491FFB}" dt="2019-05-10T20:55:06.216" v="265" actId="14100"/>
          <ac:picMkLst>
            <pc:docMk/>
            <pc:sldMk cId="3340662131" sldId="546"/>
            <ac:picMk id="19" creationId="{5D0AF396-018C-4C7D-BC4A-511463BCE754}"/>
          </ac:picMkLst>
        </pc:picChg>
      </pc:sldChg>
      <pc:sldChg chg="modSp">
        <pc:chgData name="Craig Thomas" userId="00ea655f176af39b" providerId="LiveId" clId="{7DCA8C79-BC3F-409E-8CDC-C07125491FFB}" dt="2019-05-10T21:02:57.050" v="295" actId="20577"/>
        <pc:sldMkLst>
          <pc:docMk/>
          <pc:sldMk cId="2758649580" sldId="547"/>
        </pc:sldMkLst>
        <pc:spChg chg="mod">
          <ac:chgData name="Craig Thomas" userId="00ea655f176af39b" providerId="LiveId" clId="{7DCA8C79-BC3F-409E-8CDC-C07125491FFB}" dt="2019-05-10T21:02:57.050" v="295" actId="20577"/>
          <ac:spMkLst>
            <pc:docMk/>
            <pc:sldMk cId="2758649580" sldId="547"/>
            <ac:spMk id="18" creationId="{9897BB83-157E-4FAE-ADF9-69A7A1208AAA}"/>
          </ac:spMkLst>
        </pc:spChg>
      </pc:sldChg>
    </pc:docChg>
  </pc:docChgLst>
  <pc:docChgLst>
    <pc:chgData name="Craig Thomas" userId="00ea655f176af39b" providerId="LiveId" clId="{8CF22B3C-1296-447D-B49A-851E55F3BA74}"/>
    <pc:docChg chg="custSel addSld delSld modSld sldOrd">
      <pc:chgData name="Craig Thomas" userId="00ea655f176af39b" providerId="LiveId" clId="{8CF22B3C-1296-447D-B49A-851E55F3BA74}" dt="2019-05-01T02:15:59.820" v="6066" actId="1036"/>
      <pc:docMkLst>
        <pc:docMk/>
      </pc:docMkLst>
      <pc:sldChg chg="addSp delSp modSp modAnim">
        <pc:chgData name="Craig Thomas" userId="00ea655f176af39b" providerId="LiveId" clId="{8CF22B3C-1296-447D-B49A-851E55F3BA74}" dt="2019-04-30T21:05:11.117" v="122"/>
        <pc:sldMkLst>
          <pc:docMk/>
          <pc:sldMk cId="1429094725" sldId="273"/>
        </pc:sldMkLst>
        <pc:spChg chg="mod">
          <ac:chgData name="Craig Thomas" userId="00ea655f176af39b" providerId="LiveId" clId="{8CF22B3C-1296-447D-B49A-851E55F3BA74}" dt="2019-04-30T21:02:34.601" v="60" actId="403"/>
          <ac:spMkLst>
            <pc:docMk/>
            <pc:sldMk cId="1429094725" sldId="273"/>
            <ac:spMk id="2" creationId="{40F00D8B-F98E-43A4-838D-869267FCE610}"/>
          </ac:spMkLst>
        </pc:spChg>
        <pc:spChg chg="mod">
          <ac:chgData name="Craig Thomas" userId="00ea655f176af39b" providerId="LiveId" clId="{8CF22B3C-1296-447D-B49A-851E55F3BA74}" dt="2019-04-30T21:03:26.093" v="94" actId="6549"/>
          <ac:spMkLst>
            <pc:docMk/>
            <pc:sldMk cId="1429094725" sldId="273"/>
            <ac:spMk id="9" creationId="{00000000-0000-0000-0000-000000000000}"/>
          </ac:spMkLst>
        </pc:spChg>
        <pc:picChg chg="add mod">
          <ac:chgData name="Craig Thomas" userId="00ea655f176af39b" providerId="LiveId" clId="{8CF22B3C-1296-447D-B49A-851E55F3BA74}" dt="2019-04-30T21:04:49.337" v="121" actId="1036"/>
          <ac:picMkLst>
            <pc:docMk/>
            <pc:sldMk cId="1429094725" sldId="273"/>
            <ac:picMk id="1026" creationId="{D343F12F-84CC-4E95-A5D7-810A1EC28E9A}"/>
          </ac:picMkLst>
        </pc:picChg>
        <pc:picChg chg="del">
          <ac:chgData name="Craig Thomas" userId="00ea655f176af39b" providerId="LiveId" clId="{8CF22B3C-1296-447D-B49A-851E55F3BA74}" dt="2019-04-30T21:03:34.074" v="95" actId="478"/>
          <ac:picMkLst>
            <pc:docMk/>
            <pc:sldMk cId="1429094725" sldId="273"/>
            <ac:picMk id="2050" creationId="{34FA14C8-3D7B-461F-9C16-3B91D21F4E75}"/>
          </ac:picMkLst>
        </pc:picChg>
      </pc:sldChg>
      <pc:sldChg chg="addSp delSp modSp delAnim modAnim">
        <pc:chgData name="Craig Thomas" userId="00ea655f176af39b" providerId="LiveId" clId="{8CF22B3C-1296-447D-B49A-851E55F3BA74}" dt="2019-04-30T21:22:44.337" v="897" actId="1035"/>
        <pc:sldMkLst>
          <pc:docMk/>
          <pc:sldMk cId="2523280986" sldId="493"/>
        </pc:sldMkLst>
        <pc:spChg chg="del mod">
          <ac:chgData name="Craig Thomas" userId="00ea655f176af39b" providerId="LiveId" clId="{8CF22B3C-1296-447D-B49A-851E55F3BA74}" dt="2019-04-30T21:18:02.621" v="482" actId="478"/>
          <ac:spMkLst>
            <pc:docMk/>
            <pc:sldMk cId="2523280986" sldId="493"/>
            <ac:spMk id="4" creationId="{CA41F962-9BF2-467D-992D-E73C9FEF64C6}"/>
          </ac:spMkLst>
        </pc:spChg>
        <pc:spChg chg="add mod ord">
          <ac:chgData name="Craig Thomas" userId="00ea655f176af39b" providerId="LiveId" clId="{8CF22B3C-1296-447D-B49A-851E55F3BA74}" dt="2019-04-30T21:22:44.337" v="897" actId="1035"/>
          <ac:spMkLst>
            <pc:docMk/>
            <pc:sldMk cId="2523280986" sldId="493"/>
            <ac:spMk id="6" creationId="{241E5294-729F-4FB5-BC7A-578C8ADEAA57}"/>
          </ac:spMkLst>
        </pc:spChg>
        <pc:spChg chg="add mod">
          <ac:chgData name="Craig Thomas" userId="00ea655f176af39b" providerId="LiveId" clId="{8CF22B3C-1296-447D-B49A-851E55F3BA74}" dt="2019-04-30T21:21:23.796" v="693" actId="1036"/>
          <ac:spMkLst>
            <pc:docMk/>
            <pc:sldMk cId="2523280986" sldId="493"/>
            <ac:spMk id="7" creationId="{B13244CD-F739-4F88-8A16-4FBBA3C5ADC7}"/>
          </ac:spMkLst>
        </pc:spChg>
        <pc:spChg chg="add mod">
          <ac:chgData name="Craig Thomas" userId="00ea655f176af39b" providerId="LiveId" clId="{8CF22B3C-1296-447D-B49A-851E55F3BA74}" dt="2019-04-30T21:22:37.274" v="839" actId="20577"/>
          <ac:spMkLst>
            <pc:docMk/>
            <pc:sldMk cId="2523280986" sldId="493"/>
            <ac:spMk id="12" creationId="{48BB76C9-AC21-4E2E-AAF6-57E815CA6838}"/>
          </ac:spMkLst>
        </pc:spChg>
        <pc:spChg chg="mod">
          <ac:chgData name="Craig Thomas" userId="00ea655f176af39b" providerId="LiveId" clId="{8CF22B3C-1296-447D-B49A-851E55F3BA74}" dt="2019-04-30T21:13:00.682" v="326" actId="20577"/>
          <ac:spMkLst>
            <pc:docMk/>
            <pc:sldMk cId="2523280986" sldId="493"/>
            <ac:spMk id="19" creationId="{482D0756-7117-48F0-8ABB-32D83A535B55}"/>
          </ac:spMkLst>
        </pc:spChg>
        <pc:picChg chg="del">
          <ac:chgData name="Craig Thomas" userId="00ea655f176af39b" providerId="LiveId" clId="{8CF22B3C-1296-447D-B49A-851E55F3BA74}" dt="2019-04-30T21:06:06.142" v="123" actId="478"/>
          <ac:picMkLst>
            <pc:docMk/>
            <pc:sldMk cId="2523280986" sldId="493"/>
            <ac:picMk id="1028" creationId="{782F453F-88FA-45BD-8281-A2791E4AEB3E}"/>
          </ac:picMkLst>
        </pc:picChg>
        <pc:picChg chg="add del">
          <ac:chgData name="Craig Thomas" userId="00ea655f176af39b" providerId="LiveId" clId="{8CF22B3C-1296-447D-B49A-851E55F3BA74}" dt="2019-04-30T21:06:53.899" v="128" actId="478"/>
          <ac:picMkLst>
            <pc:docMk/>
            <pc:sldMk cId="2523280986" sldId="493"/>
            <ac:picMk id="2050" creationId="{3CAA39EE-D9B3-40EF-879D-192991BB9803}"/>
          </ac:picMkLst>
        </pc:picChg>
        <pc:picChg chg="add mod">
          <ac:chgData name="Craig Thomas" userId="00ea655f176af39b" providerId="LiveId" clId="{8CF22B3C-1296-447D-B49A-851E55F3BA74}" dt="2019-04-30T21:12:44.879" v="314" actId="14100"/>
          <ac:picMkLst>
            <pc:docMk/>
            <pc:sldMk cId="2523280986" sldId="493"/>
            <ac:picMk id="2052" creationId="{C8FEEC96-AC7F-4E30-84CE-3438567E3479}"/>
          </ac:picMkLst>
        </pc:picChg>
      </pc:sldChg>
      <pc:sldChg chg="addSp delSp modSp modAnim">
        <pc:chgData name="Craig Thomas" userId="00ea655f176af39b" providerId="LiveId" clId="{8CF22B3C-1296-447D-B49A-851E55F3BA74}" dt="2019-04-30T22:19:13.144" v="1898"/>
        <pc:sldMkLst>
          <pc:docMk/>
          <pc:sldMk cId="1128956166" sldId="531"/>
        </pc:sldMkLst>
        <pc:spChg chg="mod">
          <ac:chgData name="Craig Thomas" userId="00ea655f176af39b" providerId="LiveId" clId="{8CF22B3C-1296-447D-B49A-851E55F3BA74}" dt="2019-04-30T22:09:58.368" v="1511" actId="1036"/>
          <ac:spMkLst>
            <pc:docMk/>
            <pc:sldMk cId="1128956166" sldId="531"/>
            <ac:spMk id="18" creationId="{9897BB83-157E-4FAE-ADF9-69A7A1208AAA}"/>
          </ac:spMkLst>
        </pc:spChg>
        <pc:spChg chg="mod">
          <ac:chgData name="Craig Thomas" userId="00ea655f176af39b" providerId="LiveId" clId="{8CF22B3C-1296-447D-B49A-851E55F3BA74}" dt="2019-04-30T22:10:25.208" v="1518" actId="6549"/>
          <ac:spMkLst>
            <pc:docMk/>
            <pc:sldMk cId="1128956166" sldId="531"/>
            <ac:spMk id="20" creationId="{4B0789AC-0F5D-48C2-A01E-7DFBB867AFEF}"/>
          </ac:spMkLst>
        </pc:spChg>
        <pc:spChg chg="mod">
          <ac:chgData name="Craig Thomas" userId="00ea655f176af39b" providerId="LiveId" clId="{8CF22B3C-1296-447D-B49A-851E55F3BA74}" dt="2019-04-30T22:09:58.368" v="1511" actId="1036"/>
          <ac:spMkLst>
            <pc:docMk/>
            <pc:sldMk cId="1128956166" sldId="531"/>
            <ac:spMk id="26" creationId="{FB4F77D4-8626-4809-A012-9A43A7C748E5}"/>
          </ac:spMkLst>
        </pc:spChg>
        <pc:spChg chg="mod">
          <ac:chgData name="Craig Thomas" userId="00ea655f176af39b" providerId="LiveId" clId="{8CF22B3C-1296-447D-B49A-851E55F3BA74}" dt="2019-04-30T22:10:39.172" v="1525" actId="20577"/>
          <ac:spMkLst>
            <pc:docMk/>
            <pc:sldMk cId="1128956166" sldId="531"/>
            <ac:spMk id="27" creationId="{54638CB8-0606-4988-9096-89F0D22E5056}"/>
          </ac:spMkLst>
        </pc:spChg>
        <pc:spChg chg="mod">
          <ac:chgData name="Craig Thomas" userId="00ea655f176af39b" providerId="LiveId" clId="{8CF22B3C-1296-447D-B49A-851E55F3BA74}" dt="2019-04-30T22:19:13.144" v="1898"/>
          <ac:spMkLst>
            <pc:docMk/>
            <pc:sldMk cId="1128956166" sldId="531"/>
            <ac:spMk id="56324" creationId="{00000000-0000-0000-0000-000000000000}"/>
          </ac:spMkLst>
        </pc:spChg>
        <pc:spChg chg="mod">
          <ac:chgData name="Craig Thomas" userId="00ea655f176af39b" providerId="LiveId" clId="{8CF22B3C-1296-447D-B49A-851E55F3BA74}" dt="2019-04-30T21:23:21.999" v="911" actId="6549"/>
          <ac:spMkLst>
            <pc:docMk/>
            <pc:sldMk cId="1128956166" sldId="531"/>
            <ac:spMk id="56329" creationId="{00000000-0000-0000-0000-000000000000}"/>
          </ac:spMkLst>
        </pc:spChg>
        <pc:spChg chg="mod">
          <ac:chgData name="Craig Thomas" userId="00ea655f176af39b" providerId="LiveId" clId="{8CF22B3C-1296-447D-B49A-851E55F3BA74}" dt="2019-04-30T22:10:10.996" v="1512" actId="403"/>
          <ac:spMkLst>
            <pc:docMk/>
            <pc:sldMk cId="1128956166" sldId="531"/>
            <ac:spMk id="56335" creationId="{00000000-0000-0000-0000-000000000000}"/>
          </ac:spMkLst>
        </pc:spChg>
        <pc:grpChg chg="del">
          <ac:chgData name="Craig Thomas" userId="00ea655f176af39b" providerId="LiveId" clId="{8CF22B3C-1296-447D-B49A-851E55F3BA74}" dt="2019-04-30T21:40:14.925" v="919" actId="478"/>
          <ac:grpSpMkLst>
            <pc:docMk/>
            <pc:sldMk cId="1128956166" sldId="531"/>
            <ac:grpSpMk id="4" creationId="{2B175929-9E49-4899-8318-F8E342CB2782}"/>
          </ac:grpSpMkLst>
        </pc:grpChg>
        <pc:picChg chg="add mod">
          <ac:chgData name="Craig Thomas" userId="00ea655f176af39b" providerId="LiveId" clId="{8CF22B3C-1296-447D-B49A-851E55F3BA74}" dt="2019-04-30T21:40:25.426" v="923" actId="14100"/>
          <ac:picMkLst>
            <pc:docMk/>
            <pc:sldMk cId="1128956166" sldId="531"/>
            <ac:picMk id="17" creationId="{48713D28-2209-4F50-9350-4951BD404835}"/>
          </ac:picMkLst>
        </pc:picChg>
      </pc:sldChg>
      <pc:sldChg chg="addSp delSp modSp modAnim">
        <pc:chgData name="Craig Thomas" userId="00ea655f176af39b" providerId="LiveId" clId="{8CF22B3C-1296-447D-B49A-851E55F3BA74}" dt="2019-05-01T02:15:59.820" v="6066" actId="1036"/>
        <pc:sldMkLst>
          <pc:docMk/>
          <pc:sldMk cId="1716231023" sldId="537"/>
        </pc:sldMkLst>
        <pc:spChg chg="del">
          <ac:chgData name="Craig Thomas" userId="00ea655f176af39b" providerId="LiveId" clId="{8CF22B3C-1296-447D-B49A-851E55F3BA74}" dt="2019-05-01T02:13:11.784" v="5792" actId="478"/>
          <ac:spMkLst>
            <pc:docMk/>
            <pc:sldMk cId="1716231023" sldId="537"/>
            <ac:spMk id="15" creationId="{D23B4A1A-044D-4274-AE8E-60B2541F0F70}"/>
          </ac:spMkLst>
        </pc:spChg>
        <pc:spChg chg="del">
          <ac:chgData name="Craig Thomas" userId="00ea655f176af39b" providerId="LiveId" clId="{8CF22B3C-1296-447D-B49A-851E55F3BA74}" dt="2019-05-01T02:13:11.784" v="5792" actId="478"/>
          <ac:spMkLst>
            <pc:docMk/>
            <pc:sldMk cId="1716231023" sldId="537"/>
            <ac:spMk id="17" creationId="{1EA505FD-9F7D-4469-8847-679FA4036D9A}"/>
          </ac:spMkLst>
        </pc:spChg>
        <pc:spChg chg="del">
          <ac:chgData name="Craig Thomas" userId="00ea655f176af39b" providerId="LiveId" clId="{8CF22B3C-1296-447D-B49A-851E55F3BA74}" dt="2019-05-01T02:13:11.784" v="5792" actId="478"/>
          <ac:spMkLst>
            <pc:docMk/>
            <pc:sldMk cId="1716231023" sldId="537"/>
            <ac:spMk id="19" creationId="{1370C6AC-F0B8-4B30-BA61-5B53942F7628}"/>
          </ac:spMkLst>
        </pc:spChg>
        <pc:spChg chg="del">
          <ac:chgData name="Craig Thomas" userId="00ea655f176af39b" providerId="LiveId" clId="{8CF22B3C-1296-447D-B49A-851E55F3BA74}" dt="2019-05-01T02:13:11.784" v="5792" actId="478"/>
          <ac:spMkLst>
            <pc:docMk/>
            <pc:sldMk cId="1716231023" sldId="537"/>
            <ac:spMk id="20" creationId="{E183FFF6-831C-4718-91CF-57242CB5B99C}"/>
          </ac:spMkLst>
        </pc:spChg>
        <pc:spChg chg="del">
          <ac:chgData name="Craig Thomas" userId="00ea655f176af39b" providerId="LiveId" clId="{8CF22B3C-1296-447D-B49A-851E55F3BA74}" dt="2019-05-01T02:13:11.784" v="5792" actId="478"/>
          <ac:spMkLst>
            <pc:docMk/>
            <pc:sldMk cId="1716231023" sldId="537"/>
            <ac:spMk id="21" creationId="{0337BE48-77A1-4FDC-AE08-171FA600734A}"/>
          </ac:spMkLst>
        </pc:spChg>
        <pc:spChg chg="add mod">
          <ac:chgData name="Craig Thomas" userId="00ea655f176af39b" providerId="LiveId" clId="{8CF22B3C-1296-447D-B49A-851E55F3BA74}" dt="2019-05-01T02:15:59.820" v="6066" actId="1036"/>
          <ac:spMkLst>
            <pc:docMk/>
            <pc:sldMk cId="1716231023" sldId="537"/>
            <ac:spMk id="22" creationId="{1E6612E0-4796-4052-919F-F5B9C1EDFD8B}"/>
          </ac:spMkLst>
        </pc:spChg>
        <pc:spChg chg="mod">
          <ac:chgData name="Craig Thomas" userId="00ea655f176af39b" providerId="LiveId" clId="{8CF22B3C-1296-447D-B49A-851E55F3BA74}" dt="2019-05-01T02:15:52.961" v="6058" actId="1036"/>
          <ac:spMkLst>
            <pc:docMk/>
            <pc:sldMk cId="1716231023" sldId="537"/>
            <ac:spMk id="24" creationId="{BFADA869-F618-4E70-A462-0C0CC0EEF7AE}"/>
          </ac:spMkLst>
        </pc:spChg>
        <pc:spChg chg="mod">
          <ac:chgData name="Craig Thomas" userId="00ea655f176af39b" providerId="LiveId" clId="{8CF22B3C-1296-447D-B49A-851E55F3BA74}" dt="2019-04-30T22:19:13.144" v="1898"/>
          <ac:spMkLst>
            <pc:docMk/>
            <pc:sldMk cId="1716231023" sldId="537"/>
            <ac:spMk id="56324" creationId="{00000000-0000-0000-0000-000000000000}"/>
          </ac:spMkLst>
        </pc:spChg>
        <pc:spChg chg="mod">
          <ac:chgData name="Craig Thomas" userId="00ea655f176af39b" providerId="LiveId" clId="{8CF22B3C-1296-447D-B49A-851E55F3BA74}" dt="2019-05-01T02:15:45.325" v="6053" actId="255"/>
          <ac:spMkLst>
            <pc:docMk/>
            <pc:sldMk cId="1716231023" sldId="537"/>
            <ac:spMk id="56335" creationId="{00000000-0000-0000-0000-000000000000}"/>
          </ac:spMkLst>
        </pc:spChg>
        <pc:picChg chg="add del mod">
          <ac:chgData name="Craig Thomas" userId="00ea655f176af39b" providerId="LiveId" clId="{8CF22B3C-1296-447D-B49A-851E55F3BA74}" dt="2019-04-30T23:39:00.860" v="3443" actId="478"/>
          <ac:picMkLst>
            <pc:docMk/>
            <pc:sldMk cId="1716231023" sldId="537"/>
            <ac:picMk id="16" creationId="{F84E2F35-C8E5-46AA-82F3-051C6496288C}"/>
          </ac:picMkLst>
        </pc:picChg>
        <pc:picChg chg="add mod">
          <ac:chgData name="Craig Thomas" userId="00ea655f176af39b" providerId="LiveId" clId="{8CF22B3C-1296-447D-B49A-851E55F3BA74}" dt="2019-05-01T02:12:32.685" v="5704" actId="14100"/>
          <ac:picMkLst>
            <pc:docMk/>
            <pc:sldMk cId="1716231023" sldId="537"/>
            <ac:picMk id="18" creationId="{BB6491B3-D519-4AB8-9C72-D5B360FFA1BD}"/>
          </ac:picMkLst>
        </pc:picChg>
        <pc:picChg chg="del">
          <ac:chgData name="Craig Thomas" userId="00ea655f176af39b" providerId="LiveId" clId="{8CF22B3C-1296-447D-B49A-851E55F3BA74}" dt="2019-04-30T21:23:36.718" v="912" actId="478"/>
          <ac:picMkLst>
            <pc:docMk/>
            <pc:sldMk cId="1716231023" sldId="537"/>
            <ac:picMk id="25" creationId="{57CD9F91-8D3B-447B-AAF6-4E705A7C56FD}"/>
          </ac:picMkLst>
        </pc:picChg>
      </pc:sldChg>
      <pc:sldChg chg="addSp modSp add modAnim">
        <pc:chgData name="Craig Thomas" userId="00ea655f176af39b" providerId="LiveId" clId="{8CF22B3C-1296-447D-B49A-851E55F3BA74}" dt="2019-04-30T22:21:24.145" v="1930" actId="1037"/>
        <pc:sldMkLst>
          <pc:docMk/>
          <pc:sldMk cId="3677157793" sldId="539"/>
        </pc:sldMkLst>
        <pc:spChg chg="add mod">
          <ac:chgData name="Craig Thomas" userId="00ea655f176af39b" providerId="LiveId" clId="{8CF22B3C-1296-447D-B49A-851E55F3BA74}" dt="2019-04-30T22:21:24.145" v="1930" actId="1037"/>
          <ac:spMkLst>
            <pc:docMk/>
            <pc:sldMk cId="3677157793" sldId="539"/>
            <ac:spMk id="13" creationId="{A9CDA015-3B90-4795-9B4C-942ED8D87CDA}"/>
          </ac:spMkLst>
        </pc:spChg>
        <pc:spChg chg="mod">
          <ac:chgData name="Craig Thomas" userId="00ea655f176af39b" providerId="LiveId" clId="{8CF22B3C-1296-447D-B49A-851E55F3BA74}" dt="2019-04-30T22:21:02.247" v="1921" actId="1037"/>
          <ac:spMkLst>
            <pc:docMk/>
            <pc:sldMk cId="3677157793" sldId="539"/>
            <ac:spMk id="18" creationId="{9897BB83-157E-4FAE-ADF9-69A7A1208AAA}"/>
          </ac:spMkLst>
        </pc:spChg>
        <pc:spChg chg="mod">
          <ac:chgData name="Craig Thomas" userId="00ea655f176af39b" providerId="LiveId" clId="{8CF22B3C-1296-447D-B49A-851E55F3BA74}" dt="2019-04-30T22:21:08.008" v="1924" actId="1037"/>
          <ac:spMkLst>
            <pc:docMk/>
            <pc:sldMk cId="3677157793" sldId="539"/>
            <ac:spMk id="20" creationId="{4B0789AC-0F5D-48C2-A01E-7DFBB867AFEF}"/>
          </ac:spMkLst>
        </pc:spChg>
        <pc:spChg chg="mod">
          <ac:chgData name="Craig Thomas" userId="00ea655f176af39b" providerId="LiveId" clId="{8CF22B3C-1296-447D-B49A-851E55F3BA74}" dt="2019-04-30T22:20:50.520" v="1918" actId="1037"/>
          <ac:spMkLst>
            <pc:docMk/>
            <pc:sldMk cId="3677157793" sldId="539"/>
            <ac:spMk id="26" creationId="{FB4F77D4-8626-4809-A012-9A43A7C748E5}"/>
          </ac:spMkLst>
        </pc:spChg>
        <pc:spChg chg="mod">
          <ac:chgData name="Craig Thomas" userId="00ea655f176af39b" providerId="LiveId" clId="{8CF22B3C-1296-447D-B49A-851E55F3BA74}" dt="2019-04-30T22:21:19.217" v="1927" actId="1037"/>
          <ac:spMkLst>
            <pc:docMk/>
            <pc:sldMk cId="3677157793" sldId="539"/>
            <ac:spMk id="27" creationId="{54638CB8-0606-4988-9096-89F0D22E5056}"/>
          </ac:spMkLst>
        </pc:spChg>
        <pc:spChg chg="mod">
          <ac:chgData name="Craig Thomas" userId="00ea655f176af39b" providerId="LiveId" clId="{8CF22B3C-1296-447D-B49A-851E55F3BA74}" dt="2019-04-30T22:19:13.144" v="1898"/>
          <ac:spMkLst>
            <pc:docMk/>
            <pc:sldMk cId="3677157793" sldId="539"/>
            <ac:spMk id="56324" creationId="{00000000-0000-0000-0000-000000000000}"/>
          </ac:spMkLst>
        </pc:spChg>
        <pc:spChg chg="mod">
          <ac:chgData name="Craig Thomas" userId="00ea655f176af39b" providerId="LiveId" clId="{8CF22B3C-1296-447D-B49A-851E55F3BA74}" dt="2019-04-30T22:19:35.127" v="1901" actId="20577"/>
          <ac:spMkLst>
            <pc:docMk/>
            <pc:sldMk cId="3677157793" sldId="539"/>
            <ac:spMk id="56335" creationId="{00000000-0000-0000-0000-000000000000}"/>
          </ac:spMkLst>
        </pc:spChg>
      </pc:sldChg>
      <pc:sldChg chg="addSp modSp add modAnim">
        <pc:chgData name="Craig Thomas" userId="00ea655f176af39b" providerId="LiveId" clId="{8CF22B3C-1296-447D-B49A-851E55F3BA74}" dt="2019-04-30T22:40:08.294" v="2518" actId="1035"/>
        <pc:sldMkLst>
          <pc:docMk/>
          <pc:sldMk cId="4183550657" sldId="540"/>
        </pc:sldMkLst>
        <pc:spChg chg="add mod">
          <ac:chgData name="Craig Thomas" userId="00ea655f176af39b" providerId="LiveId" clId="{8CF22B3C-1296-447D-B49A-851E55F3BA74}" dt="2019-04-30T22:40:08.294" v="2518" actId="1035"/>
          <ac:spMkLst>
            <pc:docMk/>
            <pc:sldMk cId="4183550657" sldId="540"/>
            <ac:spMk id="3" creationId="{EC94590E-D7A8-43D3-B554-865AA867BD01}"/>
          </ac:spMkLst>
        </pc:spChg>
      </pc:sldChg>
      <pc:sldChg chg="delSp modSp add ord modAnim">
        <pc:chgData name="Craig Thomas" userId="00ea655f176af39b" providerId="LiveId" clId="{8CF22B3C-1296-447D-B49A-851E55F3BA74}" dt="2019-04-30T22:42:06.830" v="2525" actId="1036"/>
        <pc:sldMkLst>
          <pc:docMk/>
          <pc:sldMk cId="1665710979" sldId="541"/>
        </pc:sldMkLst>
        <pc:spChg chg="mod">
          <ac:chgData name="Craig Thomas" userId="00ea655f176af39b" providerId="LiveId" clId="{8CF22B3C-1296-447D-B49A-851E55F3BA74}" dt="2019-04-30T22:41:52.684" v="2522" actId="1036"/>
          <ac:spMkLst>
            <pc:docMk/>
            <pc:sldMk cId="1665710979" sldId="541"/>
            <ac:spMk id="13" creationId="{A9CDA015-3B90-4795-9B4C-942ED8D87CDA}"/>
          </ac:spMkLst>
        </pc:spChg>
        <pc:spChg chg="mod">
          <ac:chgData name="Craig Thomas" userId="00ea655f176af39b" providerId="LiveId" clId="{8CF22B3C-1296-447D-B49A-851E55F3BA74}" dt="2019-04-30T22:42:02.545" v="2524" actId="14100"/>
          <ac:spMkLst>
            <pc:docMk/>
            <pc:sldMk cId="1665710979" sldId="541"/>
            <ac:spMk id="18" creationId="{9897BB83-157E-4FAE-ADF9-69A7A1208AAA}"/>
          </ac:spMkLst>
        </pc:spChg>
        <pc:spChg chg="del mod">
          <ac:chgData name="Craig Thomas" userId="00ea655f176af39b" providerId="LiveId" clId="{8CF22B3C-1296-447D-B49A-851E55F3BA74}" dt="2019-04-30T22:33:23.253" v="2364" actId="478"/>
          <ac:spMkLst>
            <pc:docMk/>
            <pc:sldMk cId="1665710979" sldId="541"/>
            <ac:spMk id="20" creationId="{4B0789AC-0F5D-48C2-A01E-7DFBB867AFEF}"/>
          </ac:spMkLst>
        </pc:spChg>
        <pc:spChg chg="mod">
          <ac:chgData name="Craig Thomas" userId="00ea655f176af39b" providerId="LiveId" clId="{8CF22B3C-1296-447D-B49A-851E55F3BA74}" dt="2019-04-30T22:30:13.131" v="2228" actId="404"/>
          <ac:spMkLst>
            <pc:docMk/>
            <pc:sldMk cId="1665710979" sldId="541"/>
            <ac:spMk id="26" creationId="{FB4F77D4-8626-4809-A012-9A43A7C748E5}"/>
          </ac:spMkLst>
        </pc:spChg>
        <pc:spChg chg="mod">
          <ac:chgData name="Craig Thomas" userId="00ea655f176af39b" providerId="LiveId" clId="{8CF22B3C-1296-447D-B49A-851E55F3BA74}" dt="2019-04-30T22:42:06.830" v="2525" actId="1036"/>
          <ac:spMkLst>
            <pc:docMk/>
            <pc:sldMk cId="1665710979" sldId="541"/>
            <ac:spMk id="27" creationId="{54638CB8-0606-4988-9096-89F0D22E5056}"/>
          </ac:spMkLst>
        </pc:spChg>
        <pc:spChg chg="mod">
          <ac:chgData name="Craig Thomas" userId="00ea655f176af39b" providerId="LiveId" clId="{8CF22B3C-1296-447D-B49A-851E55F3BA74}" dt="2019-04-30T22:29:34.025" v="2151" actId="404"/>
          <ac:spMkLst>
            <pc:docMk/>
            <pc:sldMk cId="1665710979" sldId="541"/>
            <ac:spMk id="56335" creationId="{00000000-0000-0000-0000-000000000000}"/>
          </ac:spMkLst>
        </pc:spChg>
      </pc:sldChg>
      <pc:sldChg chg="addSp delSp modSp add ord modAnim">
        <pc:chgData name="Craig Thomas" userId="00ea655f176af39b" providerId="LiveId" clId="{8CF22B3C-1296-447D-B49A-851E55F3BA74}" dt="2019-04-30T23:13:17.991" v="3421" actId="1035"/>
        <pc:sldMkLst>
          <pc:docMk/>
          <pc:sldMk cId="3063189439" sldId="542"/>
        </pc:sldMkLst>
        <pc:spChg chg="add mod">
          <ac:chgData name="Craig Thomas" userId="00ea655f176af39b" providerId="LiveId" clId="{8CF22B3C-1296-447D-B49A-851E55F3BA74}" dt="2019-04-30T23:10:36.660" v="3247" actId="1038"/>
          <ac:spMkLst>
            <pc:docMk/>
            <pc:sldMk cId="3063189439" sldId="542"/>
            <ac:spMk id="13" creationId="{2D4D7D3F-166A-4D5A-ACC5-776132E0478F}"/>
          </ac:spMkLst>
        </pc:spChg>
        <pc:spChg chg="add mod">
          <ac:chgData name="Craig Thomas" userId="00ea655f176af39b" providerId="LiveId" clId="{8CF22B3C-1296-447D-B49A-851E55F3BA74}" dt="2019-04-30T23:11:46.208" v="3414" actId="1036"/>
          <ac:spMkLst>
            <pc:docMk/>
            <pc:sldMk cId="3063189439" sldId="542"/>
            <ac:spMk id="14" creationId="{C267C55A-971A-470D-A4C5-46265E928B7F}"/>
          </ac:spMkLst>
        </pc:spChg>
        <pc:spChg chg="add mod">
          <ac:chgData name="Craig Thomas" userId="00ea655f176af39b" providerId="LiveId" clId="{8CF22B3C-1296-447D-B49A-851E55F3BA74}" dt="2019-04-30T23:11:46.208" v="3414" actId="1036"/>
          <ac:spMkLst>
            <pc:docMk/>
            <pc:sldMk cId="3063189439" sldId="542"/>
            <ac:spMk id="15" creationId="{C559D965-1B09-4E2C-BDDA-49030B8EFD50}"/>
          </ac:spMkLst>
        </pc:spChg>
        <pc:spChg chg="add mod">
          <ac:chgData name="Craig Thomas" userId="00ea655f176af39b" providerId="LiveId" clId="{8CF22B3C-1296-447D-B49A-851E55F3BA74}" dt="2019-04-30T23:11:46.208" v="3414" actId="1036"/>
          <ac:spMkLst>
            <pc:docMk/>
            <pc:sldMk cId="3063189439" sldId="542"/>
            <ac:spMk id="16" creationId="{AD9F2095-E2E9-447B-8F89-5E17CEB46215}"/>
          </ac:spMkLst>
        </pc:spChg>
        <pc:spChg chg="mod">
          <ac:chgData name="Craig Thomas" userId="00ea655f176af39b" providerId="LiveId" clId="{8CF22B3C-1296-447D-B49A-851E55F3BA74}" dt="2019-04-30T23:04:35.974" v="2838" actId="1035"/>
          <ac:spMkLst>
            <pc:docMk/>
            <pc:sldMk cId="3063189439" sldId="542"/>
            <ac:spMk id="18" creationId="{9897BB83-157E-4FAE-ADF9-69A7A1208AAA}"/>
          </ac:spMkLst>
        </pc:spChg>
        <pc:spChg chg="add mod">
          <ac:chgData name="Craig Thomas" userId="00ea655f176af39b" providerId="LiveId" clId="{8CF22B3C-1296-447D-B49A-851E55F3BA74}" dt="2019-04-30T23:13:17.991" v="3421" actId="1035"/>
          <ac:spMkLst>
            <pc:docMk/>
            <pc:sldMk cId="3063189439" sldId="542"/>
            <ac:spMk id="19" creationId="{8C4912F2-607E-4C07-8718-EC15D5081E3B}"/>
          </ac:spMkLst>
        </pc:spChg>
        <pc:spChg chg="del mod">
          <ac:chgData name="Craig Thomas" userId="00ea655f176af39b" providerId="LiveId" clId="{8CF22B3C-1296-447D-B49A-851E55F3BA74}" dt="2019-04-30T23:10:13.471" v="3222" actId="478"/>
          <ac:spMkLst>
            <pc:docMk/>
            <pc:sldMk cId="3063189439" sldId="542"/>
            <ac:spMk id="20" creationId="{4B0789AC-0F5D-48C2-A01E-7DFBB867AFEF}"/>
          </ac:spMkLst>
        </pc:spChg>
        <pc:spChg chg="mod">
          <ac:chgData name="Craig Thomas" userId="00ea655f176af39b" providerId="LiveId" clId="{8CF22B3C-1296-447D-B49A-851E55F3BA74}" dt="2019-04-30T23:04:23.712" v="2836" actId="255"/>
          <ac:spMkLst>
            <pc:docMk/>
            <pc:sldMk cId="3063189439" sldId="542"/>
            <ac:spMk id="26" creationId="{FB4F77D4-8626-4809-A012-9A43A7C748E5}"/>
          </ac:spMkLst>
        </pc:spChg>
        <pc:spChg chg="mod">
          <ac:chgData name="Craig Thomas" userId="00ea655f176af39b" providerId="LiveId" clId="{8CF22B3C-1296-447D-B49A-851E55F3BA74}" dt="2019-04-30T23:10:17.828" v="3229" actId="1035"/>
          <ac:spMkLst>
            <pc:docMk/>
            <pc:sldMk cId="3063189439" sldId="542"/>
            <ac:spMk id="27" creationId="{54638CB8-0606-4988-9096-89F0D22E5056}"/>
          </ac:spMkLst>
        </pc:spChg>
        <pc:spChg chg="mod">
          <ac:chgData name="Craig Thomas" userId="00ea655f176af39b" providerId="LiveId" clId="{8CF22B3C-1296-447D-B49A-851E55F3BA74}" dt="2019-04-30T23:02:15.737" v="2784" actId="404"/>
          <ac:spMkLst>
            <pc:docMk/>
            <pc:sldMk cId="3063189439" sldId="542"/>
            <ac:spMk id="56335" creationId="{00000000-0000-0000-0000-000000000000}"/>
          </ac:spMkLst>
        </pc:spChg>
      </pc:sldChg>
      <pc:sldChg chg="addSp delSp modSp add ord modAnim">
        <pc:chgData name="Craig Thomas" userId="00ea655f176af39b" providerId="LiveId" clId="{8CF22B3C-1296-447D-B49A-851E55F3BA74}" dt="2019-04-30T23:45:39.507" v="3675" actId="478"/>
        <pc:sldMkLst>
          <pc:docMk/>
          <pc:sldMk cId="709193452" sldId="543"/>
        </pc:sldMkLst>
        <pc:spChg chg="mod">
          <ac:chgData name="Craig Thomas" userId="00ea655f176af39b" providerId="LiveId" clId="{8CF22B3C-1296-447D-B49A-851E55F3BA74}" dt="2019-04-30T23:42:53.192" v="3614" actId="6549"/>
          <ac:spMkLst>
            <pc:docMk/>
            <pc:sldMk cId="709193452" sldId="543"/>
            <ac:spMk id="18" creationId="{9897BB83-157E-4FAE-ADF9-69A7A1208AAA}"/>
          </ac:spMkLst>
        </pc:spChg>
        <pc:spChg chg="mod">
          <ac:chgData name="Craig Thomas" userId="00ea655f176af39b" providerId="LiveId" clId="{8CF22B3C-1296-447D-B49A-851E55F3BA74}" dt="2019-04-30T23:43:43.038" v="3674" actId="20577"/>
          <ac:spMkLst>
            <pc:docMk/>
            <pc:sldMk cId="709193452" sldId="543"/>
            <ac:spMk id="20" creationId="{4B0789AC-0F5D-48C2-A01E-7DFBB867AFEF}"/>
          </ac:spMkLst>
        </pc:spChg>
        <pc:spChg chg="mod">
          <ac:chgData name="Craig Thomas" userId="00ea655f176af39b" providerId="LiveId" clId="{8CF22B3C-1296-447D-B49A-851E55F3BA74}" dt="2019-04-30T23:41:31.909" v="3560" actId="6549"/>
          <ac:spMkLst>
            <pc:docMk/>
            <pc:sldMk cId="709193452" sldId="543"/>
            <ac:spMk id="26" creationId="{FB4F77D4-8626-4809-A012-9A43A7C748E5}"/>
          </ac:spMkLst>
        </pc:spChg>
        <pc:spChg chg="del">
          <ac:chgData name="Craig Thomas" userId="00ea655f176af39b" providerId="LiveId" clId="{8CF22B3C-1296-447D-B49A-851E55F3BA74}" dt="2019-04-30T23:45:39.507" v="3675" actId="478"/>
          <ac:spMkLst>
            <pc:docMk/>
            <pc:sldMk cId="709193452" sldId="543"/>
            <ac:spMk id="27" creationId="{54638CB8-0606-4988-9096-89F0D22E5056}"/>
          </ac:spMkLst>
        </pc:spChg>
        <pc:spChg chg="mod">
          <ac:chgData name="Craig Thomas" userId="00ea655f176af39b" providerId="LiveId" clId="{8CF22B3C-1296-447D-B49A-851E55F3BA74}" dt="2019-04-30T23:38:50.779" v="3442" actId="6549"/>
          <ac:spMkLst>
            <pc:docMk/>
            <pc:sldMk cId="709193452" sldId="543"/>
            <ac:spMk id="56329" creationId="{00000000-0000-0000-0000-000000000000}"/>
          </ac:spMkLst>
        </pc:spChg>
        <pc:spChg chg="mod">
          <ac:chgData name="Craig Thomas" userId="00ea655f176af39b" providerId="LiveId" clId="{8CF22B3C-1296-447D-B49A-851E55F3BA74}" dt="2019-04-30T23:40:43.816" v="3491" actId="6549"/>
          <ac:spMkLst>
            <pc:docMk/>
            <pc:sldMk cId="709193452" sldId="543"/>
            <ac:spMk id="56335" creationId="{00000000-0000-0000-0000-000000000000}"/>
          </ac:spMkLst>
        </pc:spChg>
        <pc:picChg chg="add mod">
          <ac:chgData name="Craig Thomas" userId="00ea655f176af39b" providerId="LiveId" clId="{8CF22B3C-1296-447D-B49A-851E55F3BA74}" dt="2019-04-30T23:40:08.528" v="3462" actId="14100"/>
          <ac:picMkLst>
            <pc:docMk/>
            <pc:sldMk cId="709193452" sldId="543"/>
            <ac:picMk id="13" creationId="{E31849C9-B8C4-4749-9286-7F3E4F4B2221}"/>
          </ac:picMkLst>
        </pc:picChg>
        <pc:picChg chg="del">
          <ac:chgData name="Craig Thomas" userId="00ea655f176af39b" providerId="LiveId" clId="{8CF22B3C-1296-447D-B49A-851E55F3BA74}" dt="2019-04-30T23:39:44.098" v="3449" actId="478"/>
          <ac:picMkLst>
            <pc:docMk/>
            <pc:sldMk cId="709193452" sldId="543"/>
            <ac:picMk id="17" creationId="{48713D28-2209-4F50-9350-4951BD404835}"/>
          </ac:picMkLst>
        </pc:picChg>
      </pc:sldChg>
      <pc:sldChg chg="modSp add modAnim">
        <pc:chgData name="Craig Thomas" userId="00ea655f176af39b" providerId="LiveId" clId="{8CF22B3C-1296-447D-B49A-851E55F3BA74}" dt="2019-05-01T00:02:13.465" v="4441" actId="1037"/>
        <pc:sldMkLst>
          <pc:docMk/>
          <pc:sldMk cId="3034995491" sldId="544"/>
        </pc:sldMkLst>
        <pc:spChg chg="mod">
          <ac:chgData name="Craig Thomas" userId="00ea655f176af39b" providerId="LiveId" clId="{8CF22B3C-1296-447D-B49A-851E55F3BA74}" dt="2019-04-30T23:49:41.367" v="3895" actId="14100"/>
          <ac:spMkLst>
            <pc:docMk/>
            <pc:sldMk cId="3034995491" sldId="544"/>
            <ac:spMk id="2" creationId="{00000000-0000-0000-0000-000000000000}"/>
          </ac:spMkLst>
        </pc:spChg>
        <pc:spChg chg="mod">
          <ac:chgData name="Craig Thomas" userId="00ea655f176af39b" providerId="LiveId" clId="{8CF22B3C-1296-447D-B49A-851E55F3BA74}" dt="2019-05-01T00:02:13.465" v="4441" actId="1037"/>
          <ac:spMkLst>
            <pc:docMk/>
            <pc:sldMk cId="3034995491" sldId="544"/>
            <ac:spMk id="18" creationId="{9897BB83-157E-4FAE-ADF9-69A7A1208AAA}"/>
          </ac:spMkLst>
        </pc:spChg>
        <pc:spChg chg="mod">
          <ac:chgData name="Craig Thomas" userId="00ea655f176af39b" providerId="LiveId" clId="{8CF22B3C-1296-447D-B49A-851E55F3BA74}" dt="2019-05-01T00:02:13.465" v="4441" actId="1037"/>
          <ac:spMkLst>
            <pc:docMk/>
            <pc:sldMk cId="3034995491" sldId="544"/>
            <ac:spMk id="20" creationId="{4B0789AC-0F5D-48C2-A01E-7DFBB867AFEF}"/>
          </ac:spMkLst>
        </pc:spChg>
        <pc:spChg chg="mod">
          <ac:chgData name="Craig Thomas" userId="00ea655f176af39b" providerId="LiveId" clId="{8CF22B3C-1296-447D-B49A-851E55F3BA74}" dt="2019-05-01T00:02:13.465" v="4441" actId="1037"/>
          <ac:spMkLst>
            <pc:docMk/>
            <pc:sldMk cId="3034995491" sldId="544"/>
            <ac:spMk id="26" creationId="{FB4F77D4-8626-4809-A012-9A43A7C748E5}"/>
          </ac:spMkLst>
        </pc:spChg>
        <pc:spChg chg="mod">
          <ac:chgData name="Craig Thomas" userId="00ea655f176af39b" providerId="LiveId" clId="{8CF22B3C-1296-447D-B49A-851E55F3BA74}" dt="2019-04-30T23:46:09.245" v="3691" actId="6549"/>
          <ac:spMkLst>
            <pc:docMk/>
            <pc:sldMk cId="3034995491" sldId="544"/>
            <ac:spMk id="56335" creationId="{00000000-0000-0000-0000-000000000000}"/>
          </ac:spMkLst>
        </pc:spChg>
      </pc:sldChg>
      <pc:sldChg chg="addSp modSp add modAnim">
        <pc:chgData name="Craig Thomas" userId="00ea655f176af39b" providerId="LiveId" clId="{8CF22B3C-1296-447D-B49A-851E55F3BA74}" dt="2019-05-01T00:01:54.166" v="4438"/>
        <pc:sldMkLst>
          <pc:docMk/>
          <pc:sldMk cId="3907216650" sldId="545"/>
        </pc:sldMkLst>
        <pc:spChg chg="add mod">
          <ac:chgData name="Craig Thomas" userId="00ea655f176af39b" providerId="LiveId" clId="{8CF22B3C-1296-447D-B49A-851E55F3BA74}" dt="2019-05-01T00:01:02.505" v="4433" actId="1038"/>
          <ac:spMkLst>
            <pc:docMk/>
            <pc:sldMk cId="3907216650" sldId="545"/>
            <ac:spMk id="12" creationId="{4499BD99-ACB8-4789-A0B1-17B5E7620D81}"/>
          </ac:spMkLst>
        </pc:spChg>
        <pc:spChg chg="add mod">
          <ac:chgData name="Craig Thomas" userId="00ea655f176af39b" providerId="LiveId" clId="{8CF22B3C-1296-447D-B49A-851E55F3BA74}" dt="2019-05-01T00:01:02.505" v="4433" actId="1038"/>
          <ac:spMkLst>
            <pc:docMk/>
            <pc:sldMk cId="3907216650" sldId="545"/>
            <ac:spMk id="14" creationId="{E9F3E949-70C1-4342-AAC5-A9A312CC2DD1}"/>
          </ac:spMkLst>
        </pc:spChg>
        <pc:spChg chg="add mod">
          <ac:chgData name="Craig Thomas" userId="00ea655f176af39b" providerId="LiveId" clId="{8CF22B3C-1296-447D-B49A-851E55F3BA74}" dt="2019-05-01T00:01:02.505" v="4433" actId="1038"/>
          <ac:spMkLst>
            <pc:docMk/>
            <pc:sldMk cId="3907216650" sldId="545"/>
            <ac:spMk id="15" creationId="{77DC1ECF-823F-4CC9-9BBB-8AE52B945162}"/>
          </ac:spMkLst>
        </pc:spChg>
        <pc:spChg chg="add mod">
          <ac:chgData name="Craig Thomas" userId="00ea655f176af39b" providerId="LiveId" clId="{8CF22B3C-1296-447D-B49A-851E55F3BA74}" dt="2019-05-01T00:01:02.505" v="4433" actId="1038"/>
          <ac:spMkLst>
            <pc:docMk/>
            <pc:sldMk cId="3907216650" sldId="545"/>
            <ac:spMk id="16" creationId="{57FBE44B-0678-4EE3-B1BE-16B5C99DD4BA}"/>
          </ac:spMkLst>
        </pc:spChg>
        <pc:spChg chg="add mod">
          <ac:chgData name="Craig Thomas" userId="00ea655f176af39b" providerId="LiveId" clId="{8CF22B3C-1296-447D-B49A-851E55F3BA74}" dt="2019-05-01T00:01:02.505" v="4433" actId="1038"/>
          <ac:spMkLst>
            <pc:docMk/>
            <pc:sldMk cId="3907216650" sldId="545"/>
            <ac:spMk id="17" creationId="{110CE8BA-CFA6-4046-B015-552CFF354668}"/>
          </ac:spMkLst>
        </pc:spChg>
        <pc:spChg chg="mod">
          <ac:chgData name="Craig Thomas" userId="00ea655f176af39b" providerId="LiveId" clId="{8CF22B3C-1296-447D-B49A-851E55F3BA74}" dt="2019-05-01T00:01:02.505" v="4433" actId="1038"/>
          <ac:spMkLst>
            <pc:docMk/>
            <pc:sldMk cId="3907216650" sldId="545"/>
            <ac:spMk id="18" creationId="{9897BB83-157E-4FAE-ADF9-69A7A1208AAA}"/>
          </ac:spMkLst>
        </pc:spChg>
        <pc:spChg chg="mod">
          <ac:chgData name="Craig Thomas" userId="00ea655f176af39b" providerId="LiveId" clId="{8CF22B3C-1296-447D-B49A-851E55F3BA74}" dt="2019-05-01T00:01:02.505" v="4433" actId="1038"/>
          <ac:spMkLst>
            <pc:docMk/>
            <pc:sldMk cId="3907216650" sldId="545"/>
            <ac:spMk id="20" creationId="{4B0789AC-0F5D-48C2-A01E-7DFBB867AFEF}"/>
          </ac:spMkLst>
        </pc:spChg>
        <pc:spChg chg="mod">
          <ac:chgData name="Craig Thomas" userId="00ea655f176af39b" providerId="LiveId" clId="{8CF22B3C-1296-447D-B49A-851E55F3BA74}" dt="2019-05-01T00:01:02.505" v="4433" actId="1038"/>
          <ac:spMkLst>
            <pc:docMk/>
            <pc:sldMk cId="3907216650" sldId="545"/>
            <ac:spMk id="26" creationId="{FB4F77D4-8626-4809-A012-9A43A7C748E5}"/>
          </ac:spMkLst>
        </pc:spChg>
        <pc:spChg chg="mod">
          <ac:chgData name="Craig Thomas" userId="00ea655f176af39b" providerId="LiveId" clId="{8CF22B3C-1296-447D-B49A-851E55F3BA74}" dt="2019-04-30T23:53:38.902" v="4182" actId="404"/>
          <ac:spMkLst>
            <pc:docMk/>
            <pc:sldMk cId="3907216650" sldId="545"/>
            <ac:spMk id="56335" creationId="{00000000-0000-0000-0000-000000000000}"/>
          </ac:spMkLst>
        </pc:spChg>
      </pc:sldChg>
      <pc:sldChg chg="addSp delSp modSp add modAnim">
        <pc:chgData name="Craig Thomas" userId="00ea655f176af39b" providerId="LiveId" clId="{8CF22B3C-1296-447D-B49A-851E55F3BA74}" dt="2019-05-01T02:11:56.986" v="5695" actId="6549"/>
        <pc:sldMkLst>
          <pc:docMk/>
          <pc:sldMk cId="3340662131" sldId="546"/>
        </pc:sldMkLst>
        <pc:spChg chg="mod">
          <ac:chgData name="Craig Thomas" userId="00ea655f176af39b" providerId="LiveId" clId="{8CF22B3C-1296-447D-B49A-851E55F3BA74}" dt="2019-05-01T01:29:15.071" v="4943" actId="1035"/>
          <ac:spMkLst>
            <pc:docMk/>
            <pc:sldMk cId="3340662131" sldId="546"/>
            <ac:spMk id="12" creationId="{4499BD99-ACB8-4789-A0B1-17B5E7620D81}"/>
          </ac:spMkLst>
        </pc:spChg>
        <pc:spChg chg="mod">
          <ac:chgData name="Craig Thomas" userId="00ea655f176af39b" providerId="LiveId" clId="{8CF22B3C-1296-447D-B49A-851E55F3BA74}" dt="2019-05-01T01:29:15.071" v="4943" actId="1035"/>
          <ac:spMkLst>
            <pc:docMk/>
            <pc:sldMk cId="3340662131" sldId="546"/>
            <ac:spMk id="14" creationId="{E9F3E949-70C1-4342-AAC5-A9A312CC2DD1}"/>
          </ac:spMkLst>
        </pc:spChg>
        <pc:spChg chg="del">
          <ac:chgData name="Craig Thomas" userId="00ea655f176af39b" providerId="LiveId" clId="{8CF22B3C-1296-447D-B49A-851E55F3BA74}" dt="2019-05-01T01:21:42.694" v="4460" actId="478"/>
          <ac:spMkLst>
            <pc:docMk/>
            <pc:sldMk cId="3340662131" sldId="546"/>
            <ac:spMk id="15" creationId="{77DC1ECF-823F-4CC9-9BBB-8AE52B945162}"/>
          </ac:spMkLst>
        </pc:spChg>
        <pc:spChg chg="del">
          <ac:chgData name="Craig Thomas" userId="00ea655f176af39b" providerId="LiveId" clId="{8CF22B3C-1296-447D-B49A-851E55F3BA74}" dt="2019-05-01T01:21:42.694" v="4460" actId="478"/>
          <ac:spMkLst>
            <pc:docMk/>
            <pc:sldMk cId="3340662131" sldId="546"/>
            <ac:spMk id="16" creationId="{57FBE44B-0678-4EE3-B1BE-16B5C99DD4BA}"/>
          </ac:spMkLst>
        </pc:spChg>
        <pc:spChg chg="del">
          <ac:chgData name="Craig Thomas" userId="00ea655f176af39b" providerId="LiveId" clId="{8CF22B3C-1296-447D-B49A-851E55F3BA74}" dt="2019-05-01T01:21:42.694" v="4460" actId="478"/>
          <ac:spMkLst>
            <pc:docMk/>
            <pc:sldMk cId="3340662131" sldId="546"/>
            <ac:spMk id="17" creationId="{110CE8BA-CFA6-4046-B015-552CFF354668}"/>
          </ac:spMkLst>
        </pc:spChg>
        <pc:spChg chg="mod">
          <ac:chgData name="Craig Thomas" userId="00ea655f176af39b" providerId="LiveId" clId="{8CF22B3C-1296-447D-B49A-851E55F3BA74}" dt="2019-05-01T01:26:55.920" v="4921" actId="1035"/>
          <ac:spMkLst>
            <pc:docMk/>
            <pc:sldMk cId="3340662131" sldId="546"/>
            <ac:spMk id="18" creationId="{9897BB83-157E-4FAE-ADF9-69A7A1208AAA}"/>
          </ac:spMkLst>
        </pc:spChg>
        <pc:spChg chg="mod">
          <ac:chgData name="Craig Thomas" userId="00ea655f176af39b" providerId="LiveId" clId="{8CF22B3C-1296-447D-B49A-851E55F3BA74}" dt="2019-05-01T01:27:04.236" v="4925" actId="1036"/>
          <ac:spMkLst>
            <pc:docMk/>
            <pc:sldMk cId="3340662131" sldId="546"/>
            <ac:spMk id="20" creationId="{4B0789AC-0F5D-48C2-A01E-7DFBB867AFEF}"/>
          </ac:spMkLst>
        </pc:spChg>
        <pc:spChg chg="mod">
          <ac:chgData name="Craig Thomas" userId="00ea655f176af39b" providerId="LiveId" clId="{8CF22B3C-1296-447D-B49A-851E55F3BA74}" dt="2019-05-01T01:26:43.049" v="4910" actId="1035"/>
          <ac:spMkLst>
            <pc:docMk/>
            <pc:sldMk cId="3340662131" sldId="546"/>
            <ac:spMk id="26" creationId="{FB4F77D4-8626-4809-A012-9A43A7C748E5}"/>
          </ac:spMkLst>
        </pc:spChg>
        <pc:spChg chg="mod">
          <ac:chgData name="Craig Thomas" userId="00ea655f176af39b" providerId="LiveId" clId="{8CF22B3C-1296-447D-B49A-851E55F3BA74}" dt="2019-05-01T02:11:56.986" v="5695" actId="6549"/>
          <ac:spMkLst>
            <pc:docMk/>
            <pc:sldMk cId="3340662131" sldId="546"/>
            <ac:spMk id="56329" creationId="{00000000-0000-0000-0000-000000000000}"/>
          </ac:spMkLst>
        </pc:spChg>
        <pc:spChg chg="mod">
          <ac:chgData name="Craig Thomas" userId="00ea655f176af39b" providerId="LiveId" clId="{8CF22B3C-1296-447D-B49A-851E55F3BA74}" dt="2019-05-01T01:22:04.746" v="4543" actId="6549"/>
          <ac:spMkLst>
            <pc:docMk/>
            <pc:sldMk cId="3340662131" sldId="546"/>
            <ac:spMk id="56335" creationId="{00000000-0000-0000-0000-000000000000}"/>
          </ac:spMkLst>
        </pc:spChg>
        <pc:picChg chg="del">
          <ac:chgData name="Craig Thomas" userId="00ea655f176af39b" providerId="LiveId" clId="{8CF22B3C-1296-447D-B49A-851E55F3BA74}" dt="2019-05-01T01:20:08.326" v="4455" actId="478"/>
          <ac:picMkLst>
            <pc:docMk/>
            <pc:sldMk cId="3340662131" sldId="546"/>
            <ac:picMk id="13" creationId="{E31849C9-B8C4-4749-9286-7F3E4F4B2221}"/>
          </ac:picMkLst>
        </pc:picChg>
        <pc:picChg chg="add mod">
          <ac:chgData name="Craig Thomas" userId="00ea655f176af39b" providerId="LiveId" clId="{8CF22B3C-1296-447D-B49A-851E55F3BA74}" dt="2019-05-01T01:22:17.458" v="4545" actId="14100"/>
          <ac:picMkLst>
            <pc:docMk/>
            <pc:sldMk cId="3340662131" sldId="546"/>
            <ac:picMk id="19" creationId="{5D0AF396-018C-4C7D-BC4A-511463BCE754}"/>
          </ac:picMkLst>
        </pc:picChg>
      </pc:sldChg>
      <pc:sldChg chg="addSp delSp modSp add modAnim">
        <pc:chgData name="Craig Thomas" userId="00ea655f176af39b" providerId="LiveId" clId="{8CF22B3C-1296-447D-B49A-851E55F3BA74}" dt="2019-05-01T02:11:42.333" v="5694" actId="6549"/>
        <pc:sldMkLst>
          <pc:docMk/>
          <pc:sldMk cId="2758649580" sldId="547"/>
        </pc:sldMkLst>
        <pc:spChg chg="mod">
          <ac:chgData name="Craig Thomas" userId="00ea655f176af39b" providerId="LiveId" clId="{8CF22B3C-1296-447D-B49A-851E55F3BA74}" dt="2019-05-01T01:53:02.998" v="5481" actId="6549"/>
          <ac:spMkLst>
            <pc:docMk/>
            <pc:sldMk cId="2758649580" sldId="547"/>
            <ac:spMk id="12" creationId="{4499BD99-ACB8-4789-A0B1-17B5E7620D81}"/>
          </ac:spMkLst>
        </pc:spChg>
        <pc:spChg chg="mod">
          <ac:chgData name="Craig Thomas" userId="00ea655f176af39b" providerId="LiveId" clId="{8CF22B3C-1296-447D-B49A-851E55F3BA74}" dt="2019-05-01T01:53:41.206" v="5564" actId="20577"/>
          <ac:spMkLst>
            <pc:docMk/>
            <pc:sldMk cId="2758649580" sldId="547"/>
            <ac:spMk id="14" creationId="{E9F3E949-70C1-4342-AAC5-A9A312CC2DD1}"/>
          </ac:spMkLst>
        </pc:spChg>
        <pc:spChg chg="add mod">
          <ac:chgData name="Craig Thomas" userId="00ea655f176af39b" providerId="LiveId" clId="{8CF22B3C-1296-447D-B49A-851E55F3BA74}" dt="2019-05-01T01:57:15.820" v="5688" actId="20577"/>
          <ac:spMkLst>
            <pc:docMk/>
            <pc:sldMk cId="2758649580" sldId="547"/>
            <ac:spMk id="16" creationId="{41D4C753-4628-4988-9EAD-A368DD85BD2D}"/>
          </ac:spMkLst>
        </pc:spChg>
        <pc:spChg chg="mod">
          <ac:chgData name="Craig Thomas" userId="00ea655f176af39b" providerId="LiveId" clId="{8CF22B3C-1296-447D-B49A-851E55F3BA74}" dt="2019-05-01T01:50:23.494" v="5268" actId="1035"/>
          <ac:spMkLst>
            <pc:docMk/>
            <pc:sldMk cId="2758649580" sldId="547"/>
            <ac:spMk id="18" creationId="{9897BB83-157E-4FAE-ADF9-69A7A1208AAA}"/>
          </ac:spMkLst>
        </pc:spChg>
        <pc:spChg chg="mod">
          <ac:chgData name="Craig Thomas" userId="00ea655f176af39b" providerId="LiveId" clId="{8CF22B3C-1296-447D-B49A-851E55F3BA74}" dt="2019-05-01T01:52:26.981" v="5405" actId="6549"/>
          <ac:spMkLst>
            <pc:docMk/>
            <pc:sldMk cId="2758649580" sldId="547"/>
            <ac:spMk id="20" creationId="{4B0789AC-0F5D-48C2-A01E-7DFBB867AFEF}"/>
          </ac:spMkLst>
        </pc:spChg>
        <pc:spChg chg="mod">
          <ac:chgData name="Craig Thomas" userId="00ea655f176af39b" providerId="LiveId" clId="{8CF22B3C-1296-447D-B49A-851E55F3BA74}" dt="2019-05-01T01:50:17.366" v="5266" actId="255"/>
          <ac:spMkLst>
            <pc:docMk/>
            <pc:sldMk cId="2758649580" sldId="547"/>
            <ac:spMk id="26" creationId="{FB4F77D4-8626-4809-A012-9A43A7C748E5}"/>
          </ac:spMkLst>
        </pc:spChg>
        <pc:spChg chg="mod">
          <ac:chgData name="Craig Thomas" userId="00ea655f176af39b" providerId="LiveId" clId="{8CF22B3C-1296-447D-B49A-851E55F3BA74}" dt="2019-05-01T02:11:42.333" v="5694" actId="6549"/>
          <ac:spMkLst>
            <pc:docMk/>
            <pc:sldMk cId="2758649580" sldId="547"/>
            <ac:spMk id="56329" creationId="{00000000-0000-0000-0000-000000000000}"/>
          </ac:spMkLst>
        </pc:spChg>
        <pc:spChg chg="mod">
          <ac:chgData name="Craig Thomas" userId="00ea655f176af39b" providerId="LiveId" clId="{8CF22B3C-1296-447D-B49A-851E55F3BA74}" dt="2019-05-01T01:46:46.062" v="5092" actId="6549"/>
          <ac:spMkLst>
            <pc:docMk/>
            <pc:sldMk cId="2758649580" sldId="547"/>
            <ac:spMk id="56335" creationId="{00000000-0000-0000-0000-000000000000}"/>
          </ac:spMkLst>
        </pc:spChg>
        <pc:picChg chg="add mod">
          <ac:chgData name="Craig Thomas" userId="00ea655f176af39b" providerId="LiveId" clId="{8CF22B3C-1296-447D-B49A-851E55F3BA74}" dt="2019-05-01T01:46:04.191" v="5000" actId="14100"/>
          <ac:picMkLst>
            <pc:docMk/>
            <pc:sldMk cId="2758649580" sldId="547"/>
            <ac:picMk id="15" creationId="{C6B7BD80-6701-4916-BBE7-56ADA87D3067}"/>
          </ac:picMkLst>
        </pc:picChg>
        <pc:picChg chg="del">
          <ac:chgData name="Craig Thomas" userId="00ea655f176af39b" providerId="LiveId" clId="{8CF22B3C-1296-447D-B49A-851E55F3BA74}" dt="2019-05-01T01:45:46.631" v="4946" actId="478"/>
          <ac:picMkLst>
            <pc:docMk/>
            <pc:sldMk cId="2758649580" sldId="547"/>
            <ac:picMk id="19" creationId="{5D0AF396-018C-4C7D-BC4A-511463BCE754}"/>
          </ac:picMkLst>
        </pc:picChg>
      </pc:sldChg>
    </pc:docChg>
  </pc:docChgLst>
  <pc:docChgLst>
    <pc:chgData name="Craig Thomas" userId="00ea655f176af39b" providerId="LiveId" clId="{E6152BF0-31B6-4E78-9F26-83EDD9F9ACEF}"/>
    <pc:docChg chg="undo addSld delSld modSld sldOrd">
      <pc:chgData name="Craig Thomas" userId="00ea655f176af39b" providerId="LiveId" clId="{E6152BF0-31B6-4E78-9F26-83EDD9F9ACEF}" dt="2019-04-13T16:57:41.622" v="6727" actId="1038"/>
      <pc:docMkLst>
        <pc:docMk/>
      </pc:docMkLst>
      <pc:sldChg chg="addSp delSp modSp add del modAnim">
        <pc:chgData name="Craig Thomas" userId="00ea655f176af39b" providerId="LiveId" clId="{E6152BF0-31B6-4E78-9F26-83EDD9F9ACEF}" dt="2019-04-13T16:56:40.192" v="6705" actId="2696"/>
        <pc:sldMkLst>
          <pc:docMk/>
          <pc:sldMk cId="1429094725" sldId="273"/>
        </pc:sldMkLst>
        <pc:spChg chg="mod">
          <ac:chgData name="Craig Thomas" userId="00ea655f176af39b" providerId="LiveId" clId="{E6152BF0-31B6-4E78-9F26-83EDD9F9ACEF}" dt="2019-04-10T20:14:42.830" v="66" actId="6549"/>
          <ac:spMkLst>
            <pc:docMk/>
            <pc:sldMk cId="1429094725" sldId="273"/>
            <ac:spMk id="2" creationId="{40F00D8B-F98E-43A4-838D-869267FCE610}"/>
          </ac:spMkLst>
        </pc:spChg>
        <pc:spChg chg="add mod">
          <ac:chgData name="Craig Thomas" userId="00ea655f176af39b" providerId="LiveId" clId="{E6152BF0-31B6-4E78-9F26-83EDD9F9ACEF}" dt="2019-04-12T14:36:47.693" v="183" actId="164"/>
          <ac:spMkLst>
            <pc:docMk/>
            <pc:sldMk cId="1429094725" sldId="273"/>
            <ac:spMk id="3" creationId="{5B351F17-D61D-44B4-A9BF-DFC103DB3E99}"/>
          </ac:spMkLst>
        </pc:spChg>
        <pc:spChg chg="mod">
          <ac:chgData name="Craig Thomas" userId="00ea655f176af39b" providerId="LiveId" clId="{E6152BF0-31B6-4E78-9F26-83EDD9F9ACEF}" dt="2019-04-10T20:15:00.463" v="94" actId="20577"/>
          <ac:spMkLst>
            <pc:docMk/>
            <pc:sldMk cId="1429094725" sldId="273"/>
            <ac:spMk id="9" creationId="{00000000-0000-0000-0000-000000000000}"/>
          </ac:spMkLst>
        </pc:spChg>
        <pc:grpChg chg="add mod">
          <ac:chgData name="Craig Thomas" userId="00ea655f176af39b" providerId="LiveId" clId="{E6152BF0-31B6-4E78-9F26-83EDD9F9ACEF}" dt="2019-04-12T14:36:47.693" v="183" actId="164"/>
          <ac:grpSpMkLst>
            <pc:docMk/>
            <pc:sldMk cId="1429094725" sldId="273"/>
            <ac:grpSpMk id="4" creationId="{7060A4CF-6FD6-4326-87FD-CACBB6DEB029}"/>
          </ac:grpSpMkLst>
        </pc:grpChg>
        <pc:picChg chg="add del mod">
          <ac:chgData name="Craig Thomas" userId="00ea655f176af39b" providerId="LiveId" clId="{E6152BF0-31B6-4E78-9F26-83EDD9F9ACEF}" dt="2019-04-12T14:32:26.903" v="151" actId="478"/>
          <ac:picMkLst>
            <pc:docMk/>
            <pc:sldMk cId="1429094725" sldId="273"/>
            <ac:picMk id="1026" creationId="{15A5D532-EEDE-44A7-B248-B65110B033CC}"/>
          </ac:picMkLst>
        </pc:picChg>
        <pc:picChg chg="add del mod">
          <ac:chgData name="Craig Thomas" userId="00ea655f176af39b" providerId="LiveId" clId="{E6152BF0-31B6-4E78-9F26-83EDD9F9ACEF}" dt="2019-04-12T14:32:25.039" v="148" actId="478"/>
          <ac:picMkLst>
            <pc:docMk/>
            <pc:sldMk cId="1429094725" sldId="273"/>
            <ac:picMk id="1028" creationId="{761621F9-4DC3-47EC-B578-68E6B7AE90F5}"/>
          </ac:picMkLst>
        </pc:picChg>
        <pc:picChg chg="add del mod">
          <ac:chgData name="Craig Thomas" userId="00ea655f176af39b" providerId="LiveId" clId="{E6152BF0-31B6-4E78-9F26-83EDD9F9ACEF}" dt="2019-04-12T14:32:25.799" v="150" actId="478"/>
          <ac:picMkLst>
            <pc:docMk/>
            <pc:sldMk cId="1429094725" sldId="273"/>
            <ac:picMk id="1030" creationId="{4696AF44-4BE6-4664-847D-99FA67BF98B2}"/>
          </ac:picMkLst>
        </pc:picChg>
        <pc:picChg chg="add del">
          <ac:chgData name="Craig Thomas" userId="00ea655f176af39b" providerId="LiveId" clId="{E6152BF0-31B6-4E78-9F26-83EDD9F9ACEF}" dt="2019-04-12T14:24:56.029" v="119" actId="478"/>
          <ac:picMkLst>
            <pc:docMk/>
            <pc:sldMk cId="1429094725" sldId="273"/>
            <ac:picMk id="1032" creationId="{300E3A85-30E4-49E4-A0EA-AA0A40FBCDBF}"/>
          </ac:picMkLst>
        </pc:picChg>
        <pc:picChg chg="add del">
          <ac:chgData name="Craig Thomas" userId="00ea655f176af39b" providerId="LiveId" clId="{E6152BF0-31B6-4E78-9F26-83EDD9F9ACEF}" dt="2019-04-12T14:26:03.595" v="123" actId="478"/>
          <ac:picMkLst>
            <pc:docMk/>
            <pc:sldMk cId="1429094725" sldId="273"/>
            <ac:picMk id="1034" creationId="{AFFC8938-8760-439A-8707-DEB9AD4E8EDA}"/>
          </ac:picMkLst>
        </pc:picChg>
        <pc:picChg chg="add del mod">
          <ac:chgData name="Craig Thomas" userId="00ea655f176af39b" providerId="LiveId" clId="{E6152BF0-31B6-4E78-9F26-83EDD9F9ACEF}" dt="2019-04-12T14:32:23.982" v="147" actId="478"/>
          <ac:picMkLst>
            <pc:docMk/>
            <pc:sldMk cId="1429094725" sldId="273"/>
            <ac:picMk id="1036" creationId="{8A2A6B48-0192-474D-962C-41843E48E66F}"/>
          </ac:picMkLst>
        </pc:picChg>
        <pc:picChg chg="add mod">
          <ac:chgData name="Craig Thomas" userId="00ea655f176af39b" providerId="LiveId" clId="{E6152BF0-31B6-4E78-9F26-83EDD9F9ACEF}" dt="2019-04-12T14:36:47.693" v="183" actId="164"/>
          <ac:picMkLst>
            <pc:docMk/>
            <pc:sldMk cId="1429094725" sldId="273"/>
            <ac:picMk id="1038" creationId="{25A4DC63-8757-45CC-9A01-AAAF4E2BB70D}"/>
          </ac:picMkLst>
        </pc:picChg>
        <pc:picChg chg="add del mod">
          <ac:chgData name="Craig Thomas" userId="00ea655f176af39b" providerId="LiveId" clId="{E6152BF0-31B6-4E78-9F26-83EDD9F9ACEF}" dt="2019-04-12T14:30:11.154" v="132" actId="478"/>
          <ac:picMkLst>
            <pc:docMk/>
            <pc:sldMk cId="1429094725" sldId="273"/>
            <ac:picMk id="1040" creationId="{01176F75-BE85-447F-BCBC-2FFE4E143C78}"/>
          </ac:picMkLst>
        </pc:picChg>
        <pc:picChg chg="add del">
          <ac:chgData name="Craig Thomas" userId="00ea655f176af39b" providerId="LiveId" clId="{E6152BF0-31B6-4E78-9F26-83EDD9F9ACEF}" dt="2019-04-12T14:30:03.987" v="131" actId="478"/>
          <ac:picMkLst>
            <pc:docMk/>
            <pc:sldMk cId="1429094725" sldId="273"/>
            <ac:picMk id="1042" creationId="{3985F856-147D-4D79-B012-C4F91839BBA5}"/>
          </ac:picMkLst>
        </pc:picChg>
        <pc:picChg chg="add del">
          <ac:chgData name="Craig Thomas" userId="00ea655f176af39b" providerId="LiveId" clId="{E6152BF0-31B6-4E78-9F26-83EDD9F9ACEF}" dt="2019-04-12T14:32:23.361" v="146" actId="478"/>
          <ac:picMkLst>
            <pc:docMk/>
            <pc:sldMk cId="1429094725" sldId="273"/>
            <ac:picMk id="1044" creationId="{228ED3BD-232E-4FD5-ABFC-D8537D57E4C2}"/>
          </ac:picMkLst>
        </pc:picChg>
        <pc:picChg chg="add del">
          <ac:chgData name="Craig Thomas" userId="00ea655f176af39b" providerId="LiveId" clId="{E6152BF0-31B6-4E78-9F26-83EDD9F9ACEF}" dt="2019-04-12T14:32:22.722" v="145" actId="478"/>
          <ac:picMkLst>
            <pc:docMk/>
            <pc:sldMk cId="1429094725" sldId="273"/>
            <ac:picMk id="1046" creationId="{364B20FB-D37A-4154-9F42-6203E7DD2E0D}"/>
          </ac:picMkLst>
        </pc:picChg>
        <pc:picChg chg="add del">
          <ac:chgData name="Craig Thomas" userId="00ea655f176af39b" providerId="LiveId" clId="{E6152BF0-31B6-4E78-9F26-83EDD9F9ACEF}" dt="2019-04-12T14:32:21.610" v="144" actId="478"/>
          <ac:picMkLst>
            <pc:docMk/>
            <pc:sldMk cId="1429094725" sldId="273"/>
            <ac:picMk id="1048" creationId="{6A0B8C3A-9FA2-435F-BFB1-17FB352D9A2F}"/>
          </ac:picMkLst>
        </pc:picChg>
        <pc:picChg chg="del">
          <ac:chgData name="Craig Thomas" userId="00ea655f176af39b" providerId="LiveId" clId="{E6152BF0-31B6-4E78-9F26-83EDD9F9ACEF}" dt="2019-04-10T20:15:03.694" v="95" actId="478"/>
          <ac:picMkLst>
            <pc:docMk/>
            <pc:sldMk cId="1429094725" sldId="273"/>
            <ac:picMk id="2050" creationId="{83947EAD-DF5B-4994-9642-D9434B7212D9}"/>
          </ac:picMkLst>
        </pc:picChg>
      </pc:sldChg>
      <pc:sldChg chg="add del">
        <pc:chgData name="Craig Thomas" userId="00ea655f176af39b" providerId="LiveId" clId="{E6152BF0-31B6-4E78-9F26-83EDD9F9ACEF}" dt="2019-04-13T16:56:40.208" v="6707" actId="2696"/>
        <pc:sldMkLst>
          <pc:docMk/>
          <pc:sldMk cId="0" sldId="386"/>
        </pc:sldMkLst>
      </pc:sldChg>
      <pc:sldChg chg="addSp delSp modSp add del modAnim">
        <pc:chgData name="Craig Thomas" userId="00ea655f176af39b" providerId="LiveId" clId="{E6152BF0-31B6-4E78-9F26-83EDD9F9ACEF}" dt="2019-04-13T16:56:40.201" v="6706" actId="2696"/>
        <pc:sldMkLst>
          <pc:docMk/>
          <pc:sldMk cId="2523280986" sldId="493"/>
        </pc:sldMkLst>
        <pc:spChg chg="add mod">
          <ac:chgData name="Craig Thomas" userId="00ea655f176af39b" providerId="LiveId" clId="{E6152BF0-31B6-4E78-9F26-83EDD9F9ACEF}" dt="2019-04-12T14:51:19.410" v="359" actId="207"/>
          <ac:spMkLst>
            <pc:docMk/>
            <pc:sldMk cId="2523280986" sldId="493"/>
            <ac:spMk id="4" creationId="{CA41F962-9BF2-467D-992D-E73C9FEF64C6}"/>
          </ac:spMkLst>
        </pc:spChg>
        <pc:spChg chg="del">
          <ac:chgData name="Craig Thomas" userId="00ea655f176af39b" providerId="LiveId" clId="{E6152BF0-31B6-4E78-9F26-83EDD9F9ACEF}" dt="2019-04-12T14:50:08.510" v="343" actId="478"/>
          <ac:spMkLst>
            <pc:docMk/>
            <pc:sldMk cId="2523280986" sldId="493"/>
            <ac:spMk id="12" creationId="{DCC5CD11-A186-4659-98F0-10734E780F85}"/>
          </ac:spMkLst>
        </pc:spChg>
        <pc:spChg chg="del">
          <ac:chgData name="Craig Thomas" userId="00ea655f176af39b" providerId="LiveId" clId="{E6152BF0-31B6-4E78-9F26-83EDD9F9ACEF}" dt="2019-04-12T14:50:08.510" v="343" actId="478"/>
          <ac:spMkLst>
            <pc:docMk/>
            <pc:sldMk cId="2523280986" sldId="493"/>
            <ac:spMk id="13" creationId="{FF61024C-D442-4C94-9F87-4E4562FED3A2}"/>
          </ac:spMkLst>
        </pc:spChg>
        <pc:spChg chg="del">
          <ac:chgData name="Craig Thomas" userId="00ea655f176af39b" providerId="LiveId" clId="{E6152BF0-31B6-4E78-9F26-83EDD9F9ACEF}" dt="2019-04-12T14:50:08.510" v="343" actId="478"/>
          <ac:spMkLst>
            <pc:docMk/>
            <pc:sldMk cId="2523280986" sldId="493"/>
            <ac:spMk id="14" creationId="{61FED26A-B124-4851-84D5-023335D440D3}"/>
          </ac:spMkLst>
        </pc:spChg>
        <pc:spChg chg="del">
          <ac:chgData name="Craig Thomas" userId="00ea655f176af39b" providerId="LiveId" clId="{E6152BF0-31B6-4E78-9F26-83EDD9F9ACEF}" dt="2019-04-12T14:50:08.510" v="343" actId="478"/>
          <ac:spMkLst>
            <pc:docMk/>
            <pc:sldMk cId="2523280986" sldId="493"/>
            <ac:spMk id="15" creationId="{E9DC2259-2C24-453D-A0BF-5F73ACE82CAE}"/>
          </ac:spMkLst>
        </pc:spChg>
        <pc:spChg chg="del">
          <ac:chgData name="Craig Thomas" userId="00ea655f176af39b" providerId="LiveId" clId="{E6152BF0-31B6-4E78-9F26-83EDD9F9ACEF}" dt="2019-04-12T14:50:02.041" v="342" actId="478"/>
          <ac:spMkLst>
            <pc:docMk/>
            <pc:sldMk cId="2523280986" sldId="493"/>
            <ac:spMk id="17" creationId="{4E2EE625-B915-4B95-ADF0-6EE12FF52385}"/>
          </ac:spMkLst>
        </pc:spChg>
        <pc:spChg chg="mod">
          <ac:chgData name="Craig Thomas" userId="00ea655f176af39b" providerId="LiveId" clId="{E6152BF0-31B6-4E78-9F26-83EDD9F9ACEF}" dt="2019-04-12T14:49:44.464" v="339" actId="14100"/>
          <ac:spMkLst>
            <pc:docMk/>
            <pc:sldMk cId="2523280986" sldId="493"/>
            <ac:spMk id="19" creationId="{482D0756-7117-48F0-8ABB-32D83A535B55}"/>
          </ac:spMkLst>
        </pc:spChg>
        <pc:spChg chg="del mod">
          <ac:chgData name="Craig Thomas" userId="00ea655f176af39b" providerId="LiveId" clId="{E6152BF0-31B6-4E78-9F26-83EDD9F9ACEF}" dt="2019-04-12T14:49:56.784" v="341" actId="478"/>
          <ac:spMkLst>
            <pc:docMk/>
            <pc:sldMk cId="2523280986" sldId="493"/>
            <ac:spMk id="20" creationId="{F409D098-1137-4469-8755-D98F8579B75A}"/>
          </ac:spMkLst>
        </pc:spChg>
        <pc:picChg chg="add mod">
          <ac:chgData name="Craig Thomas" userId="00ea655f176af39b" providerId="LiveId" clId="{E6152BF0-31B6-4E78-9F26-83EDD9F9ACEF}" dt="2019-04-12T14:52:41.152" v="368" actId="1036"/>
          <ac:picMkLst>
            <pc:docMk/>
            <pc:sldMk cId="2523280986" sldId="493"/>
            <ac:picMk id="16" creationId="{E0763BCE-DEC8-43FA-8E0D-62CF7EAD74C5}"/>
          </ac:picMkLst>
        </pc:picChg>
        <pc:picChg chg="del">
          <ac:chgData name="Craig Thomas" userId="00ea655f176af39b" providerId="LiveId" clId="{E6152BF0-31B6-4E78-9F26-83EDD9F9ACEF}" dt="2019-04-12T14:48:52.384" v="195" actId="478"/>
          <ac:picMkLst>
            <pc:docMk/>
            <pc:sldMk cId="2523280986" sldId="493"/>
            <ac:picMk id="1028" creationId="{8048A34F-7F77-4200-8E6F-55FFF9C0E0CC}"/>
          </ac:picMkLst>
        </pc:picChg>
      </pc:sldChg>
      <pc:sldChg chg="addSp delSp modSp add del modAnim">
        <pc:chgData name="Craig Thomas" userId="00ea655f176af39b" providerId="LiveId" clId="{E6152BF0-31B6-4E78-9F26-83EDD9F9ACEF}" dt="2019-04-13T16:56:40.189" v="6704" actId="2696"/>
        <pc:sldMkLst>
          <pc:docMk/>
          <pc:sldMk cId="1128956166" sldId="531"/>
        </pc:sldMkLst>
        <pc:spChg chg="del">
          <ac:chgData name="Craig Thomas" userId="00ea655f176af39b" providerId="LiveId" clId="{E6152BF0-31B6-4E78-9F26-83EDD9F9ACEF}" dt="2019-04-12T16:02:43.100" v="470" actId="478"/>
          <ac:spMkLst>
            <pc:docMk/>
            <pc:sldMk cId="1128956166" sldId="531"/>
            <ac:spMk id="14" creationId="{A1999022-D711-459C-A411-77EA059D0C85}"/>
          </ac:spMkLst>
        </pc:spChg>
        <pc:spChg chg="del">
          <ac:chgData name="Craig Thomas" userId="00ea655f176af39b" providerId="LiveId" clId="{E6152BF0-31B6-4E78-9F26-83EDD9F9ACEF}" dt="2019-04-12T16:02:43.100" v="470" actId="478"/>
          <ac:spMkLst>
            <pc:docMk/>
            <pc:sldMk cId="1128956166" sldId="531"/>
            <ac:spMk id="15" creationId="{8F7FA8D4-1189-49C4-A161-90AD6C3E19C8}"/>
          </ac:spMkLst>
        </pc:spChg>
        <pc:spChg chg="del">
          <ac:chgData name="Craig Thomas" userId="00ea655f176af39b" providerId="LiveId" clId="{E6152BF0-31B6-4E78-9F26-83EDD9F9ACEF}" dt="2019-04-12T16:02:43.100" v="470" actId="478"/>
          <ac:spMkLst>
            <pc:docMk/>
            <pc:sldMk cId="1128956166" sldId="531"/>
            <ac:spMk id="16" creationId="{0EF99303-24EF-4EBE-B298-E587C12C3C0D}"/>
          </ac:spMkLst>
        </pc:spChg>
        <pc:spChg chg="del">
          <ac:chgData name="Craig Thomas" userId="00ea655f176af39b" providerId="LiveId" clId="{E6152BF0-31B6-4E78-9F26-83EDD9F9ACEF}" dt="2019-04-12T16:02:43.100" v="470" actId="478"/>
          <ac:spMkLst>
            <pc:docMk/>
            <pc:sldMk cId="1128956166" sldId="531"/>
            <ac:spMk id="17" creationId="{E388CFCF-E380-4C13-B805-5276B46BD127}"/>
          </ac:spMkLst>
        </pc:spChg>
        <pc:spChg chg="del mod">
          <ac:chgData name="Craig Thomas" userId="00ea655f176af39b" providerId="LiveId" clId="{E6152BF0-31B6-4E78-9F26-83EDD9F9ACEF}" dt="2019-04-12T16:08:14.227" v="950" actId="478"/>
          <ac:spMkLst>
            <pc:docMk/>
            <pc:sldMk cId="1128956166" sldId="531"/>
            <ac:spMk id="18" creationId="{11D0EB83-0538-4B15-8633-F6367E264BA9}"/>
          </ac:spMkLst>
        </pc:spChg>
        <pc:spChg chg="mod">
          <ac:chgData name="Craig Thomas" userId="00ea655f176af39b" providerId="LiveId" clId="{E6152BF0-31B6-4E78-9F26-83EDD9F9ACEF}" dt="2019-04-12T16:24:07.493" v="1211" actId="20577"/>
          <ac:spMkLst>
            <pc:docMk/>
            <pc:sldMk cId="1128956166" sldId="531"/>
            <ac:spMk id="19" creationId="{AFEB8EBB-0D24-4B9E-871D-B5F7F7C59120}"/>
          </ac:spMkLst>
        </pc:spChg>
        <pc:spChg chg="del">
          <ac:chgData name="Craig Thomas" userId="00ea655f176af39b" providerId="LiveId" clId="{E6152BF0-31B6-4E78-9F26-83EDD9F9ACEF}" dt="2019-04-12T16:02:38.213" v="469" actId="478"/>
          <ac:spMkLst>
            <pc:docMk/>
            <pc:sldMk cId="1128956166" sldId="531"/>
            <ac:spMk id="20" creationId="{21EFE43F-C0A2-41CC-A7CD-CD7ED3D9CD7E}"/>
          </ac:spMkLst>
        </pc:spChg>
        <pc:spChg chg="mod">
          <ac:chgData name="Craig Thomas" userId="00ea655f176af39b" providerId="LiveId" clId="{E6152BF0-31B6-4E78-9F26-83EDD9F9ACEF}" dt="2019-04-13T16:19:48.701" v="6670" actId="20577"/>
          <ac:spMkLst>
            <pc:docMk/>
            <pc:sldMk cId="1128956166" sldId="531"/>
            <ac:spMk id="21" creationId="{F3F3BCF4-B668-4268-940D-41746195A708}"/>
          </ac:spMkLst>
        </pc:spChg>
        <pc:spChg chg="add mod">
          <ac:chgData name="Craig Thomas" userId="00ea655f176af39b" providerId="LiveId" clId="{E6152BF0-31B6-4E78-9F26-83EDD9F9ACEF}" dt="2019-04-13T16:20:56.460" v="6676" actId="20577"/>
          <ac:spMkLst>
            <pc:docMk/>
            <pc:sldMk cId="1128956166" sldId="531"/>
            <ac:spMk id="23" creationId="{4C409AEA-CD5E-4ECA-A4D8-8715322AF0B3}"/>
          </ac:spMkLst>
        </pc:spChg>
        <pc:spChg chg="add mod">
          <ac:chgData name="Craig Thomas" userId="00ea655f176af39b" providerId="LiveId" clId="{E6152BF0-31B6-4E78-9F26-83EDD9F9ACEF}" dt="2019-04-12T16:18:40.629" v="980" actId="14100"/>
          <ac:spMkLst>
            <pc:docMk/>
            <pc:sldMk cId="1128956166" sldId="531"/>
            <ac:spMk id="24" creationId="{EF54EB7C-6DDF-44BF-BE99-D0EC3DD189CD}"/>
          </ac:spMkLst>
        </pc:spChg>
        <pc:spChg chg="add mod">
          <ac:chgData name="Craig Thomas" userId="00ea655f176af39b" providerId="LiveId" clId="{E6152BF0-31B6-4E78-9F26-83EDD9F9ACEF}" dt="2019-04-12T16:26:35.066" v="1314" actId="20577"/>
          <ac:spMkLst>
            <pc:docMk/>
            <pc:sldMk cId="1128956166" sldId="531"/>
            <ac:spMk id="25" creationId="{1CA1773D-51AA-4AE9-B0C5-381C1C7FD2BB}"/>
          </ac:spMkLst>
        </pc:spChg>
        <pc:spChg chg="add mod">
          <ac:chgData name="Craig Thomas" userId="00ea655f176af39b" providerId="LiveId" clId="{E6152BF0-31B6-4E78-9F26-83EDD9F9ACEF}" dt="2019-04-13T16:25:43.898" v="6679" actId="20577"/>
          <ac:spMkLst>
            <pc:docMk/>
            <pc:sldMk cId="1128956166" sldId="531"/>
            <ac:spMk id="26" creationId="{FB4F77D4-8626-4809-A012-9A43A7C748E5}"/>
          </ac:spMkLst>
        </pc:spChg>
        <pc:spChg chg="mod">
          <ac:chgData name="Craig Thomas" userId="00ea655f176af39b" providerId="LiveId" clId="{E6152BF0-31B6-4E78-9F26-83EDD9F9ACEF}" dt="2019-04-12T14:33:06.568" v="153"/>
          <ac:spMkLst>
            <pc:docMk/>
            <pc:sldMk cId="1128956166" sldId="531"/>
            <ac:spMk id="56324" creationId="{00000000-0000-0000-0000-000000000000}"/>
          </ac:spMkLst>
        </pc:spChg>
        <pc:spChg chg="mod">
          <ac:chgData name="Craig Thomas" userId="00ea655f176af39b" providerId="LiveId" clId="{E6152BF0-31B6-4E78-9F26-83EDD9F9ACEF}" dt="2019-04-12T16:02:12.436" v="415" actId="6549"/>
          <ac:spMkLst>
            <pc:docMk/>
            <pc:sldMk cId="1128956166" sldId="531"/>
            <ac:spMk id="56329" creationId="{00000000-0000-0000-0000-000000000000}"/>
          </ac:spMkLst>
        </pc:spChg>
        <pc:spChg chg="mod">
          <ac:chgData name="Craig Thomas" userId="00ea655f176af39b" providerId="LiveId" clId="{E6152BF0-31B6-4E78-9F26-83EDD9F9ACEF}" dt="2019-04-13T16:15:25.005" v="6659" actId="20577"/>
          <ac:spMkLst>
            <pc:docMk/>
            <pc:sldMk cId="1128956166" sldId="531"/>
            <ac:spMk id="56335" creationId="{00000000-0000-0000-0000-000000000000}"/>
          </ac:spMkLst>
        </pc:spChg>
        <pc:picChg chg="del">
          <ac:chgData name="Craig Thomas" userId="00ea655f176af39b" providerId="LiveId" clId="{E6152BF0-31B6-4E78-9F26-83EDD9F9ACEF}" dt="2019-04-12T14:55:24.853" v="369" actId="478"/>
          <ac:picMkLst>
            <pc:docMk/>
            <pc:sldMk cId="1128956166" sldId="531"/>
            <ac:picMk id="13" creationId="{3AD1F12E-5EE7-41C1-8FA4-646575749303}"/>
          </ac:picMkLst>
        </pc:picChg>
        <pc:picChg chg="add mod">
          <ac:chgData name="Craig Thomas" userId="00ea655f176af39b" providerId="LiveId" clId="{E6152BF0-31B6-4E78-9F26-83EDD9F9ACEF}" dt="2019-04-12T14:56:41.634" v="381" actId="1035"/>
          <ac:picMkLst>
            <pc:docMk/>
            <pc:sldMk cId="1128956166" sldId="531"/>
            <ac:picMk id="22" creationId="{1565F10E-CEDF-4A2F-B666-AC51B32C32CA}"/>
          </ac:picMkLst>
        </pc:picChg>
      </pc:sldChg>
      <pc:sldChg chg="addSp delSp modSp add del modAnim">
        <pc:chgData name="Craig Thomas" userId="00ea655f176af39b" providerId="LiveId" clId="{E6152BF0-31B6-4E78-9F26-83EDD9F9ACEF}" dt="2019-04-13T16:56:40.153" v="6697" actId="2696"/>
        <pc:sldMkLst>
          <pc:docMk/>
          <pc:sldMk cId="1716231023" sldId="537"/>
        </pc:sldMkLst>
        <pc:spChg chg="del">
          <ac:chgData name="Craig Thomas" userId="00ea655f176af39b" providerId="LiveId" clId="{E6152BF0-31B6-4E78-9F26-83EDD9F9ACEF}" dt="2019-04-12T20:46:15.267" v="6074" actId="478"/>
          <ac:spMkLst>
            <pc:docMk/>
            <pc:sldMk cId="1716231023" sldId="537"/>
            <ac:spMk id="14" creationId="{C599B625-B4D1-4BE7-8983-E2920F942F50}"/>
          </ac:spMkLst>
        </pc:spChg>
        <pc:spChg chg="mod">
          <ac:chgData name="Craig Thomas" userId="00ea655f176af39b" providerId="LiveId" clId="{E6152BF0-31B6-4E78-9F26-83EDD9F9ACEF}" dt="2019-04-12T20:46:59.003" v="6137" actId="6549"/>
          <ac:spMkLst>
            <pc:docMk/>
            <pc:sldMk cId="1716231023" sldId="537"/>
            <ac:spMk id="15" creationId="{D23B4A1A-044D-4274-AE8E-60B2541F0F70}"/>
          </ac:spMkLst>
        </pc:spChg>
        <pc:spChg chg="mod">
          <ac:chgData name="Craig Thomas" userId="00ea655f176af39b" providerId="LiveId" clId="{E6152BF0-31B6-4E78-9F26-83EDD9F9ACEF}" dt="2019-04-12T20:51:46.224" v="6644" actId="207"/>
          <ac:spMkLst>
            <pc:docMk/>
            <pc:sldMk cId="1716231023" sldId="537"/>
            <ac:spMk id="16" creationId="{76278989-2404-43AD-A3CE-43BD6A3446BB}"/>
          </ac:spMkLst>
        </pc:spChg>
        <pc:spChg chg="mod">
          <ac:chgData name="Craig Thomas" userId="00ea655f176af39b" providerId="LiveId" clId="{E6152BF0-31B6-4E78-9F26-83EDD9F9ACEF}" dt="2019-04-12T20:47:07.085" v="6178" actId="6549"/>
          <ac:spMkLst>
            <pc:docMk/>
            <pc:sldMk cId="1716231023" sldId="537"/>
            <ac:spMk id="17" creationId="{1EA505FD-9F7D-4469-8847-679FA4036D9A}"/>
          </ac:spMkLst>
        </pc:spChg>
        <pc:spChg chg="del">
          <ac:chgData name="Craig Thomas" userId="00ea655f176af39b" providerId="LiveId" clId="{E6152BF0-31B6-4E78-9F26-83EDD9F9ACEF}" dt="2019-04-12T20:46:35.908" v="6078" actId="478"/>
          <ac:spMkLst>
            <pc:docMk/>
            <pc:sldMk cId="1716231023" sldId="537"/>
            <ac:spMk id="18" creationId="{11D0EB83-0538-4B15-8633-F6367E264BA9}"/>
          </ac:spMkLst>
        </pc:spChg>
        <pc:spChg chg="mod">
          <ac:chgData name="Craig Thomas" userId="00ea655f176af39b" providerId="LiveId" clId="{E6152BF0-31B6-4E78-9F26-83EDD9F9ACEF}" dt="2019-04-12T20:47:16.370" v="6235" actId="6549"/>
          <ac:spMkLst>
            <pc:docMk/>
            <pc:sldMk cId="1716231023" sldId="537"/>
            <ac:spMk id="19" creationId="{1370C6AC-F0B8-4B30-BA61-5B53942F7628}"/>
          </ac:spMkLst>
        </pc:spChg>
        <pc:spChg chg="mod">
          <ac:chgData name="Craig Thomas" userId="00ea655f176af39b" providerId="LiveId" clId="{E6152BF0-31B6-4E78-9F26-83EDD9F9ACEF}" dt="2019-04-12T20:47:26.779" v="6286" actId="6549"/>
          <ac:spMkLst>
            <pc:docMk/>
            <pc:sldMk cId="1716231023" sldId="537"/>
            <ac:spMk id="20" creationId="{E183FFF6-831C-4718-91CF-57242CB5B99C}"/>
          </ac:spMkLst>
        </pc:spChg>
        <pc:spChg chg="mod">
          <ac:chgData name="Craig Thomas" userId="00ea655f176af39b" providerId="LiveId" clId="{E6152BF0-31B6-4E78-9F26-83EDD9F9ACEF}" dt="2019-04-12T20:47:37.372" v="6337" actId="6549"/>
          <ac:spMkLst>
            <pc:docMk/>
            <pc:sldMk cId="1716231023" sldId="537"/>
            <ac:spMk id="21" creationId="{0337BE48-77A1-4FDC-AE08-171FA600734A}"/>
          </ac:spMkLst>
        </pc:spChg>
        <pc:spChg chg="mod">
          <ac:chgData name="Craig Thomas" userId="00ea655f176af39b" providerId="LiveId" clId="{E6152BF0-31B6-4E78-9F26-83EDD9F9ACEF}" dt="2019-04-12T20:47:49.269" v="6378" actId="6549"/>
          <ac:spMkLst>
            <pc:docMk/>
            <pc:sldMk cId="1716231023" sldId="537"/>
            <ac:spMk id="22" creationId="{F8A2BC15-B809-43C2-8C4B-641D7D82DE9B}"/>
          </ac:spMkLst>
        </pc:spChg>
        <pc:spChg chg="add mod">
          <ac:chgData name="Craig Thomas" userId="00ea655f176af39b" providerId="LiveId" clId="{E6152BF0-31B6-4E78-9F26-83EDD9F9ACEF}" dt="2019-04-12T20:49:32.476" v="6588" actId="20577"/>
          <ac:spMkLst>
            <pc:docMk/>
            <pc:sldMk cId="1716231023" sldId="537"/>
            <ac:spMk id="24" creationId="{BFADA869-F618-4E70-A462-0C0CC0EEF7AE}"/>
          </ac:spMkLst>
        </pc:spChg>
        <pc:spChg chg="mod">
          <ac:chgData name="Craig Thomas" userId="00ea655f176af39b" providerId="LiveId" clId="{E6152BF0-31B6-4E78-9F26-83EDD9F9ACEF}" dt="2019-04-12T14:33:06.568" v="153"/>
          <ac:spMkLst>
            <pc:docMk/>
            <pc:sldMk cId="1716231023" sldId="537"/>
            <ac:spMk id="56324" creationId="{00000000-0000-0000-0000-000000000000}"/>
          </ac:spMkLst>
        </pc:spChg>
        <pc:spChg chg="mod">
          <ac:chgData name="Craig Thomas" userId="00ea655f176af39b" providerId="LiveId" clId="{E6152BF0-31B6-4E78-9F26-83EDD9F9ACEF}" dt="2019-04-12T20:51:03.665" v="6603" actId="6549"/>
          <ac:spMkLst>
            <pc:docMk/>
            <pc:sldMk cId="1716231023" sldId="537"/>
            <ac:spMk id="56335" creationId="{00000000-0000-0000-0000-000000000000}"/>
          </ac:spMkLst>
        </pc:spChg>
        <pc:picChg chg="del">
          <ac:chgData name="Craig Thomas" userId="00ea655f176af39b" providerId="LiveId" clId="{E6152BF0-31B6-4E78-9F26-83EDD9F9ACEF}" dt="2019-04-12T14:55:28.934" v="370" actId="478"/>
          <ac:picMkLst>
            <pc:docMk/>
            <pc:sldMk cId="1716231023" sldId="537"/>
            <ac:picMk id="13" creationId="{3AD1F12E-5EE7-41C1-8FA4-646575749303}"/>
          </ac:picMkLst>
        </pc:picChg>
        <pc:picChg chg="add mod">
          <ac:chgData name="Craig Thomas" userId="00ea655f176af39b" providerId="LiveId" clId="{E6152BF0-31B6-4E78-9F26-83EDD9F9ACEF}" dt="2019-04-12T20:46:32.313" v="6077" actId="14100"/>
          <ac:picMkLst>
            <pc:docMk/>
            <pc:sldMk cId="1716231023" sldId="537"/>
            <ac:picMk id="23" creationId="{E46408A5-CC3B-40FF-8EF9-298B11E61B9E}"/>
          </ac:picMkLst>
        </pc:picChg>
      </pc:sldChg>
    </pc:docChg>
  </pc:docChgLst>
  <pc:docChgLst>
    <pc:chgData name="Craig Thomas" userId="00ea655f176af39b" providerId="LiveId" clId="{1FB1A217-DDC9-4A52-9B3F-4B6D2333BA4F}"/>
    <pc:docChg chg="undo custSel addSld delSld modSld sldOrd">
      <pc:chgData name="Craig Thomas" userId="00ea655f176af39b" providerId="LiveId" clId="{1FB1A217-DDC9-4A52-9B3F-4B6D2333BA4F}" dt="2019-03-10T12:15:07.590" v="21310"/>
      <pc:docMkLst>
        <pc:docMk/>
      </pc:docMkLst>
      <pc:sldChg chg="modSp">
        <pc:chgData name="Craig Thomas" userId="00ea655f176af39b" providerId="LiveId" clId="{1FB1A217-DDC9-4A52-9B3F-4B6D2333BA4F}" dt="2019-02-27T15:21:36.697" v="11451" actId="20577"/>
        <pc:sldMkLst>
          <pc:docMk/>
          <pc:sldMk cId="2523280986" sldId="493"/>
        </pc:sldMkLst>
        <pc:spChg chg="mod">
          <ac:chgData name="Craig Thomas" userId="00ea655f176af39b" providerId="LiveId" clId="{1FB1A217-DDC9-4A52-9B3F-4B6D2333BA4F}" dt="2019-02-27T15:21:36.697" v="11451" actId="20577"/>
          <ac:spMkLst>
            <pc:docMk/>
            <pc:sldMk cId="2523280986" sldId="493"/>
            <ac:spMk id="19" creationId="{482D0756-7117-48F0-8ABB-32D83A535B55}"/>
          </ac:spMkLst>
        </pc:spChg>
      </pc:sldChg>
    </pc:docChg>
  </pc:docChgLst>
  <pc:docChgLst>
    <pc:chgData name="Craig Thomas" userId="00ea655f176af39b" providerId="LiveId" clId="{566F14AC-128B-4600-8F1E-824E4F8F20A6}"/>
    <pc:docChg chg="undo custSel addSld delSld modSld sldOrd">
      <pc:chgData name="Craig Thomas" userId="00ea655f176af39b" providerId="LiveId" clId="{566F14AC-128B-4600-8F1E-824E4F8F20A6}" dt="2019-04-07T11:55:02.123" v="7534" actId="20577"/>
      <pc:docMkLst>
        <pc:docMk/>
      </pc:docMkLst>
      <pc:sldChg chg="addSp delSp modSp modAnim">
        <pc:chgData name="Craig Thomas" userId="00ea655f176af39b" providerId="LiveId" clId="{566F14AC-128B-4600-8F1E-824E4F8F20A6}" dt="2019-04-04T21:50:28.256" v="7343" actId="1035"/>
        <pc:sldMkLst>
          <pc:docMk/>
          <pc:sldMk cId="1429094725" sldId="273"/>
        </pc:sldMkLst>
        <pc:spChg chg="mod">
          <ac:chgData name="Craig Thomas" userId="00ea655f176af39b" providerId="LiveId" clId="{566F14AC-128B-4600-8F1E-824E4F8F20A6}" dt="2019-04-04T21:50:28.256" v="7343" actId="1035"/>
          <ac:spMkLst>
            <pc:docMk/>
            <pc:sldMk cId="1429094725" sldId="273"/>
            <ac:spMk id="2" creationId="{40F00D8B-F98E-43A4-838D-869267FCE610}"/>
          </ac:spMkLst>
        </pc:spChg>
        <pc:spChg chg="mod">
          <ac:chgData name="Craig Thomas" userId="00ea655f176af39b" providerId="LiveId" clId="{566F14AC-128B-4600-8F1E-824E4F8F20A6}" dt="2019-04-04T16:50:11.688" v="1109" actId="14100"/>
          <ac:spMkLst>
            <pc:docMk/>
            <pc:sldMk cId="1429094725" sldId="273"/>
            <ac:spMk id="6" creationId="{00000000-0000-0000-0000-000000000000}"/>
          </ac:spMkLst>
        </pc:spChg>
        <pc:spChg chg="mod">
          <ac:chgData name="Craig Thomas" userId="00ea655f176af39b" providerId="LiveId" clId="{566F14AC-128B-4600-8F1E-824E4F8F20A6}" dt="2019-04-04T20:19:24.391" v="7303" actId="6549"/>
          <ac:spMkLst>
            <pc:docMk/>
            <pc:sldMk cId="1429094725" sldId="273"/>
            <ac:spMk id="9" creationId="{00000000-0000-0000-0000-000000000000}"/>
          </ac:spMkLst>
        </pc:spChg>
        <pc:picChg chg="del">
          <ac:chgData name="Craig Thomas" userId="00ea655f176af39b" providerId="LiveId" clId="{566F14AC-128B-4600-8F1E-824E4F8F20A6}" dt="2019-04-04T16:45:28.285" v="966" actId="478"/>
          <ac:picMkLst>
            <pc:docMk/>
            <pc:sldMk cId="1429094725" sldId="273"/>
            <ac:picMk id="3" creationId="{9D5B9256-D581-4F3D-8691-98B35859C179}"/>
          </ac:picMkLst>
        </pc:picChg>
        <pc:picChg chg="add mod">
          <ac:chgData name="Craig Thomas" userId="00ea655f176af39b" providerId="LiveId" clId="{566F14AC-128B-4600-8F1E-824E4F8F20A6}" dt="2019-04-04T16:50:42.176" v="1151" actId="1037"/>
          <ac:picMkLst>
            <pc:docMk/>
            <pc:sldMk cId="1429094725" sldId="273"/>
            <ac:picMk id="2050" creationId="{83947EAD-DF5B-4994-9642-D9434B7212D9}"/>
          </ac:picMkLst>
        </pc:picChg>
        <pc:cxnChg chg="mod">
          <ac:chgData name="Craig Thomas" userId="00ea655f176af39b" providerId="LiveId" clId="{566F14AC-128B-4600-8F1E-824E4F8F20A6}" dt="2019-04-04T16:50:25.753" v="1132" actId="1036"/>
          <ac:cxnSpMkLst>
            <pc:docMk/>
            <pc:sldMk cId="1429094725" sldId="273"/>
            <ac:cxnSpMk id="7" creationId="{0E67C590-910C-4240-BE63-B93AFA6D156D}"/>
          </ac:cxnSpMkLst>
        </pc:cxnChg>
      </pc:sldChg>
      <pc:sldChg chg="addSp delSp modSp modAnim">
        <pc:chgData name="Craig Thomas" userId="00ea655f176af39b" providerId="LiveId" clId="{566F14AC-128B-4600-8F1E-824E4F8F20A6}" dt="2019-04-07T11:55:02.123" v="7534" actId="20577"/>
        <pc:sldMkLst>
          <pc:docMk/>
          <pc:sldMk cId="2523280986" sldId="493"/>
        </pc:sldMkLst>
        <pc:spChg chg="mod">
          <ac:chgData name="Craig Thomas" userId="00ea655f176af39b" providerId="LiveId" clId="{566F14AC-128B-4600-8F1E-824E4F8F20A6}" dt="2019-04-04T16:33:14.539" v="914" actId="207"/>
          <ac:spMkLst>
            <pc:docMk/>
            <pc:sldMk cId="2523280986" sldId="493"/>
            <ac:spMk id="12" creationId="{DCC5CD11-A186-4659-98F0-10734E780F85}"/>
          </ac:spMkLst>
        </pc:spChg>
        <pc:spChg chg="mod">
          <ac:chgData name="Craig Thomas" userId="00ea655f176af39b" providerId="LiveId" clId="{566F14AC-128B-4600-8F1E-824E4F8F20A6}" dt="2019-04-07T11:55:02.123" v="7534" actId="20577"/>
          <ac:spMkLst>
            <pc:docMk/>
            <pc:sldMk cId="2523280986" sldId="493"/>
            <ac:spMk id="13" creationId="{FF61024C-D442-4C94-9F87-4E4562FED3A2}"/>
          </ac:spMkLst>
        </pc:spChg>
        <pc:spChg chg="mod">
          <ac:chgData name="Craig Thomas" userId="00ea655f176af39b" providerId="LiveId" clId="{566F14AC-128B-4600-8F1E-824E4F8F20A6}" dt="2019-04-06T12:37:10.256" v="7387" actId="6549"/>
          <ac:spMkLst>
            <pc:docMk/>
            <pc:sldMk cId="2523280986" sldId="493"/>
            <ac:spMk id="14" creationId="{61FED26A-B124-4851-84D5-023335D440D3}"/>
          </ac:spMkLst>
        </pc:spChg>
        <pc:spChg chg="add mod">
          <ac:chgData name="Craig Thomas" userId="00ea655f176af39b" providerId="LiveId" clId="{566F14AC-128B-4600-8F1E-824E4F8F20A6}" dt="2019-04-06T12:43:29.929" v="7388" actId="115"/>
          <ac:spMkLst>
            <pc:docMk/>
            <pc:sldMk cId="2523280986" sldId="493"/>
            <ac:spMk id="15" creationId="{E9DC2259-2C24-453D-A0BF-5F73ACE82CAE}"/>
          </ac:spMkLst>
        </pc:spChg>
        <pc:spChg chg="mod">
          <ac:chgData name="Craig Thomas" userId="00ea655f176af39b" providerId="LiveId" clId="{566F14AC-128B-4600-8F1E-824E4F8F20A6}" dt="2019-04-04T16:44:42.317" v="965" actId="207"/>
          <ac:spMkLst>
            <pc:docMk/>
            <pc:sldMk cId="2523280986" sldId="493"/>
            <ac:spMk id="17" creationId="{4E2EE625-B915-4B95-ADF0-6EE12FF52385}"/>
          </ac:spMkLst>
        </pc:spChg>
        <pc:spChg chg="mod">
          <ac:chgData name="Craig Thomas" userId="00ea655f176af39b" providerId="LiveId" clId="{566F14AC-128B-4600-8F1E-824E4F8F20A6}" dt="2019-04-04T16:30:48.076" v="855" actId="255"/>
          <ac:spMkLst>
            <pc:docMk/>
            <pc:sldMk cId="2523280986" sldId="493"/>
            <ac:spMk id="19" creationId="{482D0756-7117-48F0-8ABB-32D83A535B55}"/>
          </ac:spMkLst>
        </pc:spChg>
        <pc:spChg chg="mod">
          <ac:chgData name="Craig Thomas" userId="00ea655f176af39b" providerId="LiveId" clId="{566F14AC-128B-4600-8F1E-824E4F8F20A6}" dt="2019-04-04T16:30:57.663" v="856" actId="1035"/>
          <ac:spMkLst>
            <pc:docMk/>
            <pc:sldMk cId="2523280986" sldId="493"/>
            <ac:spMk id="20" creationId="{F409D098-1137-4469-8755-D98F8579B75A}"/>
          </ac:spMkLst>
        </pc:spChg>
        <pc:spChg chg="del">
          <ac:chgData name="Craig Thomas" userId="00ea655f176af39b" providerId="LiveId" clId="{566F14AC-128B-4600-8F1E-824E4F8F20A6}" dt="2019-04-04T16:22:12.088" v="160" actId="478"/>
          <ac:spMkLst>
            <pc:docMk/>
            <pc:sldMk cId="2523280986" sldId="493"/>
            <ac:spMk id="22" creationId="{0FAB83AA-1CFD-4673-8DE3-791C7F92AA22}"/>
          </ac:spMkLst>
        </pc:spChg>
        <pc:picChg chg="add del mod">
          <ac:chgData name="Craig Thomas" userId="00ea655f176af39b" providerId="LiveId" clId="{566F14AC-128B-4600-8F1E-824E4F8F20A6}" dt="2019-04-04T16:38:00.969" v="927" actId="478"/>
          <ac:picMkLst>
            <pc:docMk/>
            <pc:sldMk cId="2523280986" sldId="493"/>
            <ac:picMk id="1026" creationId="{33CA22B2-2EBD-4511-86C2-49354E0C3CF8}"/>
          </ac:picMkLst>
        </pc:picChg>
        <pc:picChg chg="add mod">
          <ac:chgData name="Craig Thomas" userId="00ea655f176af39b" providerId="LiveId" clId="{566F14AC-128B-4600-8F1E-824E4F8F20A6}" dt="2019-04-04T16:43:51.615" v="951" actId="1035"/>
          <ac:picMkLst>
            <pc:docMk/>
            <pc:sldMk cId="2523280986" sldId="493"/>
            <ac:picMk id="1028" creationId="{8048A34F-7F77-4200-8E6F-55FFF9C0E0CC}"/>
          </ac:picMkLst>
        </pc:picChg>
        <pc:picChg chg="del">
          <ac:chgData name="Craig Thomas" userId="00ea655f176af39b" providerId="LiveId" clId="{566F14AC-128B-4600-8F1E-824E4F8F20A6}" dt="2019-04-04T16:37:53.027" v="924" actId="478"/>
          <ac:picMkLst>
            <pc:docMk/>
            <pc:sldMk cId="2523280986" sldId="493"/>
            <ac:picMk id="6148" creationId="{4CBD0C71-4B0D-4079-8772-8FEB9C7CE245}"/>
          </ac:picMkLst>
        </pc:picChg>
      </pc:sldChg>
      <pc:sldChg chg="modSp add ord">
        <pc:chgData name="Craig Thomas" userId="00ea655f176af39b" providerId="LiveId" clId="{566F14AC-128B-4600-8F1E-824E4F8F20A6}" dt="2019-04-06T12:49:24.241" v="7389" actId="20577"/>
        <pc:sldMkLst>
          <pc:docMk/>
          <pc:sldMk cId="1128956166" sldId="531"/>
        </pc:sldMkLst>
        <pc:spChg chg="mod">
          <ac:chgData name="Craig Thomas" userId="00ea655f176af39b" providerId="LiveId" clId="{566F14AC-128B-4600-8F1E-824E4F8F20A6}" dt="2019-04-06T12:49:24.241" v="7389" actId="20577"/>
          <ac:spMkLst>
            <pc:docMk/>
            <pc:sldMk cId="1128956166" sldId="531"/>
            <ac:spMk id="15" creationId="{8F7FA8D4-1189-49C4-A161-90AD6C3E19C8}"/>
          </ac:spMkLst>
        </pc:spChg>
      </pc:sldChg>
      <pc:sldChg chg="addSp delSp modSp add modAnim">
        <pc:chgData name="Craig Thomas" userId="00ea655f176af39b" providerId="LiveId" clId="{566F14AC-128B-4600-8F1E-824E4F8F20A6}" dt="2019-04-04T20:15:30.299" v="7291" actId="14100"/>
        <pc:sldMkLst>
          <pc:docMk/>
          <pc:sldMk cId="1716231023" sldId="537"/>
        </pc:sldMkLst>
        <pc:spChg chg="mod">
          <ac:chgData name="Craig Thomas" userId="00ea655f176af39b" providerId="LiveId" clId="{566F14AC-128B-4600-8F1E-824E4F8F20A6}" dt="2019-04-04T20:15:30.299" v="7291" actId="14100"/>
          <ac:spMkLst>
            <pc:docMk/>
            <pc:sldMk cId="1716231023" sldId="537"/>
            <ac:spMk id="2" creationId="{00000000-0000-0000-0000-000000000000}"/>
          </ac:spMkLst>
        </pc:spChg>
        <pc:spChg chg="mod">
          <ac:chgData name="Craig Thomas" userId="00ea655f176af39b" providerId="LiveId" clId="{566F14AC-128B-4600-8F1E-824E4F8F20A6}" dt="2019-04-04T20:11:01.337" v="6678" actId="20577"/>
          <ac:spMkLst>
            <pc:docMk/>
            <pc:sldMk cId="1716231023" sldId="537"/>
            <ac:spMk id="14" creationId="{C599B625-B4D1-4BE7-8983-E2920F942F50}"/>
          </ac:spMkLst>
        </pc:spChg>
        <pc:spChg chg="add mod">
          <ac:chgData name="Craig Thomas" userId="00ea655f176af39b" providerId="LiveId" clId="{566F14AC-128B-4600-8F1E-824E4F8F20A6}" dt="2019-04-04T20:12:33.450" v="7035" actId="14100"/>
          <ac:spMkLst>
            <pc:docMk/>
            <pc:sldMk cId="1716231023" sldId="537"/>
            <ac:spMk id="15" creationId="{D23B4A1A-044D-4274-AE8E-60B2541F0F70}"/>
          </ac:spMkLst>
        </pc:spChg>
        <pc:spChg chg="mod">
          <ac:chgData name="Craig Thomas" userId="00ea655f176af39b" providerId="LiveId" clId="{566F14AC-128B-4600-8F1E-824E4F8F20A6}" dt="2019-04-04T20:14:48.800" v="7288" actId="1036"/>
          <ac:spMkLst>
            <pc:docMk/>
            <pc:sldMk cId="1716231023" sldId="537"/>
            <ac:spMk id="16" creationId="{76278989-2404-43AD-A3CE-43BD6A3446BB}"/>
          </ac:spMkLst>
        </pc:spChg>
        <pc:spChg chg="add mod">
          <ac:chgData name="Craig Thomas" userId="00ea655f176af39b" providerId="LiveId" clId="{566F14AC-128B-4600-8F1E-824E4F8F20A6}" dt="2019-04-04T20:13:28.450" v="7146" actId="6549"/>
          <ac:spMkLst>
            <pc:docMk/>
            <pc:sldMk cId="1716231023" sldId="537"/>
            <ac:spMk id="17" creationId="{1EA505FD-9F7D-4469-8847-679FA4036D9A}"/>
          </ac:spMkLst>
        </pc:spChg>
        <pc:spChg chg="mod">
          <ac:chgData name="Craig Thomas" userId="00ea655f176af39b" providerId="LiveId" clId="{566F14AC-128B-4600-8F1E-824E4F8F20A6}" dt="2019-04-04T20:11:18.402" v="6741" actId="6549"/>
          <ac:spMkLst>
            <pc:docMk/>
            <pc:sldMk cId="1716231023" sldId="537"/>
            <ac:spMk id="18" creationId="{11D0EB83-0538-4B15-8633-F6367E264BA9}"/>
          </ac:spMkLst>
        </pc:spChg>
        <pc:spChg chg="add mod">
          <ac:chgData name="Craig Thomas" userId="00ea655f176af39b" providerId="LiveId" clId="{566F14AC-128B-4600-8F1E-824E4F8F20A6}" dt="2019-04-04T20:13:40.446" v="7179" actId="6549"/>
          <ac:spMkLst>
            <pc:docMk/>
            <pc:sldMk cId="1716231023" sldId="537"/>
            <ac:spMk id="19" creationId="{1370C6AC-F0B8-4B30-BA61-5B53942F7628}"/>
          </ac:spMkLst>
        </pc:spChg>
        <pc:spChg chg="add mod">
          <ac:chgData name="Craig Thomas" userId="00ea655f176af39b" providerId="LiveId" clId="{566F14AC-128B-4600-8F1E-824E4F8F20A6}" dt="2019-04-04T20:14:04.371" v="7216" actId="14100"/>
          <ac:spMkLst>
            <pc:docMk/>
            <pc:sldMk cId="1716231023" sldId="537"/>
            <ac:spMk id="20" creationId="{E183FFF6-831C-4718-91CF-57242CB5B99C}"/>
          </ac:spMkLst>
        </pc:spChg>
        <pc:spChg chg="add mod">
          <ac:chgData name="Craig Thomas" userId="00ea655f176af39b" providerId="LiveId" clId="{566F14AC-128B-4600-8F1E-824E4F8F20A6}" dt="2019-04-04T20:14:22.499" v="7254" actId="20577"/>
          <ac:spMkLst>
            <pc:docMk/>
            <pc:sldMk cId="1716231023" sldId="537"/>
            <ac:spMk id="21" creationId="{0337BE48-77A1-4FDC-AE08-171FA600734A}"/>
          </ac:spMkLst>
        </pc:spChg>
        <pc:spChg chg="add mod">
          <ac:chgData name="Craig Thomas" userId="00ea655f176af39b" providerId="LiveId" clId="{566F14AC-128B-4600-8F1E-824E4F8F20A6}" dt="2019-04-04T20:14:41.609" v="7286" actId="6549"/>
          <ac:spMkLst>
            <pc:docMk/>
            <pc:sldMk cId="1716231023" sldId="537"/>
            <ac:spMk id="22" creationId="{F8A2BC15-B809-43C2-8C4B-641D7D82DE9B}"/>
          </ac:spMkLst>
        </pc:spChg>
        <pc:spChg chg="del mod">
          <ac:chgData name="Craig Thomas" userId="00ea655f176af39b" providerId="LiveId" clId="{566F14AC-128B-4600-8F1E-824E4F8F20A6}" dt="2019-04-04T20:11:22.094" v="6742" actId="478"/>
          <ac:spMkLst>
            <pc:docMk/>
            <pc:sldMk cId="1716231023" sldId="537"/>
            <ac:spMk id="24" creationId="{A5C2E23F-50F1-496C-B3FA-19712D80D6C3}"/>
          </ac:spMkLst>
        </pc:spChg>
        <pc:spChg chg="mod">
          <ac:chgData name="Craig Thomas" userId="00ea655f176af39b" providerId="LiveId" clId="{566F14AC-128B-4600-8F1E-824E4F8F20A6}" dt="2019-04-04T19:58:12.405" v="6481" actId="1035"/>
          <ac:spMkLst>
            <pc:docMk/>
            <pc:sldMk cId="1716231023" sldId="537"/>
            <ac:spMk id="56329" creationId="{00000000-0000-0000-0000-000000000000}"/>
          </ac:spMkLst>
        </pc:spChg>
        <pc:spChg chg="mod">
          <ac:chgData name="Craig Thomas" userId="00ea655f176af39b" providerId="LiveId" clId="{566F14AC-128B-4600-8F1E-824E4F8F20A6}" dt="2019-04-04T20:10:13.006" v="6550" actId="6549"/>
          <ac:spMkLst>
            <pc:docMk/>
            <pc:sldMk cId="1716231023" sldId="537"/>
            <ac:spMk id="56335" creationId="{00000000-0000-0000-0000-000000000000}"/>
          </ac:spMkLst>
        </pc:spChg>
      </pc:sldChg>
    </pc:docChg>
  </pc:docChgLst>
  <pc:docChgLst>
    <pc:chgData name="Craig Thomas" userId="00ea655f176af39b" providerId="LiveId" clId="{E0338A61-267F-4D23-8348-F458E67611FF}"/>
    <pc:docChg chg="custSel addSld delSld modSld">
      <pc:chgData name="Craig Thomas" userId="00ea655f176af39b" providerId="LiveId" clId="{E0338A61-267F-4D23-8348-F458E67611FF}" dt="2019-04-20T16:17:22.155" v="6532" actId="1038"/>
      <pc:docMkLst>
        <pc:docMk/>
      </pc:docMkLst>
      <pc:sldChg chg="addSp delSp modSp modAnim">
        <pc:chgData name="Craig Thomas" userId="00ea655f176af39b" providerId="LiveId" clId="{E0338A61-267F-4D23-8348-F458E67611FF}" dt="2019-04-19T13:55:38.103" v="43"/>
        <pc:sldMkLst>
          <pc:docMk/>
          <pc:sldMk cId="1429094725" sldId="273"/>
        </pc:sldMkLst>
        <pc:spChg chg="mod">
          <ac:chgData name="Craig Thomas" userId="00ea655f176af39b" providerId="LiveId" clId="{E0338A61-267F-4D23-8348-F458E67611FF}" dt="2019-04-19T13:55:06.310" v="32" actId="6549"/>
          <ac:spMkLst>
            <pc:docMk/>
            <pc:sldMk cId="1429094725" sldId="273"/>
            <ac:spMk id="2" creationId="{40F00D8B-F98E-43A4-838D-869267FCE610}"/>
          </ac:spMkLst>
        </pc:spChg>
        <pc:grpChg chg="del">
          <ac:chgData name="Craig Thomas" userId="00ea655f176af39b" providerId="LiveId" clId="{E0338A61-267F-4D23-8348-F458E67611FF}" dt="2019-04-19T13:54:51.891" v="10" actId="478"/>
          <ac:grpSpMkLst>
            <pc:docMk/>
            <pc:sldMk cId="1429094725" sldId="273"/>
            <ac:grpSpMk id="4" creationId="{7060A4CF-6FD6-4326-87FD-CACBB6DEB029}"/>
          </ac:grpSpMkLst>
        </pc:grpChg>
        <pc:picChg chg="add mod">
          <ac:chgData name="Craig Thomas" userId="00ea655f176af39b" providerId="LiveId" clId="{E0338A61-267F-4D23-8348-F458E67611FF}" dt="2019-04-19T13:55:20.515" v="42" actId="1036"/>
          <ac:picMkLst>
            <pc:docMk/>
            <pc:sldMk cId="1429094725" sldId="273"/>
            <ac:picMk id="2050" creationId="{34FA14C8-3D7B-461F-9C16-3B91D21F4E75}"/>
          </ac:picMkLst>
        </pc:picChg>
      </pc:sldChg>
      <pc:sldChg chg="addSp delSp modSp modAnim">
        <pc:chgData name="Craig Thomas" userId="00ea655f176af39b" providerId="LiveId" clId="{E0338A61-267F-4D23-8348-F458E67611FF}" dt="2019-04-20T15:27:18.182" v="6370"/>
        <pc:sldMkLst>
          <pc:docMk/>
          <pc:sldMk cId="2523280986" sldId="493"/>
        </pc:sldMkLst>
        <pc:picChg chg="del">
          <ac:chgData name="Craig Thomas" userId="00ea655f176af39b" providerId="LiveId" clId="{E0338A61-267F-4D23-8348-F458E67611FF}" dt="2019-04-19T13:51:52.959" v="2" actId="478"/>
          <ac:picMkLst>
            <pc:docMk/>
            <pc:sldMk cId="2523280986" sldId="493"/>
            <ac:picMk id="16" creationId="{E0763BCE-DEC8-43FA-8E0D-62CF7EAD74C5}"/>
          </ac:picMkLst>
        </pc:picChg>
        <pc:picChg chg="add del mod">
          <ac:chgData name="Craig Thomas" userId="00ea655f176af39b" providerId="LiveId" clId="{E0338A61-267F-4D23-8348-F458E67611FF}" dt="2019-04-19T13:52:50.615" v="3" actId="478"/>
          <ac:picMkLst>
            <pc:docMk/>
            <pc:sldMk cId="2523280986" sldId="493"/>
            <ac:picMk id="1026" creationId="{C6008E8A-B85B-4212-9639-B9C47F25507F}"/>
          </ac:picMkLst>
        </pc:picChg>
        <pc:picChg chg="add mod">
          <ac:chgData name="Craig Thomas" userId="00ea655f176af39b" providerId="LiveId" clId="{E0338A61-267F-4D23-8348-F458E67611FF}" dt="2019-04-19T14:05:10.682" v="44" actId="14100"/>
          <ac:picMkLst>
            <pc:docMk/>
            <pc:sldMk cId="2523280986" sldId="493"/>
            <ac:picMk id="1028" creationId="{782F453F-88FA-45BD-8281-A2791E4AEB3E}"/>
          </ac:picMkLst>
        </pc:picChg>
      </pc:sldChg>
      <pc:sldChg chg="addSp delSp modSp modAnim">
        <pc:chgData name="Craig Thomas" userId="00ea655f176af39b" providerId="LiveId" clId="{E0338A61-267F-4D23-8348-F458E67611FF}" dt="2019-04-19T15:25:45.523" v="1098" actId="20577"/>
        <pc:sldMkLst>
          <pc:docMk/>
          <pc:sldMk cId="1128956166" sldId="531"/>
        </pc:sldMkLst>
        <pc:spChg chg="add mod">
          <ac:chgData name="Craig Thomas" userId="00ea655f176af39b" providerId="LiveId" clId="{E0338A61-267F-4D23-8348-F458E67611FF}" dt="2019-04-19T14:17:55.530" v="126" actId="164"/>
          <ac:spMkLst>
            <pc:docMk/>
            <pc:sldMk cId="1128956166" sldId="531"/>
            <ac:spMk id="16" creationId="{0120B19E-B6C0-43E4-A34E-6E5C2C56F501}"/>
          </ac:spMkLst>
        </pc:spChg>
        <pc:spChg chg="add mod">
          <ac:chgData name="Craig Thomas" userId="00ea655f176af39b" providerId="LiveId" clId="{E0338A61-267F-4D23-8348-F458E67611FF}" dt="2019-04-19T14:49:31.818" v="1078" actId="1036"/>
          <ac:spMkLst>
            <pc:docMk/>
            <pc:sldMk cId="1128956166" sldId="531"/>
            <ac:spMk id="18" creationId="{9897BB83-157E-4FAE-ADF9-69A7A1208AAA}"/>
          </ac:spMkLst>
        </pc:spChg>
        <pc:spChg chg="del">
          <ac:chgData name="Craig Thomas" userId="00ea655f176af39b" providerId="LiveId" clId="{E0338A61-267F-4D23-8348-F458E67611FF}" dt="2019-04-19T14:44:20.386" v="270" actId="478"/>
          <ac:spMkLst>
            <pc:docMk/>
            <pc:sldMk cId="1128956166" sldId="531"/>
            <ac:spMk id="19" creationId="{AFEB8EBB-0D24-4B9E-871D-B5F7F7C59120}"/>
          </ac:spMkLst>
        </pc:spChg>
        <pc:spChg chg="add mod">
          <ac:chgData name="Craig Thomas" userId="00ea655f176af39b" providerId="LiveId" clId="{E0338A61-267F-4D23-8348-F458E67611FF}" dt="2019-04-19T14:49:49.553" v="1079" actId="207"/>
          <ac:spMkLst>
            <pc:docMk/>
            <pc:sldMk cId="1128956166" sldId="531"/>
            <ac:spMk id="20" creationId="{4B0789AC-0F5D-48C2-A01E-7DFBB867AFEF}"/>
          </ac:spMkLst>
        </pc:spChg>
        <pc:spChg chg="del">
          <ac:chgData name="Craig Thomas" userId="00ea655f176af39b" providerId="LiveId" clId="{E0338A61-267F-4D23-8348-F458E67611FF}" dt="2019-04-19T14:44:20.386" v="270" actId="478"/>
          <ac:spMkLst>
            <pc:docMk/>
            <pc:sldMk cId="1128956166" sldId="531"/>
            <ac:spMk id="21" creationId="{F3F3BCF4-B668-4268-940D-41746195A708}"/>
          </ac:spMkLst>
        </pc:spChg>
        <pc:spChg chg="del">
          <ac:chgData name="Craig Thomas" userId="00ea655f176af39b" providerId="LiveId" clId="{E0338A61-267F-4D23-8348-F458E67611FF}" dt="2019-04-19T14:44:20.386" v="270" actId="478"/>
          <ac:spMkLst>
            <pc:docMk/>
            <pc:sldMk cId="1128956166" sldId="531"/>
            <ac:spMk id="23" creationId="{4C409AEA-CD5E-4ECA-A4D8-8715322AF0B3}"/>
          </ac:spMkLst>
        </pc:spChg>
        <pc:spChg chg="del">
          <ac:chgData name="Craig Thomas" userId="00ea655f176af39b" providerId="LiveId" clId="{E0338A61-267F-4D23-8348-F458E67611FF}" dt="2019-04-19T14:44:20.386" v="270" actId="478"/>
          <ac:spMkLst>
            <pc:docMk/>
            <pc:sldMk cId="1128956166" sldId="531"/>
            <ac:spMk id="24" creationId="{EF54EB7C-6DDF-44BF-BE99-D0EC3DD189CD}"/>
          </ac:spMkLst>
        </pc:spChg>
        <pc:spChg chg="del">
          <ac:chgData name="Craig Thomas" userId="00ea655f176af39b" providerId="LiveId" clId="{E0338A61-267F-4D23-8348-F458E67611FF}" dt="2019-04-19T14:44:20.386" v="270" actId="478"/>
          <ac:spMkLst>
            <pc:docMk/>
            <pc:sldMk cId="1128956166" sldId="531"/>
            <ac:spMk id="25" creationId="{1CA1773D-51AA-4AE9-B0C5-381C1C7FD2BB}"/>
          </ac:spMkLst>
        </pc:spChg>
        <pc:spChg chg="mod">
          <ac:chgData name="Craig Thomas" userId="00ea655f176af39b" providerId="LiveId" clId="{E0338A61-267F-4D23-8348-F458E67611FF}" dt="2019-04-19T15:25:45.523" v="1098" actId="20577"/>
          <ac:spMkLst>
            <pc:docMk/>
            <pc:sldMk cId="1128956166" sldId="531"/>
            <ac:spMk id="26" creationId="{FB4F77D4-8626-4809-A012-9A43A7C748E5}"/>
          </ac:spMkLst>
        </pc:spChg>
        <pc:spChg chg="add mod">
          <ac:chgData name="Craig Thomas" userId="00ea655f176af39b" providerId="LiveId" clId="{E0338A61-267F-4D23-8348-F458E67611FF}" dt="2019-04-19T14:49:52.654" v="1080" actId="207"/>
          <ac:spMkLst>
            <pc:docMk/>
            <pc:sldMk cId="1128956166" sldId="531"/>
            <ac:spMk id="27" creationId="{54638CB8-0606-4988-9096-89F0D22E5056}"/>
          </ac:spMkLst>
        </pc:spChg>
        <pc:spChg chg="mod">
          <ac:chgData name="Craig Thomas" userId="00ea655f176af39b" providerId="LiveId" clId="{E0338A61-267F-4D23-8348-F458E67611FF}" dt="2019-04-19T14:19:28.092" v="158"/>
          <ac:spMkLst>
            <pc:docMk/>
            <pc:sldMk cId="1128956166" sldId="531"/>
            <ac:spMk id="56324" creationId="{00000000-0000-0000-0000-000000000000}"/>
          </ac:spMkLst>
        </pc:spChg>
        <pc:spChg chg="mod">
          <ac:chgData name="Craig Thomas" userId="00ea655f176af39b" providerId="LiveId" clId="{E0338A61-267F-4D23-8348-F458E67611FF}" dt="2019-04-19T14:18:44.248" v="157" actId="1035"/>
          <ac:spMkLst>
            <pc:docMk/>
            <pc:sldMk cId="1128956166" sldId="531"/>
            <ac:spMk id="56329" creationId="{00000000-0000-0000-0000-000000000000}"/>
          </ac:spMkLst>
        </pc:spChg>
        <pc:spChg chg="mod">
          <ac:chgData name="Craig Thomas" userId="00ea655f176af39b" providerId="LiveId" clId="{E0338A61-267F-4D23-8348-F458E67611FF}" dt="2019-04-19T14:49:16.946" v="1075" actId="14100"/>
          <ac:spMkLst>
            <pc:docMk/>
            <pc:sldMk cId="1128956166" sldId="531"/>
            <ac:spMk id="56335" creationId="{00000000-0000-0000-0000-000000000000}"/>
          </ac:spMkLst>
        </pc:spChg>
        <pc:grpChg chg="add mod">
          <ac:chgData name="Craig Thomas" userId="00ea655f176af39b" providerId="LiveId" clId="{E0338A61-267F-4D23-8348-F458E67611FF}" dt="2019-04-19T14:17:55.530" v="126" actId="164"/>
          <ac:grpSpMkLst>
            <pc:docMk/>
            <pc:sldMk cId="1128956166" sldId="531"/>
            <ac:grpSpMk id="4" creationId="{2B175929-9E49-4899-8318-F8E342CB2782}"/>
          </ac:grpSpMkLst>
        </pc:grpChg>
        <pc:picChg chg="add mod">
          <ac:chgData name="Craig Thomas" userId="00ea655f176af39b" providerId="LiveId" clId="{E0338A61-267F-4D23-8348-F458E67611FF}" dt="2019-04-19T14:17:55.530" v="126" actId="164"/>
          <ac:picMkLst>
            <pc:docMk/>
            <pc:sldMk cId="1128956166" sldId="531"/>
            <ac:picMk id="15" creationId="{E6397070-4C8E-458C-BBBD-F4CF82C33E82}"/>
          </ac:picMkLst>
        </pc:picChg>
        <pc:picChg chg="del">
          <ac:chgData name="Craig Thomas" userId="00ea655f176af39b" providerId="LiveId" clId="{E0338A61-267F-4D23-8348-F458E67611FF}" dt="2019-04-19T14:16:20.558" v="109" actId="478"/>
          <ac:picMkLst>
            <pc:docMk/>
            <pc:sldMk cId="1128956166" sldId="531"/>
            <ac:picMk id="22" creationId="{1565F10E-CEDF-4A2F-B666-AC51B32C32CA}"/>
          </ac:picMkLst>
        </pc:picChg>
      </pc:sldChg>
      <pc:sldChg chg="addSp delSp modSp modAnim">
        <pc:chgData name="Craig Thomas" userId="00ea655f176af39b" providerId="LiveId" clId="{E0338A61-267F-4D23-8348-F458E67611FF}" dt="2019-04-20T16:17:22.155" v="6532" actId="1038"/>
        <pc:sldMkLst>
          <pc:docMk/>
          <pc:sldMk cId="1716231023" sldId="537"/>
        </pc:sldMkLst>
        <pc:spChg chg="mod">
          <ac:chgData name="Craig Thomas" userId="00ea655f176af39b" providerId="LiveId" clId="{E0338A61-267F-4D23-8348-F458E67611FF}" dt="2019-04-20T16:17:22.155" v="6532" actId="1038"/>
          <ac:spMkLst>
            <pc:docMk/>
            <pc:sldMk cId="1716231023" sldId="537"/>
            <ac:spMk id="15" creationId="{D23B4A1A-044D-4274-AE8E-60B2541F0F70}"/>
          </ac:spMkLst>
        </pc:spChg>
        <pc:spChg chg="del">
          <ac:chgData name="Craig Thomas" userId="00ea655f176af39b" providerId="LiveId" clId="{E0338A61-267F-4D23-8348-F458E67611FF}" dt="2019-04-19T23:21:32.361" v="6042" actId="478"/>
          <ac:spMkLst>
            <pc:docMk/>
            <pc:sldMk cId="1716231023" sldId="537"/>
            <ac:spMk id="16" creationId="{76278989-2404-43AD-A3CE-43BD6A3446BB}"/>
          </ac:spMkLst>
        </pc:spChg>
        <pc:spChg chg="mod">
          <ac:chgData name="Craig Thomas" userId="00ea655f176af39b" providerId="LiveId" clId="{E0338A61-267F-4D23-8348-F458E67611FF}" dt="2019-04-20T16:17:22.155" v="6532" actId="1038"/>
          <ac:spMkLst>
            <pc:docMk/>
            <pc:sldMk cId="1716231023" sldId="537"/>
            <ac:spMk id="17" creationId="{1EA505FD-9F7D-4469-8847-679FA4036D9A}"/>
          </ac:spMkLst>
        </pc:spChg>
        <pc:spChg chg="mod">
          <ac:chgData name="Craig Thomas" userId="00ea655f176af39b" providerId="LiveId" clId="{E0338A61-267F-4D23-8348-F458E67611FF}" dt="2019-04-20T16:17:22.155" v="6532" actId="1038"/>
          <ac:spMkLst>
            <pc:docMk/>
            <pc:sldMk cId="1716231023" sldId="537"/>
            <ac:spMk id="19" creationId="{1370C6AC-F0B8-4B30-BA61-5B53942F7628}"/>
          </ac:spMkLst>
        </pc:spChg>
        <pc:spChg chg="mod">
          <ac:chgData name="Craig Thomas" userId="00ea655f176af39b" providerId="LiveId" clId="{E0338A61-267F-4D23-8348-F458E67611FF}" dt="2019-04-20T16:17:22.155" v="6532" actId="1038"/>
          <ac:spMkLst>
            <pc:docMk/>
            <pc:sldMk cId="1716231023" sldId="537"/>
            <ac:spMk id="20" creationId="{E183FFF6-831C-4718-91CF-57242CB5B99C}"/>
          </ac:spMkLst>
        </pc:spChg>
        <pc:spChg chg="mod">
          <ac:chgData name="Craig Thomas" userId="00ea655f176af39b" providerId="LiveId" clId="{E0338A61-267F-4D23-8348-F458E67611FF}" dt="2019-04-20T16:17:22.155" v="6532" actId="1038"/>
          <ac:spMkLst>
            <pc:docMk/>
            <pc:sldMk cId="1716231023" sldId="537"/>
            <ac:spMk id="21" creationId="{0337BE48-77A1-4FDC-AE08-171FA600734A}"/>
          </ac:spMkLst>
        </pc:spChg>
        <pc:spChg chg="del">
          <ac:chgData name="Craig Thomas" userId="00ea655f176af39b" providerId="LiveId" clId="{E0338A61-267F-4D23-8348-F458E67611FF}" dt="2019-04-19T23:21:54.565" v="6069" actId="478"/>
          <ac:spMkLst>
            <pc:docMk/>
            <pc:sldMk cId="1716231023" sldId="537"/>
            <ac:spMk id="22" creationId="{F8A2BC15-B809-43C2-8C4B-641D7D82DE9B}"/>
          </ac:spMkLst>
        </pc:spChg>
        <pc:spChg chg="mod">
          <ac:chgData name="Craig Thomas" userId="00ea655f176af39b" providerId="LiveId" clId="{E0338A61-267F-4D23-8348-F458E67611FF}" dt="2019-04-19T23:23:57.692" v="6361" actId="1036"/>
          <ac:spMkLst>
            <pc:docMk/>
            <pc:sldMk cId="1716231023" sldId="537"/>
            <ac:spMk id="24" creationId="{BFADA869-F618-4E70-A462-0C0CC0EEF7AE}"/>
          </ac:spMkLst>
        </pc:spChg>
        <pc:spChg chg="mod">
          <ac:chgData name="Craig Thomas" userId="00ea655f176af39b" providerId="LiveId" clId="{E0338A61-267F-4D23-8348-F458E67611FF}" dt="2019-04-19T14:19:28.092" v="158"/>
          <ac:spMkLst>
            <pc:docMk/>
            <pc:sldMk cId="1716231023" sldId="537"/>
            <ac:spMk id="56324" creationId="{00000000-0000-0000-0000-000000000000}"/>
          </ac:spMkLst>
        </pc:spChg>
        <pc:spChg chg="mod">
          <ac:chgData name="Craig Thomas" userId="00ea655f176af39b" providerId="LiveId" clId="{E0338A61-267F-4D23-8348-F458E67611FF}" dt="2019-04-19T23:38:14.270" v="6367" actId="113"/>
          <ac:spMkLst>
            <pc:docMk/>
            <pc:sldMk cId="1716231023" sldId="537"/>
            <ac:spMk id="56329" creationId="{00000000-0000-0000-0000-000000000000}"/>
          </ac:spMkLst>
        </pc:spChg>
        <pc:spChg chg="mod">
          <ac:chgData name="Craig Thomas" userId="00ea655f176af39b" providerId="LiveId" clId="{E0338A61-267F-4D23-8348-F458E67611FF}" dt="2019-04-19T23:20:35.272" v="5865" actId="6549"/>
          <ac:spMkLst>
            <pc:docMk/>
            <pc:sldMk cId="1716231023" sldId="537"/>
            <ac:spMk id="56335" creationId="{00000000-0000-0000-0000-000000000000}"/>
          </ac:spMkLst>
        </pc:spChg>
        <pc:picChg chg="add del">
          <ac:chgData name="Craig Thomas" userId="00ea655f176af39b" providerId="LiveId" clId="{E0338A61-267F-4D23-8348-F458E67611FF}" dt="2019-04-19T23:19:57.177" v="5769" actId="478"/>
          <ac:picMkLst>
            <pc:docMk/>
            <pc:sldMk cId="1716231023" sldId="537"/>
            <ac:picMk id="18" creationId="{C4E57198-ABA0-499B-825A-76CB7AB831EA}"/>
          </ac:picMkLst>
        </pc:picChg>
        <pc:picChg chg="del">
          <ac:chgData name="Craig Thomas" userId="00ea655f176af39b" providerId="LiveId" clId="{E0338A61-267F-4D23-8348-F458E67611FF}" dt="2019-04-19T23:19:17.394" v="5760" actId="478"/>
          <ac:picMkLst>
            <pc:docMk/>
            <pc:sldMk cId="1716231023" sldId="537"/>
            <ac:picMk id="23" creationId="{E46408A5-CC3B-40FF-8EF9-298B11E61B9E}"/>
          </ac:picMkLst>
        </pc:picChg>
        <pc:picChg chg="add mod">
          <ac:chgData name="Craig Thomas" userId="00ea655f176af39b" providerId="LiveId" clId="{E0338A61-267F-4D23-8348-F458E67611FF}" dt="2019-04-19T23:20:05.065" v="5772" actId="14100"/>
          <ac:picMkLst>
            <pc:docMk/>
            <pc:sldMk cId="1716231023" sldId="537"/>
            <ac:picMk id="25" creationId="{57CD9F91-8D3B-447B-AAF6-4E705A7C56FD}"/>
          </ac:picMkLst>
        </pc:picChg>
      </pc:sldChg>
    </pc:docChg>
  </pc:docChgLst>
  <pc:docChgLst>
    <pc:chgData name="Craig Thomas" userId="00ea655f176af39b" providerId="LiveId" clId="{8B63C2DD-D9F9-464F-B3B7-C91697C15820}"/>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dirty="0"/>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dirty="0"/>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A9928983-C108-4DE4-AE6B-8BF098B31C36}" type="slidenum">
              <a:rPr lang="en-US"/>
              <a:pPr/>
              <a:t>‹#›</a:t>
            </a:fld>
            <a:endParaRPr lang="en-US" dirty="0"/>
          </a:p>
        </p:txBody>
      </p:sp>
    </p:spTree>
    <p:extLst>
      <p:ext uri="{BB962C8B-B14F-4D97-AF65-F5344CB8AC3E}">
        <p14:creationId xmlns:p14="http://schemas.microsoft.com/office/powerpoint/2010/main" val="1575551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a:t>
            </a:fld>
            <a:endParaRPr lang="en-US" dirty="0"/>
          </a:p>
        </p:txBody>
      </p:sp>
    </p:spTree>
    <p:extLst>
      <p:ext uri="{BB962C8B-B14F-4D97-AF65-F5344CB8AC3E}">
        <p14:creationId xmlns:p14="http://schemas.microsoft.com/office/powerpoint/2010/main" val="292590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12</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186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13</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82174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5653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7507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1060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5</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6106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7</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237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8</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0194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9</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4518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10</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7601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11</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7109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8458200" cy="5943600"/>
            <a:chOff x="0" y="0"/>
            <a:chExt cx="5328" cy="3744"/>
          </a:xfrm>
        </p:grpSpPr>
        <p:sp>
          <p:nvSpPr>
            <p:cNvPr id="2867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7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8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8678" name="Rectangle 6"/>
          <p:cNvSpPr>
            <a:spLocks noGrp="1" noChangeArrowheads="1"/>
          </p:cNvSpPr>
          <p:nvPr>
            <p:ph type="dt" sz="quarter" idx="2"/>
          </p:nvPr>
        </p:nvSpPr>
        <p:spPr/>
        <p:txBody>
          <a:bodyPr/>
          <a:lstStyle>
            <a:lvl1pPr>
              <a:defRPr/>
            </a:lvl1pPr>
          </a:lstStyle>
          <a:p>
            <a:endParaRPr lang="en-US" dirty="0"/>
          </a:p>
        </p:txBody>
      </p:sp>
      <p:sp>
        <p:nvSpPr>
          <p:cNvPr id="28679" name="Rectangle 7"/>
          <p:cNvSpPr>
            <a:spLocks noGrp="1" noChangeArrowheads="1"/>
          </p:cNvSpPr>
          <p:nvPr>
            <p:ph type="ftr" sz="quarter" idx="3"/>
          </p:nvPr>
        </p:nvSpPr>
        <p:spPr/>
        <p:txBody>
          <a:bodyPr/>
          <a:lstStyle>
            <a:lvl1pPr>
              <a:defRPr/>
            </a:lvl1pPr>
          </a:lstStyle>
          <a:p>
            <a:endParaRPr lang="en-US" dirty="0"/>
          </a:p>
        </p:txBody>
      </p:sp>
      <p:sp>
        <p:nvSpPr>
          <p:cNvPr id="28680" name="Rectangle 8"/>
          <p:cNvSpPr>
            <a:spLocks noGrp="1" noChangeArrowheads="1"/>
          </p:cNvSpPr>
          <p:nvPr>
            <p:ph type="sldNum" sz="quarter" idx="4"/>
          </p:nvPr>
        </p:nvSpPr>
        <p:spPr/>
        <p:txBody>
          <a:bodyPr/>
          <a:lstStyle>
            <a:lvl1pPr>
              <a:defRPr/>
            </a:lvl1pPr>
          </a:lstStyle>
          <a:p>
            <a:fld id="{9DFC8D4B-B43D-49EB-87B8-6F5F6502BF3C}" type="slidenum">
              <a:rPr lang="en-US"/>
              <a:pPr/>
              <a:t>‹#›</a:t>
            </a:fld>
            <a:endParaRPr lang="en-US" dirty="0"/>
          </a:p>
        </p:txBody>
      </p:sp>
      <p:sp>
        <p:nvSpPr>
          <p:cNvPr id="28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B65C94D-1805-40EE-A531-07BE9BBC8E94}" type="slidenum">
              <a:rPr lang="en-US"/>
              <a:pPr/>
              <a:t>‹#›</a:t>
            </a:fld>
            <a:endParaRPr lang="en-US" dirty="0"/>
          </a:p>
        </p:txBody>
      </p:sp>
    </p:spTree>
    <p:extLst>
      <p:ext uri="{BB962C8B-B14F-4D97-AF65-F5344CB8AC3E}">
        <p14:creationId xmlns:p14="http://schemas.microsoft.com/office/powerpoint/2010/main" val="73131304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CF1921E-3512-40EF-9429-D0A16B0A04BD}" type="slidenum">
              <a:rPr lang="en-US"/>
              <a:pPr/>
              <a:t>‹#›</a:t>
            </a:fld>
            <a:endParaRPr lang="en-US" dirty="0"/>
          </a:p>
        </p:txBody>
      </p:sp>
    </p:spTree>
    <p:extLst>
      <p:ext uri="{BB962C8B-B14F-4D97-AF65-F5344CB8AC3E}">
        <p14:creationId xmlns:p14="http://schemas.microsoft.com/office/powerpoint/2010/main" val="405585367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7D034F6-3D3B-4160-A356-3238D9000FF1}" type="slidenum">
              <a:rPr lang="en-US"/>
              <a:pPr/>
              <a:t>‹#›</a:t>
            </a:fld>
            <a:endParaRPr lang="en-US" dirty="0"/>
          </a:p>
        </p:txBody>
      </p:sp>
    </p:spTree>
    <p:extLst>
      <p:ext uri="{BB962C8B-B14F-4D97-AF65-F5344CB8AC3E}">
        <p14:creationId xmlns:p14="http://schemas.microsoft.com/office/powerpoint/2010/main" val="11621936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55E7828-17CB-442F-849A-4BD13309398C}" type="slidenum">
              <a:rPr lang="en-US"/>
              <a:pPr/>
              <a:t>‹#›</a:t>
            </a:fld>
            <a:endParaRPr lang="en-US" dirty="0"/>
          </a:p>
        </p:txBody>
      </p:sp>
    </p:spTree>
    <p:extLst>
      <p:ext uri="{BB962C8B-B14F-4D97-AF65-F5344CB8AC3E}">
        <p14:creationId xmlns:p14="http://schemas.microsoft.com/office/powerpoint/2010/main" val="307366622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382B86-3863-4648-9F79-324D12F20F64}" type="slidenum">
              <a:rPr lang="en-US"/>
              <a:pPr/>
              <a:t>‹#›</a:t>
            </a:fld>
            <a:endParaRPr lang="en-US" dirty="0"/>
          </a:p>
        </p:txBody>
      </p:sp>
    </p:spTree>
    <p:extLst>
      <p:ext uri="{BB962C8B-B14F-4D97-AF65-F5344CB8AC3E}">
        <p14:creationId xmlns:p14="http://schemas.microsoft.com/office/powerpoint/2010/main" val="1277202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92D179-9563-4981-83E4-FB6A0F044C3F}" type="slidenum">
              <a:rPr lang="en-US"/>
              <a:pPr/>
              <a:t>‹#›</a:t>
            </a:fld>
            <a:endParaRPr lang="en-US" dirty="0"/>
          </a:p>
        </p:txBody>
      </p:sp>
    </p:spTree>
    <p:extLst>
      <p:ext uri="{BB962C8B-B14F-4D97-AF65-F5344CB8AC3E}">
        <p14:creationId xmlns:p14="http://schemas.microsoft.com/office/powerpoint/2010/main" val="20519970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6DE271A-47BA-4902-87DE-4EFB4E11FC27}" type="slidenum">
              <a:rPr lang="en-US"/>
              <a:pPr/>
              <a:t>‹#›</a:t>
            </a:fld>
            <a:endParaRPr lang="en-US" dirty="0"/>
          </a:p>
        </p:txBody>
      </p:sp>
    </p:spTree>
    <p:extLst>
      <p:ext uri="{BB962C8B-B14F-4D97-AF65-F5344CB8AC3E}">
        <p14:creationId xmlns:p14="http://schemas.microsoft.com/office/powerpoint/2010/main" val="151516700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1D73E2D-B632-4C09-A038-CB2A228A6255}" type="slidenum">
              <a:rPr lang="en-US"/>
              <a:pPr/>
              <a:t>‹#›</a:t>
            </a:fld>
            <a:endParaRPr lang="en-US" dirty="0"/>
          </a:p>
        </p:txBody>
      </p:sp>
    </p:spTree>
    <p:extLst>
      <p:ext uri="{BB962C8B-B14F-4D97-AF65-F5344CB8AC3E}">
        <p14:creationId xmlns:p14="http://schemas.microsoft.com/office/powerpoint/2010/main" val="94230178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B13E908-D789-45A9-9EAA-832F023054FE}" type="slidenum">
              <a:rPr lang="en-US"/>
              <a:pPr/>
              <a:t>‹#›</a:t>
            </a:fld>
            <a:endParaRPr lang="en-US" dirty="0"/>
          </a:p>
        </p:txBody>
      </p:sp>
    </p:spTree>
    <p:extLst>
      <p:ext uri="{BB962C8B-B14F-4D97-AF65-F5344CB8AC3E}">
        <p14:creationId xmlns:p14="http://schemas.microsoft.com/office/powerpoint/2010/main" val="300694237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12E0208-53B5-495B-BBE1-E2EEB04BCF81}" type="slidenum">
              <a:rPr lang="en-US"/>
              <a:pPr/>
              <a:t>‹#›</a:t>
            </a:fld>
            <a:endParaRPr lang="en-US" dirty="0"/>
          </a:p>
        </p:txBody>
      </p:sp>
    </p:spTree>
    <p:extLst>
      <p:ext uri="{BB962C8B-B14F-4D97-AF65-F5344CB8AC3E}">
        <p14:creationId xmlns:p14="http://schemas.microsoft.com/office/powerpoint/2010/main" val="23448659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C4EFD51-0667-4F90-A0AB-B6B38B32C79B}" type="slidenum">
              <a:rPr lang="en-US"/>
              <a:pPr/>
              <a:t>‹#›</a:t>
            </a:fld>
            <a:endParaRPr lang="en-US" dirty="0"/>
          </a:p>
        </p:txBody>
      </p:sp>
    </p:spTree>
    <p:extLst>
      <p:ext uri="{BB962C8B-B14F-4D97-AF65-F5344CB8AC3E}">
        <p14:creationId xmlns:p14="http://schemas.microsoft.com/office/powerpoint/2010/main" val="175658690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2765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dirty="0"/>
            </a:p>
          </p:txBody>
        </p:sp>
        <p:sp>
          <p:nvSpPr>
            <p:cNvPr id="2765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dirty="0"/>
            </a:p>
          </p:txBody>
        </p:sp>
      </p:grpSp>
      <p:sp>
        <p:nvSpPr>
          <p:cNvPr id="27653"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4"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5"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dirty="0"/>
          </a:p>
        </p:txBody>
      </p:sp>
      <p:sp>
        <p:nvSpPr>
          <p:cNvPr id="276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dirty="0"/>
          </a:p>
        </p:txBody>
      </p:sp>
      <p:sp>
        <p:nvSpPr>
          <p:cNvPr id="27657"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C60D702-4A5F-4DE3-AB9F-E940FB1C2D1B}"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random/>
  </p:transition>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79227">
              <a:schemeClr val="bg1"/>
            </a:gs>
            <a:gs pos="69000">
              <a:schemeClr val="bg1"/>
            </a:gs>
            <a:gs pos="24000">
              <a:schemeClr val="bg1"/>
            </a:gs>
            <a:gs pos="0">
              <a:srgbClr val="800000"/>
            </a:gs>
            <a:gs pos="91000">
              <a:schemeClr val="bg1"/>
            </a:gs>
          </a:gsLst>
          <a:lin ang="2700000" scaled="1"/>
        </a:gradFill>
        <a:effectLst/>
      </p:bgPr>
    </p:bg>
    <p:spTree>
      <p:nvGrpSpPr>
        <p:cNvPr id="1" name=""/>
        <p:cNvGrpSpPr/>
        <p:nvPr/>
      </p:nvGrpSpPr>
      <p:grpSpPr>
        <a:xfrm>
          <a:off x="0" y="0"/>
          <a:ext cx="0" cy="0"/>
          <a:chOff x="0" y="0"/>
          <a:chExt cx="0" cy="0"/>
        </a:xfrm>
      </p:grpSpPr>
      <p:pic>
        <p:nvPicPr>
          <p:cNvPr id="4" name="j0400301.jpg"/>
          <p:cNvPicPr>
            <a:picLocks noChangeAspect="1"/>
          </p:cNvPicPr>
          <p:nvPr/>
        </p:nvPicPr>
        <p:blipFill>
          <a:blip r:embed="rId3"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Themes</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038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600" dirty="0">
                <a:effectLst>
                  <a:outerShdw blurRad="38100" dist="38100" dir="2700000" algn="tl">
                    <a:srgbClr val="000000"/>
                  </a:outerShdw>
                </a:effectLst>
                <a:latin typeface="Berlin Sans FB" panose="020E0602020502020306" pitchFamily="34" charset="0"/>
              </a:rPr>
              <a:t>Powers of God:</a:t>
            </a:r>
            <a:endParaRPr lang="en-US" sz="36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10</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533400" y="2482572"/>
            <a:ext cx="434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Omnipotence:  </a:t>
            </a:r>
            <a:r>
              <a:rPr lang="en-US" sz="3200" dirty="0">
                <a:solidFill>
                  <a:srgbClr val="FFCC00"/>
                </a:solidFill>
                <a:effectLst>
                  <a:outerShdw blurRad="38100" dist="38100" dir="2700000" algn="tl">
                    <a:srgbClr val="000000"/>
                  </a:outerShdw>
                </a:effectLst>
                <a:latin typeface="Berlin Sans FB" panose="020E0602020502020306" pitchFamily="34" charset="0"/>
              </a:rPr>
              <a:t>Dan. 2:20-22; Job 38-42</a:t>
            </a: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533400" y="4013775"/>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Omniscience:  </a:t>
            </a:r>
            <a:r>
              <a:rPr lang="en-US" sz="3200" dirty="0">
                <a:solidFill>
                  <a:srgbClr val="FFCC00"/>
                </a:solidFill>
                <a:effectLst>
                  <a:outerShdw blurRad="38100" dist="38100" dir="2700000" algn="tl">
                    <a:srgbClr val="000000"/>
                  </a:outerShdw>
                </a:effectLst>
                <a:latin typeface="Berlin Sans FB" panose="020E0602020502020306" pitchFamily="34" charset="0"/>
              </a:rPr>
              <a:t>Psa. 147:5; Rom. 4:17; Heb. 4:12-13</a:t>
            </a:r>
          </a:p>
        </p:txBody>
      </p:sp>
      <p:sp>
        <p:nvSpPr>
          <p:cNvPr id="20" name="Text Box 15">
            <a:extLst>
              <a:ext uri="{FF2B5EF4-FFF2-40B4-BE49-F238E27FC236}">
                <a16:creationId xmlns:a16="http://schemas.microsoft.com/office/drawing/2014/main" id="{4B0789AC-0F5D-48C2-A01E-7DFBB867AFEF}"/>
              </a:ext>
            </a:extLst>
          </p:cNvPr>
          <p:cNvSpPr txBox="1">
            <a:spLocks noChangeArrowheads="1"/>
          </p:cNvSpPr>
          <p:nvPr/>
        </p:nvSpPr>
        <p:spPr bwMode="auto">
          <a:xfrm>
            <a:off x="533400" y="5130225"/>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Omnipresence:  </a:t>
            </a:r>
            <a:r>
              <a:rPr lang="en-US" sz="3200" dirty="0">
                <a:solidFill>
                  <a:srgbClr val="FFCC00"/>
                </a:solidFill>
                <a:effectLst>
                  <a:outerShdw blurRad="38100" dist="38100" dir="2700000" algn="tl">
                    <a:srgbClr val="000000"/>
                  </a:outerShdw>
                </a:effectLst>
                <a:latin typeface="Berlin Sans FB" panose="020E0602020502020306" pitchFamily="34" charset="0"/>
              </a:rPr>
              <a:t>Psa. 139:3-10</a:t>
            </a:r>
          </a:p>
        </p:txBody>
      </p:sp>
      <p:pic>
        <p:nvPicPr>
          <p:cNvPr id="13" name="Picture 4" descr="Related image">
            <a:extLst>
              <a:ext uri="{FF2B5EF4-FFF2-40B4-BE49-F238E27FC236}">
                <a16:creationId xmlns:a16="http://schemas.microsoft.com/office/drawing/2014/main" id="{E31849C9-B8C4-4749-9286-7F3E4F4B2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453"/>
            <a:ext cx="4267200" cy="281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954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Themes</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0383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200" dirty="0">
                <a:effectLst>
                  <a:outerShdw blurRad="38100" dist="38100" dir="2700000" algn="tl">
                    <a:srgbClr val="000000"/>
                  </a:outerShdw>
                </a:effectLst>
                <a:latin typeface="Berlin Sans FB" panose="020E0602020502020306" pitchFamily="34" charset="0"/>
              </a:rPr>
              <a:t>Perfections of God:</a:t>
            </a:r>
            <a:endParaRPr lang="en-US" sz="32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11</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685800" y="2197681"/>
            <a:ext cx="4343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Holiness:  </a:t>
            </a:r>
            <a:r>
              <a:rPr lang="en-US" sz="2600" dirty="0">
                <a:solidFill>
                  <a:srgbClr val="FFCC00"/>
                </a:solidFill>
                <a:effectLst>
                  <a:outerShdw blurRad="38100" dist="38100" dir="2700000" algn="tl">
                    <a:srgbClr val="000000"/>
                  </a:outerShdw>
                </a:effectLst>
                <a:latin typeface="Berlin Sans FB" panose="020E0602020502020306" pitchFamily="34" charset="0"/>
              </a:rPr>
              <a:t>Rev. 4:8</a:t>
            </a: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685800" y="2685472"/>
            <a:ext cx="8686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Love &amp; mercy:  </a:t>
            </a:r>
            <a:r>
              <a:rPr lang="en-US" sz="2600" dirty="0">
                <a:solidFill>
                  <a:srgbClr val="FFCC00"/>
                </a:solidFill>
                <a:effectLst>
                  <a:outerShdw blurRad="38100" dist="38100" dir="2700000" algn="tl">
                    <a:srgbClr val="000000"/>
                  </a:outerShdw>
                </a:effectLst>
                <a:latin typeface="Berlin Sans FB" panose="020E0602020502020306" pitchFamily="34" charset="0"/>
              </a:rPr>
              <a:t>1 Jn. 4:8</a:t>
            </a:r>
          </a:p>
        </p:txBody>
      </p:sp>
      <p:sp>
        <p:nvSpPr>
          <p:cNvPr id="20" name="Text Box 15">
            <a:extLst>
              <a:ext uri="{FF2B5EF4-FFF2-40B4-BE49-F238E27FC236}">
                <a16:creationId xmlns:a16="http://schemas.microsoft.com/office/drawing/2014/main" id="{4B0789AC-0F5D-48C2-A01E-7DFBB867AFEF}"/>
              </a:ext>
            </a:extLst>
          </p:cNvPr>
          <p:cNvSpPr txBox="1">
            <a:spLocks noChangeArrowheads="1"/>
          </p:cNvSpPr>
          <p:nvPr/>
        </p:nvSpPr>
        <p:spPr bwMode="auto">
          <a:xfrm>
            <a:off x="685800" y="3191164"/>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Truthfulness:  </a:t>
            </a:r>
            <a:r>
              <a:rPr lang="en-US" sz="2600" dirty="0">
                <a:solidFill>
                  <a:srgbClr val="FFCC00"/>
                </a:solidFill>
                <a:effectLst>
                  <a:outerShdw blurRad="38100" dist="38100" dir="2700000" algn="tl">
                    <a:srgbClr val="000000"/>
                  </a:outerShdw>
                </a:effectLst>
                <a:latin typeface="Berlin Sans FB" panose="020E0602020502020306" pitchFamily="34" charset="0"/>
              </a:rPr>
              <a:t>Psa. 31:5; Ex. 34:6</a:t>
            </a:r>
          </a:p>
        </p:txBody>
      </p:sp>
      <p:pic>
        <p:nvPicPr>
          <p:cNvPr id="13" name="Picture 4" descr="Related image">
            <a:extLst>
              <a:ext uri="{FF2B5EF4-FFF2-40B4-BE49-F238E27FC236}">
                <a16:creationId xmlns:a16="http://schemas.microsoft.com/office/drawing/2014/main" id="{E31849C9-B8C4-4749-9286-7F3E4F4B2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453"/>
            <a:ext cx="4114800" cy="27161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4499BD99-ACB8-4789-A0B1-17B5E7620D81}"/>
              </a:ext>
            </a:extLst>
          </p:cNvPr>
          <p:cNvSpPr txBox="1">
            <a:spLocks noChangeArrowheads="1"/>
          </p:cNvSpPr>
          <p:nvPr/>
        </p:nvSpPr>
        <p:spPr bwMode="auto">
          <a:xfrm>
            <a:off x="685800" y="3733800"/>
            <a:ext cx="8686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Faithfulness:  </a:t>
            </a:r>
            <a:r>
              <a:rPr lang="en-US" sz="2600" dirty="0">
                <a:solidFill>
                  <a:srgbClr val="FFCC00"/>
                </a:solidFill>
                <a:effectLst>
                  <a:outerShdw blurRad="38100" dist="38100" dir="2700000" algn="tl">
                    <a:srgbClr val="000000"/>
                  </a:outerShdw>
                </a:effectLst>
                <a:latin typeface="Berlin Sans FB" panose="020E0602020502020306" pitchFamily="34" charset="0"/>
              </a:rPr>
              <a:t>1 Pet. 4:19</a:t>
            </a:r>
          </a:p>
        </p:txBody>
      </p:sp>
      <p:sp>
        <p:nvSpPr>
          <p:cNvPr id="14" name="Text Box 15">
            <a:extLst>
              <a:ext uri="{FF2B5EF4-FFF2-40B4-BE49-F238E27FC236}">
                <a16:creationId xmlns:a16="http://schemas.microsoft.com/office/drawing/2014/main" id="{E9F3E949-70C1-4342-AAC5-A9A312CC2DD1}"/>
              </a:ext>
            </a:extLst>
          </p:cNvPr>
          <p:cNvSpPr txBox="1">
            <a:spLocks noChangeArrowheads="1"/>
          </p:cNvSpPr>
          <p:nvPr/>
        </p:nvSpPr>
        <p:spPr bwMode="auto">
          <a:xfrm>
            <a:off x="685800" y="429722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Goodness:  </a:t>
            </a:r>
            <a:r>
              <a:rPr lang="en-US" sz="2600" dirty="0">
                <a:solidFill>
                  <a:srgbClr val="FFCC00"/>
                </a:solidFill>
                <a:effectLst>
                  <a:outerShdw blurRad="38100" dist="38100" dir="2700000" algn="tl">
                    <a:srgbClr val="000000"/>
                  </a:outerShdw>
                </a:effectLst>
                <a:latin typeface="Berlin Sans FB" panose="020E0602020502020306" pitchFamily="34" charset="0"/>
              </a:rPr>
              <a:t>Ex. 33:19; Psa. 33:5</a:t>
            </a:r>
          </a:p>
        </p:txBody>
      </p:sp>
      <p:sp>
        <p:nvSpPr>
          <p:cNvPr id="15" name="Text Box 15">
            <a:extLst>
              <a:ext uri="{FF2B5EF4-FFF2-40B4-BE49-F238E27FC236}">
                <a16:creationId xmlns:a16="http://schemas.microsoft.com/office/drawing/2014/main" id="{77DC1ECF-823F-4CC9-9BBB-8AE52B945162}"/>
              </a:ext>
            </a:extLst>
          </p:cNvPr>
          <p:cNvSpPr txBox="1">
            <a:spLocks noChangeArrowheads="1"/>
          </p:cNvSpPr>
          <p:nvPr/>
        </p:nvSpPr>
        <p:spPr bwMode="auto">
          <a:xfrm>
            <a:off x="685800" y="4819072"/>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Patience &amp; longsuffering:  </a:t>
            </a:r>
            <a:r>
              <a:rPr lang="en-US" sz="2600" dirty="0">
                <a:solidFill>
                  <a:srgbClr val="FFCC00"/>
                </a:solidFill>
                <a:effectLst>
                  <a:outerShdw blurRad="38100" dist="38100" dir="2700000" algn="tl">
                    <a:srgbClr val="000000"/>
                  </a:outerShdw>
                </a:effectLst>
                <a:latin typeface="Berlin Sans FB" panose="020E0602020502020306" pitchFamily="34" charset="0"/>
              </a:rPr>
              <a:t>2 Pet. 3:9</a:t>
            </a:r>
          </a:p>
        </p:txBody>
      </p:sp>
      <p:sp>
        <p:nvSpPr>
          <p:cNvPr id="16" name="Text Box 15">
            <a:extLst>
              <a:ext uri="{FF2B5EF4-FFF2-40B4-BE49-F238E27FC236}">
                <a16:creationId xmlns:a16="http://schemas.microsoft.com/office/drawing/2014/main" id="{57FBE44B-0678-4EE3-B1BE-16B5C99DD4BA}"/>
              </a:ext>
            </a:extLst>
          </p:cNvPr>
          <p:cNvSpPr txBox="1">
            <a:spLocks noChangeArrowheads="1"/>
          </p:cNvSpPr>
          <p:nvPr/>
        </p:nvSpPr>
        <p:spPr bwMode="auto">
          <a:xfrm>
            <a:off x="685800" y="5382492"/>
            <a:ext cx="8686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Justice:  </a:t>
            </a:r>
            <a:r>
              <a:rPr lang="en-US" sz="2600" dirty="0">
                <a:solidFill>
                  <a:srgbClr val="FFCC00"/>
                </a:solidFill>
                <a:effectLst>
                  <a:outerShdw blurRad="38100" dist="38100" dir="2700000" algn="tl">
                    <a:srgbClr val="000000"/>
                  </a:outerShdw>
                </a:effectLst>
                <a:latin typeface="Berlin Sans FB" panose="020E0602020502020306" pitchFamily="34" charset="0"/>
              </a:rPr>
              <a:t>Psa. 89:14; 111:7</a:t>
            </a:r>
          </a:p>
        </p:txBody>
      </p:sp>
      <p:sp>
        <p:nvSpPr>
          <p:cNvPr id="17" name="Text Box 15">
            <a:extLst>
              <a:ext uri="{FF2B5EF4-FFF2-40B4-BE49-F238E27FC236}">
                <a16:creationId xmlns:a16="http://schemas.microsoft.com/office/drawing/2014/main" id="{110CE8BA-CFA6-4046-B015-552CFF354668}"/>
              </a:ext>
            </a:extLst>
          </p:cNvPr>
          <p:cNvSpPr txBox="1">
            <a:spLocks noChangeArrowheads="1"/>
          </p:cNvSpPr>
          <p:nvPr/>
        </p:nvSpPr>
        <p:spPr bwMode="auto">
          <a:xfrm>
            <a:off x="685800" y="5964384"/>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Wrath:  </a:t>
            </a:r>
            <a:r>
              <a:rPr lang="en-US" sz="2600" dirty="0">
                <a:solidFill>
                  <a:srgbClr val="FFCC00"/>
                </a:solidFill>
                <a:effectLst>
                  <a:outerShdw blurRad="38100" dist="38100" dir="2700000" algn="tl">
                    <a:srgbClr val="000000"/>
                  </a:outerShdw>
                </a:effectLst>
                <a:latin typeface="Berlin Sans FB" panose="020E0602020502020306" pitchFamily="34" charset="0"/>
              </a:rPr>
              <a:t>Psa. 21:8-9; 38:1; Jer. 10:10</a:t>
            </a:r>
          </a:p>
        </p:txBody>
      </p:sp>
    </p:spTree>
    <p:extLst>
      <p:ext uri="{BB962C8B-B14F-4D97-AF65-F5344CB8AC3E}">
        <p14:creationId xmlns:p14="http://schemas.microsoft.com/office/powerpoint/2010/main" val="390721665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childTnLst>
                          </p:cTn>
                        </p:par>
                        <p:par>
                          <p:cTn id="51" fill="hold">
                            <p:stCondLst>
                              <p:cond delay="5500"/>
                            </p:stCondLst>
                            <p:childTnLst>
                              <p:par>
                                <p:cTn id="52" presetID="9"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0" grpId="0"/>
      <p:bldP spid="12"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How</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1907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000" dirty="0">
                <a:effectLst>
                  <a:outerShdw blurRad="38100" dist="38100" dir="2700000" algn="tl">
                    <a:srgbClr val="000000"/>
                  </a:outerShdw>
                </a:effectLst>
                <a:latin typeface="Berlin Sans FB" panose="020E0602020502020306" pitchFamily="34" charset="0"/>
              </a:rPr>
              <a:t>We need to understand and appreciate five basic truths:</a:t>
            </a:r>
            <a:endParaRPr lang="en-US" sz="30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12</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685800" y="2709473"/>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u"/>
            </a:pPr>
            <a:r>
              <a:rPr lang="en-US" sz="2800" dirty="0">
                <a:solidFill>
                  <a:srgbClr val="FFFF00"/>
                </a:solidFill>
                <a:effectLst>
                  <a:outerShdw blurRad="38100" dist="38100" dir="2700000" algn="tl">
                    <a:srgbClr val="000000"/>
                  </a:outerShdw>
                </a:effectLst>
                <a:latin typeface="Berlin Sans FB" panose="020E0602020502020306" pitchFamily="34" charset="0"/>
              </a:rPr>
              <a:t>God has spoken:  </a:t>
            </a:r>
            <a:r>
              <a:rPr lang="en-US" sz="2800" dirty="0">
                <a:solidFill>
                  <a:srgbClr val="FFCC00"/>
                </a:solidFill>
                <a:effectLst>
                  <a:outerShdw blurRad="38100" dist="38100" dir="2700000" algn="tl">
                    <a:srgbClr val="000000"/>
                  </a:outerShdw>
                </a:effectLst>
                <a:latin typeface="Berlin Sans FB" panose="020E0602020502020306" pitchFamily="34" charset="0"/>
              </a:rPr>
              <a:t>1 Cor. 2:9-11; 2 Tim. 3:14-17</a:t>
            </a: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685800" y="3395273"/>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v"/>
            </a:pPr>
            <a:r>
              <a:rPr lang="en-US" sz="2800" dirty="0">
                <a:solidFill>
                  <a:srgbClr val="FFFF00"/>
                </a:solidFill>
                <a:effectLst>
                  <a:outerShdw blurRad="38100" dist="38100" dir="2700000" algn="tl">
                    <a:srgbClr val="000000"/>
                  </a:outerShdw>
                </a:effectLst>
                <a:latin typeface="Berlin Sans FB" panose="020E0602020502020306" pitchFamily="34" charset="0"/>
              </a:rPr>
              <a:t>God is sovereign:  </a:t>
            </a:r>
            <a:r>
              <a:rPr lang="en-US" sz="2800" dirty="0">
                <a:solidFill>
                  <a:srgbClr val="FFCC00"/>
                </a:solidFill>
                <a:effectLst>
                  <a:outerShdw blurRad="38100" dist="38100" dir="2700000" algn="tl">
                    <a:srgbClr val="000000"/>
                  </a:outerShdw>
                </a:effectLst>
                <a:latin typeface="Berlin Sans FB" panose="020E0602020502020306" pitchFamily="34" charset="0"/>
              </a:rPr>
              <a:t>1 Tim. 6:15-16; Phil. 2:9-11</a:t>
            </a:r>
          </a:p>
        </p:txBody>
      </p:sp>
      <p:sp>
        <p:nvSpPr>
          <p:cNvPr id="20" name="Text Box 15">
            <a:extLst>
              <a:ext uri="{FF2B5EF4-FFF2-40B4-BE49-F238E27FC236}">
                <a16:creationId xmlns:a16="http://schemas.microsoft.com/office/drawing/2014/main" id="{4B0789AC-0F5D-48C2-A01E-7DFBB867AFEF}"/>
              </a:ext>
            </a:extLst>
          </p:cNvPr>
          <p:cNvSpPr txBox="1">
            <a:spLocks noChangeArrowheads="1"/>
          </p:cNvSpPr>
          <p:nvPr/>
        </p:nvSpPr>
        <p:spPr bwMode="auto">
          <a:xfrm>
            <a:off x="685800" y="4094543"/>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w"/>
            </a:pPr>
            <a:r>
              <a:rPr lang="en-US" sz="2800" dirty="0">
                <a:solidFill>
                  <a:srgbClr val="FFFF00"/>
                </a:solidFill>
                <a:effectLst>
                  <a:outerShdw blurRad="38100" dist="38100" dir="2700000" algn="tl">
                    <a:srgbClr val="000000"/>
                  </a:outerShdw>
                </a:effectLst>
                <a:latin typeface="Berlin Sans FB" panose="020E0602020502020306" pitchFamily="34" charset="0"/>
              </a:rPr>
              <a:t>God is Savior:  </a:t>
            </a:r>
            <a:r>
              <a:rPr lang="en-US" sz="2800" dirty="0">
                <a:solidFill>
                  <a:srgbClr val="FFCC00"/>
                </a:solidFill>
                <a:effectLst>
                  <a:outerShdw blurRad="38100" dist="38100" dir="2700000" algn="tl">
                    <a:srgbClr val="000000"/>
                  </a:outerShdw>
                </a:effectLst>
                <a:latin typeface="Berlin Sans FB" panose="020E0602020502020306" pitchFamily="34" charset="0"/>
              </a:rPr>
              <a:t>Rom. 5:8; 8:16-17; Jn. 14:6; Acts 4:12</a:t>
            </a:r>
          </a:p>
        </p:txBody>
      </p:sp>
      <p:sp>
        <p:nvSpPr>
          <p:cNvPr id="12" name="Text Box 15">
            <a:extLst>
              <a:ext uri="{FF2B5EF4-FFF2-40B4-BE49-F238E27FC236}">
                <a16:creationId xmlns:a16="http://schemas.microsoft.com/office/drawing/2014/main" id="{4499BD99-ACB8-4789-A0B1-17B5E7620D81}"/>
              </a:ext>
            </a:extLst>
          </p:cNvPr>
          <p:cNvSpPr txBox="1">
            <a:spLocks noChangeArrowheads="1"/>
          </p:cNvSpPr>
          <p:nvPr/>
        </p:nvSpPr>
        <p:spPr bwMode="auto">
          <a:xfrm>
            <a:off x="685800" y="4773419"/>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x"/>
            </a:pPr>
            <a:r>
              <a:rPr lang="en-US" sz="2800" dirty="0">
                <a:solidFill>
                  <a:srgbClr val="FFFF00"/>
                </a:solidFill>
                <a:effectLst>
                  <a:outerShdw blurRad="38100" dist="38100" dir="2700000" algn="tl">
                    <a:srgbClr val="000000"/>
                  </a:outerShdw>
                </a:effectLst>
                <a:latin typeface="Berlin Sans FB" panose="020E0602020502020306" pitchFamily="34" charset="0"/>
              </a:rPr>
              <a:t>God is triune:  </a:t>
            </a:r>
            <a:r>
              <a:rPr lang="en-US" sz="2800" dirty="0">
                <a:solidFill>
                  <a:srgbClr val="FFCC00"/>
                </a:solidFill>
                <a:effectLst>
                  <a:outerShdw blurRad="38100" dist="38100" dir="2700000" algn="tl">
                    <a:srgbClr val="000000"/>
                  </a:outerShdw>
                </a:effectLst>
                <a:latin typeface="Berlin Sans FB" panose="020E0602020502020306" pitchFamily="34" charset="0"/>
              </a:rPr>
              <a:t>Eph. 3:10-11; 1:7; 3:3-5</a:t>
            </a:r>
          </a:p>
        </p:txBody>
      </p:sp>
      <p:sp>
        <p:nvSpPr>
          <p:cNvPr id="14" name="Text Box 15">
            <a:extLst>
              <a:ext uri="{FF2B5EF4-FFF2-40B4-BE49-F238E27FC236}">
                <a16:creationId xmlns:a16="http://schemas.microsoft.com/office/drawing/2014/main" id="{E9F3E949-70C1-4342-AAC5-A9A312CC2DD1}"/>
              </a:ext>
            </a:extLst>
          </p:cNvPr>
          <p:cNvSpPr txBox="1">
            <a:spLocks noChangeArrowheads="1"/>
          </p:cNvSpPr>
          <p:nvPr/>
        </p:nvSpPr>
        <p:spPr bwMode="auto">
          <a:xfrm>
            <a:off x="685800" y="5446693"/>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y"/>
            </a:pPr>
            <a:r>
              <a:rPr lang="en-US" sz="2800" dirty="0">
                <a:solidFill>
                  <a:srgbClr val="FFFF00"/>
                </a:solidFill>
                <a:effectLst>
                  <a:outerShdw blurRad="38100" dist="38100" dir="2700000" algn="tl">
                    <a:srgbClr val="000000"/>
                  </a:outerShdw>
                </a:effectLst>
                <a:latin typeface="Berlin Sans FB" panose="020E0602020502020306" pitchFamily="34" charset="0"/>
              </a:rPr>
              <a:t>Godliness required:  </a:t>
            </a:r>
            <a:r>
              <a:rPr lang="en-US" sz="2800" dirty="0">
                <a:solidFill>
                  <a:srgbClr val="FFCC00"/>
                </a:solidFill>
                <a:effectLst>
                  <a:outerShdw blurRad="38100" dist="38100" dir="2700000" algn="tl">
                    <a:srgbClr val="000000"/>
                  </a:outerShdw>
                </a:effectLst>
                <a:latin typeface="Berlin Sans FB" panose="020E0602020502020306" pitchFamily="34" charset="0"/>
              </a:rPr>
              <a:t>Psa. 119:10-12; 1 Tim. 2:2; 4:7-8; 2 Pet. 1:3-8; 2 Cor. 6:16-7:1</a:t>
            </a:r>
          </a:p>
        </p:txBody>
      </p:sp>
      <p:pic>
        <p:nvPicPr>
          <p:cNvPr id="19" name="Picture 10" descr="https://bonavistachurch.ca/2015/wp-content/uploads/2018/10/Know-God-theme-for-web.jpg">
            <a:extLst>
              <a:ext uri="{FF2B5EF4-FFF2-40B4-BE49-F238E27FC236}">
                <a16:creationId xmlns:a16="http://schemas.microsoft.com/office/drawing/2014/main" id="{5D0AF396-018C-4C7D-BC4A-511463BCE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597" y="0"/>
            <a:ext cx="3811401" cy="234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621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Goal</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03834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200" dirty="0">
                <a:effectLst>
                  <a:outerShdw blurRad="38100" dist="38100" dir="2700000" algn="tl">
                    <a:srgbClr val="000000"/>
                  </a:outerShdw>
                </a:effectLst>
                <a:latin typeface="Berlin Sans FB" panose="020E0602020502020306" pitchFamily="34" charset="0"/>
              </a:rPr>
              <a:t>We hope to achieve six things in our study:</a:t>
            </a:r>
            <a:endParaRPr lang="en-US" sz="32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13</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685800" y="2590800"/>
            <a:ext cx="7772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u"/>
            </a:pPr>
            <a:r>
              <a:rPr lang="en-US" sz="2600" dirty="0">
                <a:solidFill>
                  <a:srgbClr val="FFFF00"/>
                </a:solidFill>
                <a:effectLst>
                  <a:outerShdw blurRad="38100" dist="38100" dir="2700000" algn="tl">
                    <a:srgbClr val="000000"/>
                  </a:outerShdw>
                </a:effectLst>
                <a:latin typeface="Berlin Sans FB" panose="020E0602020502020306" pitchFamily="34" charset="0"/>
              </a:rPr>
              <a:t>Draw nearer:  </a:t>
            </a:r>
            <a:r>
              <a:rPr lang="en-US" sz="2600" dirty="0">
                <a:solidFill>
                  <a:srgbClr val="FFCC00"/>
                </a:solidFill>
                <a:effectLst>
                  <a:outerShdw blurRad="38100" dist="38100" dir="2700000" algn="tl">
                    <a:srgbClr val="000000"/>
                  </a:outerShdw>
                </a:effectLst>
                <a:latin typeface="Berlin Sans FB" panose="020E0602020502020306" pitchFamily="34" charset="0"/>
              </a:rPr>
              <a:t>Heb. 11:5</a:t>
            </a: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685800" y="3124200"/>
            <a:ext cx="838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v"/>
            </a:pPr>
            <a:r>
              <a:rPr lang="en-US" sz="2600">
                <a:solidFill>
                  <a:srgbClr val="FFFF00"/>
                </a:solidFill>
                <a:effectLst>
                  <a:outerShdw blurRad="38100" dist="38100" dir="2700000" algn="tl">
                    <a:srgbClr val="000000"/>
                  </a:outerShdw>
                </a:effectLst>
                <a:latin typeface="Berlin Sans FB" panose="020E0602020502020306" pitchFamily="34" charset="0"/>
              </a:rPr>
              <a:t>Deeper faith &amp; hope:  </a:t>
            </a:r>
            <a:r>
              <a:rPr lang="en-US" sz="2600" dirty="0">
                <a:solidFill>
                  <a:srgbClr val="FFCC00"/>
                </a:solidFill>
                <a:effectLst>
                  <a:outerShdw blurRad="38100" dist="38100" dir="2700000" algn="tl">
                    <a:srgbClr val="000000"/>
                  </a:outerShdw>
                </a:effectLst>
                <a:latin typeface="Berlin Sans FB" panose="020E0602020502020306" pitchFamily="34" charset="0"/>
              </a:rPr>
              <a:t>Heb. 11:6; Rom. 5:3-5; Titus 2:13; 2 Tim. 4:6-8</a:t>
            </a:r>
          </a:p>
        </p:txBody>
      </p:sp>
      <p:sp>
        <p:nvSpPr>
          <p:cNvPr id="20" name="Text Box 15">
            <a:extLst>
              <a:ext uri="{FF2B5EF4-FFF2-40B4-BE49-F238E27FC236}">
                <a16:creationId xmlns:a16="http://schemas.microsoft.com/office/drawing/2014/main" id="{4B0789AC-0F5D-48C2-A01E-7DFBB867AFEF}"/>
              </a:ext>
            </a:extLst>
          </p:cNvPr>
          <p:cNvSpPr txBox="1">
            <a:spLocks noChangeArrowheads="1"/>
          </p:cNvSpPr>
          <p:nvPr/>
        </p:nvSpPr>
        <p:spPr bwMode="auto">
          <a:xfrm>
            <a:off x="685800" y="40386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w"/>
            </a:pPr>
            <a:r>
              <a:rPr lang="en-US" sz="2600" dirty="0">
                <a:solidFill>
                  <a:srgbClr val="FFFF00"/>
                </a:solidFill>
                <a:effectLst>
                  <a:outerShdw blurRad="38100" dist="38100" dir="2700000" algn="tl">
                    <a:srgbClr val="000000"/>
                  </a:outerShdw>
                </a:effectLst>
                <a:latin typeface="Berlin Sans FB" panose="020E0602020502020306" pitchFamily="34" charset="0"/>
              </a:rPr>
              <a:t>Overcome trials:  </a:t>
            </a:r>
            <a:r>
              <a:rPr lang="en-US" sz="2600" dirty="0">
                <a:solidFill>
                  <a:srgbClr val="FFCC00"/>
                </a:solidFill>
                <a:effectLst>
                  <a:outerShdw blurRad="38100" dist="38100" dir="2700000" algn="tl">
                    <a:srgbClr val="000000"/>
                  </a:outerShdw>
                </a:effectLst>
                <a:latin typeface="Berlin Sans FB" panose="020E0602020502020306" pitchFamily="34" charset="0"/>
              </a:rPr>
              <a:t>Psalms; Jn. 10:10; 2 Cor. 4:16-5:1</a:t>
            </a:r>
          </a:p>
        </p:txBody>
      </p:sp>
      <p:sp>
        <p:nvSpPr>
          <p:cNvPr id="12" name="Text Box 15">
            <a:extLst>
              <a:ext uri="{FF2B5EF4-FFF2-40B4-BE49-F238E27FC236}">
                <a16:creationId xmlns:a16="http://schemas.microsoft.com/office/drawing/2014/main" id="{4499BD99-ACB8-4789-A0B1-17B5E7620D81}"/>
              </a:ext>
            </a:extLst>
          </p:cNvPr>
          <p:cNvSpPr txBox="1">
            <a:spLocks noChangeArrowheads="1"/>
          </p:cNvSpPr>
          <p:nvPr/>
        </p:nvSpPr>
        <p:spPr bwMode="auto">
          <a:xfrm>
            <a:off x="685800" y="4648200"/>
            <a:ext cx="8686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x"/>
            </a:pPr>
            <a:r>
              <a:rPr lang="en-US" sz="2600" dirty="0">
                <a:solidFill>
                  <a:srgbClr val="FFFF00"/>
                </a:solidFill>
                <a:effectLst>
                  <a:outerShdw blurRad="38100" dist="38100" dir="2700000" algn="tl">
                    <a:srgbClr val="000000"/>
                  </a:outerShdw>
                </a:effectLst>
                <a:latin typeface="Berlin Sans FB" panose="020E0602020502020306" pitchFamily="34" charset="0"/>
              </a:rPr>
              <a:t>Immunize against unbelief:  </a:t>
            </a:r>
            <a:r>
              <a:rPr lang="en-US" sz="2600" dirty="0">
                <a:solidFill>
                  <a:srgbClr val="FFCC00"/>
                </a:solidFill>
                <a:effectLst>
                  <a:outerShdw blurRad="38100" dist="38100" dir="2700000" algn="tl">
                    <a:srgbClr val="000000"/>
                  </a:outerShdw>
                </a:effectLst>
                <a:latin typeface="Berlin Sans FB" panose="020E0602020502020306" pitchFamily="34" charset="0"/>
              </a:rPr>
              <a:t>Heb. 3:12-4:2</a:t>
            </a:r>
          </a:p>
        </p:txBody>
      </p:sp>
      <p:sp>
        <p:nvSpPr>
          <p:cNvPr id="14" name="Text Box 15">
            <a:extLst>
              <a:ext uri="{FF2B5EF4-FFF2-40B4-BE49-F238E27FC236}">
                <a16:creationId xmlns:a16="http://schemas.microsoft.com/office/drawing/2014/main" id="{E9F3E949-70C1-4342-AAC5-A9A312CC2DD1}"/>
              </a:ext>
            </a:extLst>
          </p:cNvPr>
          <p:cNvSpPr txBox="1">
            <a:spLocks noChangeArrowheads="1"/>
          </p:cNvSpPr>
          <p:nvPr/>
        </p:nvSpPr>
        <p:spPr bwMode="auto">
          <a:xfrm>
            <a:off x="685800" y="5257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y"/>
            </a:pPr>
            <a:r>
              <a:rPr lang="en-US" sz="2600" dirty="0">
                <a:solidFill>
                  <a:srgbClr val="FFFF00"/>
                </a:solidFill>
                <a:effectLst>
                  <a:outerShdw blurRad="38100" dist="38100" dir="2700000" algn="tl">
                    <a:srgbClr val="000000"/>
                  </a:outerShdw>
                </a:effectLst>
                <a:latin typeface="Berlin Sans FB" panose="020E0602020502020306" pitchFamily="34" charset="0"/>
              </a:rPr>
              <a:t>Spiritual maturity:  </a:t>
            </a:r>
            <a:r>
              <a:rPr lang="en-US" sz="2600" dirty="0">
                <a:solidFill>
                  <a:srgbClr val="FFCC00"/>
                </a:solidFill>
                <a:effectLst>
                  <a:outerShdw blurRad="38100" dist="38100" dir="2700000" algn="tl">
                    <a:srgbClr val="000000"/>
                  </a:outerShdw>
                </a:effectLst>
                <a:latin typeface="Berlin Sans FB" panose="020E0602020502020306" pitchFamily="34" charset="0"/>
              </a:rPr>
              <a:t>Phil. 1:21; 3:8-10</a:t>
            </a:r>
          </a:p>
        </p:txBody>
      </p:sp>
      <p:pic>
        <p:nvPicPr>
          <p:cNvPr id="15" name="Picture 2" descr="Related image">
            <a:extLst>
              <a:ext uri="{FF2B5EF4-FFF2-40B4-BE49-F238E27FC236}">
                <a16:creationId xmlns:a16="http://schemas.microsoft.com/office/drawing/2014/main" id="{C6B7BD80-6701-4916-BBE7-56ADA87D3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8" y="11570"/>
            <a:ext cx="3962401" cy="31693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5">
            <a:extLst>
              <a:ext uri="{FF2B5EF4-FFF2-40B4-BE49-F238E27FC236}">
                <a16:creationId xmlns:a16="http://schemas.microsoft.com/office/drawing/2014/main" id="{41D4C753-4628-4988-9EAD-A368DD85BD2D}"/>
              </a:ext>
            </a:extLst>
          </p:cNvPr>
          <p:cNvSpPr txBox="1">
            <a:spLocks noChangeArrowheads="1"/>
          </p:cNvSpPr>
          <p:nvPr/>
        </p:nvSpPr>
        <p:spPr bwMode="auto">
          <a:xfrm>
            <a:off x="685800" y="5908357"/>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
            </a:pPr>
            <a:r>
              <a:rPr lang="en-US" sz="2600" dirty="0">
                <a:solidFill>
                  <a:srgbClr val="FFFF00"/>
                </a:solidFill>
                <a:effectLst>
                  <a:outerShdw blurRad="38100" dist="38100" dir="2700000" algn="tl">
                    <a:srgbClr val="000000"/>
                  </a:outerShdw>
                </a:effectLst>
                <a:latin typeface="Berlin Sans FB" panose="020E0602020502020306" pitchFamily="34" charset="0"/>
              </a:rPr>
              <a:t>Readiness:  </a:t>
            </a:r>
            <a:r>
              <a:rPr lang="en-US" sz="2600" dirty="0">
                <a:solidFill>
                  <a:srgbClr val="FFCC00"/>
                </a:solidFill>
                <a:effectLst>
                  <a:outerShdw blurRad="38100" dist="38100" dir="2700000" algn="tl">
                    <a:srgbClr val="000000"/>
                  </a:outerShdw>
                </a:effectLst>
                <a:latin typeface="Berlin Sans FB" panose="020E0602020502020306" pitchFamily="34" charset="0"/>
              </a:rPr>
              <a:t>Jn. 17:3; Eccl. 12:13-14; 2 Cor. 5:10; 2 Thess. 1:7-10</a:t>
            </a:r>
          </a:p>
        </p:txBody>
      </p:sp>
    </p:spTree>
    <p:extLst>
      <p:ext uri="{BB962C8B-B14F-4D97-AF65-F5344CB8AC3E}">
        <p14:creationId xmlns:p14="http://schemas.microsoft.com/office/powerpoint/2010/main" val="27586495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0" grpId="0"/>
      <p:bldP spid="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228600"/>
            <a:ext cx="6894853" cy="1015663"/>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000" dirty="0">
                <a:solidFill>
                  <a:srgbClr val="FFFF00"/>
                </a:solidFill>
                <a:latin typeface="Berlin Sans FB Demi" panose="020E0802020502020306" pitchFamily="34" charset="0"/>
              </a:rPr>
              <a:t>Conclusion</a:t>
            </a:r>
            <a:endParaRPr lang="en-US" sz="6000" u="sng" dirty="0">
              <a:solidFill>
                <a:srgbClr val="FFFF00"/>
              </a:solidFill>
              <a:latin typeface="Berlin Sans FB Demi" panose="020E0802020502020306" pitchFamily="34" charset="0"/>
            </a:endParaRPr>
          </a:p>
        </p:txBody>
      </p:sp>
      <p:sp>
        <p:nvSpPr>
          <p:cNvPr id="56335" name="Text Box 15"/>
          <p:cNvSpPr txBox="1">
            <a:spLocks noChangeArrowheads="1"/>
          </p:cNvSpPr>
          <p:nvPr/>
        </p:nvSpPr>
        <p:spPr bwMode="auto">
          <a:xfrm>
            <a:off x="143257" y="1583404"/>
            <a:ext cx="51146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600" dirty="0">
                <a:effectLst>
                  <a:outerShdw blurRad="38100" dist="38100" dir="2700000" algn="tl">
                    <a:srgbClr val="000000"/>
                  </a:outerShdw>
                </a:effectLst>
                <a:latin typeface="Berlin Sans FB" panose="020E0602020502020306" pitchFamily="34" charset="0"/>
              </a:rPr>
              <a:t>Take notes, review the outlines, etc.</a:t>
            </a:r>
            <a:endParaRPr lang="en-US" sz="36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14</a:t>
            </a:fld>
            <a:endParaRPr lang="en-US" sz="1800" b="1" dirty="0">
              <a:effectLst/>
              <a:latin typeface="Gill Sans MT" panose="020B0502020104020203" pitchFamily="34" charset="0"/>
            </a:endParaRPr>
          </a:p>
        </p:txBody>
      </p:sp>
      <p:sp>
        <p:nvSpPr>
          <p:cNvPr id="24" name="Text Box 15">
            <a:extLst>
              <a:ext uri="{FF2B5EF4-FFF2-40B4-BE49-F238E27FC236}">
                <a16:creationId xmlns:a16="http://schemas.microsoft.com/office/drawing/2014/main" id="{BFADA869-F618-4E70-A462-0C0CC0EEF7AE}"/>
              </a:ext>
            </a:extLst>
          </p:cNvPr>
          <p:cNvSpPr txBox="1">
            <a:spLocks noChangeArrowheads="1"/>
          </p:cNvSpPr>
          <p:nvPr/>
        </p:nvSpPr>
        <p:spPr bwMode="auto">
          <a:xfrm>
            <a:off x="76200" y="3355776"/>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600" dirty="0">
                <a:effectLst>
                  <a:outerShdw blurRad="38100" dist="38100" dir="2700000" algn="tl">
                    <a:srgbClr val="000000"/>
                  </a:outerShdw>
                </a:effectLst>
                <a:latin typeface="Berlin Sans FB" panose="020E0602020502020306" pitchFamily="34" charset="0"/>
              </a:rPr>
              <a:t>Read the passages and meditate upon them:  </a:t>
            </a:r>
            <a:r>
              <a:rPr lang="en-US" sz="3600" dirty="0">
                <a:solidFill>
                  <a:srgbClr val="FFCC00"/>
                </a:solidFill>
                <a:effectLst>
                  <a:outerShdw blurRad="38100" dist="38100" dir="2700000" algn="tl">
                    <a:srgbClr val="000000"/>
                  </a:outerShdw>
                </a:effectLst>
                <a:latin typeface="Berlin Sans FB" panose="020E0602020502020306" pitchFamily="34" charset="0"/>
              </a:rPr>
              <a:t>Prov. 23:7; Phil. 4:8; Deut. 6:6-9</a:t>
            </a:r>
          </a:p>
        </p:txBody>
      </p:sp>
      <p:pic>
        <p:nvPicPr>
          <p:cNvPr id="18" name="Picture 4" descr="Related image">
            <a:extLst>
              <a:ext uri="{FF2B5EF4-FFF2-40B4-BE49-F238E27FC236}">
                <a16:creationId xmlns:a16="http://schemas.microsoft.com/office/drawing/2014/main" id="{BB6491B3-D519-4AB8-9C72-D5B360FFA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960" y="0"/>
            <a:ext cx="3925171" cy="2959917"/>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15">
            <a:extLst>
              <a:ext uri="{FF2B5EF4-FFF2-40B4-BE49-F238E27FC236}">
                <a16:creationId xmlns:a16="http://schemas.microsoft.com/office/drawing/2014/main" id="{1E6612E0-4796-4052-919F-F5B9C1EDFD8B}"/>
              </a:ext>
            </a:extLst>
          </p:cNvPr>
          <p:cNvSpPr txBox="1">
            <a:spLocks noChangeArrowheads="1"/>
          </p:cNvSpPr>
          <p:nvPr/>
        </p:nvSpPr>
        <p:spPr bwMode="auto">
          <a:xfrm>
            <a:off x="76200" y="5221069"/>
            <a:ext cx="899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600" dirty="0">
                <a:effectLst>
                  <a:outerShdw blurRad="38100" dist="38100" dir="2700000" algn="tl">
                    <a:srgbClr val="000000"/>
                  </a:outerShdw>
                </a:effectLst>
                <a:latin typeface="Berlin Sans FB" panose="020E0602020502020306" pitchFamily="34" charset="0"/>
              </a:rPr>
              <a:t>Pray!  </a:t>
            </a:r>
            <a:r>
              <a:rPr lang="en-US" sz="3600" dirty="0">
                <a:solidFill>
                  <a:srgbClr val="FFCC00"/>
                </a:solidFill>
                <a:effectLst>
                  <a:outerShdw blurRad="38100" dist="38100" dir="2700000" algn="tl">
                    <a:srgbClr val="000000"/>
                  </a:outerShdw>
                </a:effectLst>
                <a:latin typeface="Berlin Sans FB" panose="020E0602020502020306" pitchFamily="34" charset="0"/>
              </a:rPr>
              <a:t>1 Thess. 5:17; Jas. 1:5; Col. 4:2</a:t>
            </a:r>
          </a:p>
        </p:txBody>
      </p:sp>
    </p:spTree>
    <p:extLst>
      <p:ext uri="{BB962C8B-B14F-4D97-AF65-F5344CB8AC3E}">
        <p14:creationId xmlns:p14="http://schemas.microsoft.com/office/powerpoint/2010/main" val="17162310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4"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73354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Knowledge of God is a major determinant of faithfulness:  </a:t>
            </a:r>
            <a:r>
              <a:rPr lang="en-US" sz="2600" dirty="0">
                <a:solidFill>
                  <a:srgbClr val="FFCC00"/>
                </a:solidFill>
                <a:effectLst>
                  <a:outerShdw blurRad="38100" dist="38100" dir="2700000" algn="tl">
                    <a:srgbClr val="000000"/>
                  </a:outerShdw>
                </a:effectLst>
                <a:latin typeface="Berlin Sans FB" panose="020E0602020502020306" pitchFamily="34" charset="0"/>
              </a:rPr>
              <a:t>Hos. 4:6</a:t>
            </a:r>
          </a:p>
        </p:txBody>
      </p:sp>
      <p:pic>
        <p:nvPicPr>
          <p:cNvPr id="2052" name="Picture 4" descr="Related image">
            <a:extLst>
              <a:ext uri="{FF2B5EF4-FFF2-40B4-BE49-F238E27FC236}">
                <a16:creationId xmlns:a16="http://schemas.microsoft.com/office/drawing/2014/main" id="{C8FEEC96-AC7F-4E30-84CE-3438567E3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113"/>
            <a:ext cx="4419599" cy="25822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48BB76C9-AC21-4E2E-AAF6-57E815CA6838}"/>
              </a:ext>
            </a:extLst>
          </p:cNvPr>
          <p:cNvSpPr txBox="1">
            <a:spLocks noChangeArrowheads="1"/>
          </p:cNvSpPr>
          <p:nvPr/>
        </p:nvSpPr>
        <p:spPr bwMode="auto">
          <a:xfrm>
            <a:off x="152400" y="3203138"/>
            <a:ext cx="8763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Impossible to spend too much time and effort in searching God’s book in order to know Him!  </a:t>
            </a:r>
            <a:r>
              <a:rPr lang="en-US" sz="2600" dirty="0">
                <a:solidFill>
                  <a:srgbClr val="FFCC00"/>
                </a:solidFill>
                <a:effectLst>
                  <a:outerShdw blurRad="38100" dist="38100" dir="2700000" algn="tl">
                    <a:srgbClr val="000000"/>
                  </a:outerShdw>
                </a:effectLst>
                <a:latin typeface="Berlin Sans FB" panose="020E0602020502020306" pitchFamily="34" charset="0"/>
              </a:rPr>
              <a:t>1 Cor. 2:6-13</a:t>
            </a:r>
          </a:p>
        </p:txBody>
      </p:sp>
      <p:sp>
        <p:nvSpPr>
          <p:cNvPr id="7" name="Rectangle 6">
            <a:extLst>
              <a:ext uri="{FF2B5EF4-FFF2-40B4-BE49-F238E27FC236}">
                <a16:creationId xmlns:a16="http://schemas.microsoft.com/office/drawing/2014/main" id="{B13244CD-F739-4F88-8A16-4FBBA3C5ADC7}"/>
              </a:ext>
            </a:extLst>
          </p:cNvPr>
          <p:cNvSpPr/>
          <p:nvPr/>
        </p:nvSpPr>
        <p:spPr>
          <a:xfrm>
            <a:off x="-122922" y="4330005"/>
            <a:ext cx="8610600" cy="1754326"/>
          </a:xfrm>
          <a:prstGeom prst="rect">
            <a:avLst/>
          </a:prstGeom>
        </p:spPr>
        <p:txBody>
          <a:bodyPr wrap="square">
            <a:spAutoFit/>
          </a:bodyPr>
          <a:lstStyle/>
          <a:p>
            <a:pPr marL="685800" marR="0" algn="just">
              <a:spcBef>
                <a:spcPts val="0"/>
              </a:spcBef>
              <a:spcAft>
                <a:spcPts val="0"/>
              </a:spcAft>
            </a:pPr>
            <a:r>
              <a:rPr lang="en-US" sz="3600" i="1" dirty="0">
                <a:solidFill>
                  <a:srgbClr val="FFFF00"/>
                </a:solidFill>
                <a:latin typeface="Berlin Sans FB" panose="020E0602020502020306" pitchFamily="34" charset="0"/>
                <a:ea typeface="Times New Roman" panose="02020603050405020304" pitchFamily="18" charset="0"/>
                <a:cs typeface="Times New Roman" panose="02020603050405020304" pitchFamily="18" charset="0"/>
              </a:rPr>
              <a:t>“And this is eternal life, that they may </a:t>
            </a:r>
            <a:r>
              <a:rPr lang="en-US" sz="3600" i="1" u="sng" dirty="0">
                <a:latin typeface="Berlin Sans FB" panose="020E0602020502020306" pitchFamily="34" charset="0"/>
                <a:ea typeface="Times New Roman" panose="02020603050405020304" pitchFamily="18" charset="0"/>
                <a:cs typeface="Times New Roman" panose="02020603050405020304" pitchFamily="18" charset="0"/>
              </a:rPr>
              <a:t>know You</a:t>
            </a:r>
            <a:r>
              <a:rPr lang="en-US" sz="3600" i="1" dirty="0">
                <a:solidFill>
                  <a:srgbClr val="FFFF00"/>
                </a:solidFill>
                <a:latin typeface="Berlin Sans FB" panose="020E0602020502020306" pitchFamily="34" charset="0"/>
                <a:ea typeface="Times New Roman" panose="02020603050405020304" pitchFamily="18" charset="0"/>
                <a:cs typeface="Times New Roman" panose="02020603050405020304" pitchFamily="18" charset="0"/>
              </a:rPr>
              <a:t>, the only true God, and Jesus Christ whom You have sent.”  </a:t>
            </a:r>
            <a:r>
              <a:rPr lang="en-US" sz="3600" dirty="0">
                <a:solidFill>
                  <a:srgbClr val="FFCC00"/>
                </a:solidFill>
                <a:latin typeface="Berlin Sans FB" panose="020E0602020502020306" pitchFamily="34" charset="0"/>
                <a:ea typeface="Times New Roman" panose="02020603050405020304" pitchFamily="18" charset="0"/>
                <a:cs typeface="Times New Roman" panose="02020603050405020304" pitchFamily="18" charset="0"/>
              </a:rPr>
              <a:t>John 17:3</a:t>
            </a:r>
            <a:endParaRPr lang="en-US" sz="3600" dirty="0">
              <a:solidFill>
                <a:srgbClr val="FFCC00"/>
              </a:solidFill>
              <a:effectLst/>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41E5294-729F-4FB5-BC7A-578C8ADEAA57}"/>
              </a:ext>
            </a:extLst>
          </p:cNvPr>
          <p:cNvSpPr/>
          <p:nvPr/>
        </p:nvSpPr>
        <p:spPr bwMode="auto">
          <a:xfrm>
            <a:off x="228600" y="219385"/>
            <a:ext cx="8686800" cy="6400779"/>
          </a:xfrm>
          <a:prstGeom prst="roundRect">
            <a:avLst/>
          </a:prstGeom>
          <a:gradFill>
            <a:gsLst>
              <a:gs pos="0">
                <a:schemeClr val="bg1"/>
              </a:gs>
              <a:gs pos="100000">
                <a:schemeClr val="bg1">
                  <a:gamma/>
                  <a:shade val="46275"/>
                  <a:invGamma/>
                </a:schemeClr>
              </a:gs>
            </a:gsLst>
            <a:lin ang="2700000" scaled="1"/>
          </a:gra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2800" dirty="0">
                <a:solidFill>
                  <a:srgbClr val="FFFF00"/>
                </a:solidFill>
                <a:latin typeface="Berlin Sans FB" panose="020E0602020502020306" pitchFamily="34" charset="0"/>
              </a:rPr>
              <a:t>“The highest science, the loftiest speculation, the mightiest philosophy, which can ever engage the attention of a child of God, is the name, the nature, the person, the work, the doings, and the existence of the great God whom he calls his Father.”  </a:t>
            </a:r>
            <a:r>
              <a:rPr lang="en-US" sz="2800" dirty="0">
                <a:latin typeface="Berlin Sans FB" panose="020E0602020502020306" pitchFamily="34" charset="0"/>
              </a:rPr>
              <a:t>(C. H. Spurgeon)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Berlin Sans FB" panose="020E0602020502020306" pitchFamily="34" charset="0"/>
            </a:endParaRPr>
          </a:p>
          <a:p>
            <a:pPr algn="just"/>
            <a:r>
              <a:rPr lang="en-US" sz="2800" dirty="0">
                <a:solidFill>
                  <a:srgbClr val="FFFF00"/>
                </a:solidFill>
                <a:latin typeface="Berlin Sans FB" panose="020E0602020502020306" pitchFamily="34" charset="0"/>
              </a:rPr>
              <a:t>“It is my opinion that the Christian conception of God current in these middle years of the twentieth century is so decadent as to be utterly beneath the dignity of the Most High God and actually constitute for professed believers something amounting to a moral calamity.”  </a:t>
            </a:r>
            <a:r>
              <a:rPr lang="en-US" sz="2800" dirty="0">
                <a:latin typeface="Berlin Sans FB" panose="020E0602020502020306" pitchFamily="34" charset="0"/>
              </a:rPr>
              <a:t>(A. W. Tozer)</a:t>
            </a:r>
          </a:p>
        </p:txBody>
      </p:sp>
    </p:spTree>
    <p:extLst>
      <p:ext uri="{BB962C8B-B14F-4D97-AF65-F5344CB8AC3E}">
        <p14:creationId xmlns:p14="http://schemas.microsoft.com/office/powerpoint/2010/main" val="252328098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dissolve">
                                      <p:cBhvr>
                                        <p:cTn id="11" dur="500"/>
                                        <p:tgtEl>
                                          <p:spTgt spid="2052"/>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12" grpId="0"/>
      <p:bldP spid="7" grpId="0"/>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2" y="3886901"/>
            <a:ext cx="9144000" cy="2931464"/>
          </a:xfrm>
          <a:prstGeom prst="rect">
            <a:avLst/>
          </a:prstGeom>
          <a:solidFill>
            <a:srgbClr val="800000"/>
          </a:solidFill>
          <a:ln>
            <a:noFill/>
          </a:ln>
        </p:spPr>
        <p:style>
          <a:lnRef idx="3">
            <a:schemeClr val="lt1"/>
          </a:lnRef>
          <a:fillRef idx="1">
            <a:schemeClr val="accent1"/>
          </a:fillRef>
          <a:effectRef idx="1">
            <a:schemeClr val="accent1"/>
          </a:effectRef>
          <a:fontRef idx="minor">
            <a:schemeClr val="lt1"/>
          </a:fontRef>
        </p:style>
        <p:txBody>
          <a:bodyPr rtlCol="0" anchor="t"/>
          <a:lstStyle/>
          <a:p>
            <a:pPr algn="ctr"/>
            <a:endParaRPr lang="en-US" b="1" dirty="0">
              <a:effectLst>
                <a:glow rad="101600">
                  <a:schemeClr val="bg1">
                    <a:alpha val="60000"/>
                  </a:schemeClr>
                </a:glow>
              </a:effectLst>
              <a:latin typeface="Nyala" panose="02000504070300020003" pitchFamily="2" charset="0"/>
            </a:endParaRPr>
          </a:p>
        </p:txBody>
      </p:sp>
      <p:sp>
        <p:nvSpPr>
          <p:cNvPr id="9" name="Title 4"/>
          <p:cNvSpPr txBox="1">
            <a:spLocks/>
          </p:cNvSpPr>
          <p:nvPr/>
        </p:nvSpPr>
        <p:spPr>
          <a:xfrm>
            <a:off x="503380" y="5943601"/>
            <a:ext cx="8140398" cy="11429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i="1" dirty="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mbria" pitchFamily="18" charset="0"/>
              </a:rPr>
              <a:t>John 17:3</a:t>
            </a:r>
          </a:p>
        </p:txBody>
      </p:sp>
      <p:cxnSp>
        <p:nvCxnSpPr>
          <p:cNvPr id="7" name="Straight Connector 6">
            <a:extLst>
              <a:ext uri="{FF2B5EF4-FFF2-40B4-BE49-F238E27FC236}">
                <a16:creationId xmlns:a16="http://schemas.microsoft.com/office/drawing/2014/main" id="{0E67C590-910C-4240-BE63-B93AFA6D156D}"/>
              </a:ext>
            </a:extLst>
          </p:cNvPr>
          <p:cNvCxnSpPr/>
          <p:nvPr/>
        </p:nvCxnSpPr>
        <p:spPr bwMode="auto">
          <a:xfrm>
            <a:off x="-13002" y="385618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40F00D8B-F98E-43A4-838D-869267FCE610}"/>
              </a:ext>
            </a:extLst>
          </p:cNvPr>
          <p:cNvSpPr txBox="1"/>
          <p:nvPr/>
        </p:nvSpPr>
        <p:spPr>
          <a:xfrm>
            <a:off x="106220" y="3810000"/>
            <a:ext cx="8534400" cy="2308324"/>
          </a:xfrm>
          <a:prstGeom prst="rect">
            <a:avLst/>
          </a:prstGeom>
          <a:noFill/>
        </p:spPr>
        <p:txBody>
          <a:bodyPr wrap="square" rtlCol="0">
            <a:spAutoFit/>
          </a:bodyPr>
          <a:lstStyle/>
          <a:p>
            <a:pPr algn="ctr"/>
            <a:r>
              <a:rPr lang="en-US" sz="7200" b="1" dirty="0">
                <a:effectLst>
                  <a:outerShdw blurRad="38100" dist="38100" dir="2700000" algn="tl">
                    <a:srgbClr val="000000">
                      <a:alpha val="43137"/>
                    </a:srgbClr>
                  </a:outerShdw>
                </a:effectLst>
                <a:latin typeface="Nyala" panose="02000504070300020003" pitchFamily="2" charset="0"/>
              </a:rPr>
              <a:t>Knowing God:  Introduction</a:t>
            </a:r>
          </a:p>
        </p:txBody>
      </p:sp>
      <p:pic>
        <p:nvPicPr>
          <p:cNvPr id="1026" name="Picture 2" descr="Related image">
            <a:extLst>
              <a:ext uri="{FF2B5EF4-FFF2-40B4-BE49-F238E27FC236}">
                <a16:creationId xmlns:a16="http://schemas.microsoft.com/office/drawing/2014/main" id="{D343F12F-84CC-4E95-A5D7-810A1EC2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5416"/>
            <a:ext cx="6566202" cy="369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9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style.rotation</p:attrName>
                                        </p:attrNameLst>
                                      </p:cBhvr>
                                      <p:tavLst>
                                        <p:tav tm="0">
                                          <p:val>
                                            <p:fltVal val="720"/>
                                          </p:val>
                                        </p:tav>
                                        <p:tav tm="100000">
                                          <p:val>
                                            <p:fltVal val="0"/>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style.rotation</p:attrName>
                                        </p:attrNameLst>
                                      </p:cBhvr>
                                      <p:tavLst>
                                        <p:tav tm="0">
                                          <p:val>
                                            <p:fltVal val="720"/>
                                          </p:val>
                                        </p:tav>
                                        <p:tav tm="100000">
                                          <p:val>
                                            <p:fltVal val="0"/>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anim calcmode="lin" valueType="num">
                                      <p:cBhvr>
                                        <p:cTn id="20" dur="2000" fill="hold"/>
                                        <p:tgtEl>
                                          <p:spTgt spid="2"/>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style.rotation</p:attrName>
                                        </p:attrNameLst>
                                      </p:cBhvr>
                                      <p:tavLst>
                                        <p:tav tm="0">
                                          <p:val>
                                            <p:fltVal val="720"/>
                                          </p:val>
                                        </p:tav>
                                        <p:tav tm="100000">
                                          <p:val>
                                            <p:fltVal val="0"/>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 calcmode="lin" valueType="num">
                                      <p:cBhvr>
                                        <p:cTn id="26" dur="2000" fill="hold"/>
                                        <p:tgtEl>
                                          <p:spTgt spid="9"/>
                                        </p:tgtEl>
                                        <p:attrNameLst>
                                          <p:attrName>ppt_w</p:attrName>
                                        </p:attrNameLst>
                                      </p:cBhvr>
                                      <p:tavLst>
                                        <p:tav tm="0">
                                          <p:val>
                                            <p:fltVal val="0"/>
                                          </p:val>
                                        </p:tav>
                                        <p:tav tm="100000">
                                          <p:val>
                                            <p:strVal val="#ppt_w"/>
                                          </p:val>
                                        </p:tav>
                                      </p:tavLst>
                                    </p:anim>
                                  </p:childTnLst>
                                </p:cTn>
                              </p:par>
                            </p:childTnLst>
                          </p:cTn>
                        </p:par>
                        <p:par>
                          <p:cTn id="27" fill="hold">
                            <p:stCondLst>
                              <p:cond delay="2500"/>
                            </p:stCondLst>
                            <p:childTnLst>
                              <p:par>
                                <p:cTn id="28" presetID="35"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000"/>
                                        <p:tgtEl>
                                          <p:spTgt spid="1026"/>
                                        </p:tgtEl>
                                      </p:cBhvr>
                                    </p:animEffect>
                                    <p:anim calcmode="lin" valueType="num">
                                      <p:cBhvr>
                                        <p:cTn id="31" dur="2000" fill="hold"/>
                                        <p:tgtEl>
                                          <p:spTgt spid="1026"/>
                                        </p:tgtEl>
                                        <p:attrNameLst>
                                          <p:attrName>style.rotation</p:attrName>
                                        </p:attrNameLst>
                                      </p:cBhvr>
                                      <p:tavLst>
                                        <p:tav tm="0">
                                          <p:val>
                                            <p:fltVal val="720"/>
                                          </p:val>
                                        </p:tav>
                                        <p:tav tm="100000">
                                          <p:val>
                                            <p:fltVal val="0"/>
                                          </p:val>
                                        </p:tav>
                                      </p:tavLst>
                                    </p:anim>
                                    <p:anim calcmode="lin" valueType="num">
                                      <p:cBhvr>
                                        <p:cTn id="32" dur="2000" fill="hold"/>
                                        <p:tgtEl>
                                          <p:spTgt spid="1026"/>
                                        </p:tgtEl>
                                        <p:attrNameLst>
                                          <p:attrName>ppt_h</p:attrName>
                                        </p:attrNameLst>
                                      </p:cBhvr>
                                      <p:tavLst>
                                        <p:tav tm="0">
                                          <p:val>
                                            <p:fltVal val="0"/>
                                          </p:val>
                                        </p:tav>
                                        <p:tav tm="100000">
                                          <p:val>
                                            <p:strVal val="#ppt_h"/>
                                          </p:val>
                                        </p:tav>
                                      </p:tavLst>
                                    </p:anim>
                                    <p:anim calcmode="lin" valueType="num">
                                      <p:cBhvr>
                                        <p:cTn id="33" dur="2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Importance</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038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600" dirty="0">
                <a:effectLst>
                  <a:outerShdw blurRad="38100" dist="38100" dir="2700000" algn="tl">
                    <a:srgbClr val="000000"/>
                  </a:outerShdw>
                </a:effectLst>
                <a:latin typeface="Berlin Sans FB" panose="020E0602020502020306" pitchFamily="34" charset="0"/>
              </a:rPr>
              <a:t>General reasons:</a:t>
            </a:r>
            <a:endParaRPr lang="en-US" sz="36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4</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685800" y="2677180"/>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Humbles the mind:  </a:t>
            </a:r>
            <a:r>
              <a:rPr lang="en-US" sz="3200" dirty="0">
                <a:solidFill>
                  <a:srgbClr val="FFCC00"/>
                </a:solidFill>
                <a:effectLst>
                  <a:outerShdw blurRad="38100" dist="38100" dir="2700000" algn="tl">
                    <a:srgbClr val="000000"/>
                  </a:outerShdw>
                </a:effectLst>
                <a:latin typeface="Berlin Sans FB" panose="020E0602020502020306" pitchFamily="34" charset="0"/>
              </a:rPr>
              <a:t>Psa. 18:27; 25:9</a:t>
            </a: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685800" y="3461028"/>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Expands the mind:  </a:t>
            </a:r>
            <a:r>
              <a:rPr lang="en-US" sz="3200" dirty="0">
                <a:solidFill>
                  <a:srgbClr val="FFCC00"/>
                </a:solidFill>
                <a:effectLst>
                  <a:outerShdw blurRad="38100" dist="38100" dir="2700000" algn="tl">
                    <a:srgbClr val="000000"/>
                  </a:outerShdw>
                </a:effectLst>
                <a:latin typeface="Berlin Sans FB" panose="020E0602020502020306" pitchFamily="34" charset="0"/>
              </a:rPr>
              <a:t>Psa. 119:15; 8:3-4</a:t>
            </a:r>
          </a:p>
        </p:txBody>
      </p:sp>
      <p:sp>
        <p:nvSpPr>
          <p:cNvPr id="20" name="Text Box 15">
            <a:extLst>
              <a:ext uri="{FF2B5EF4-FFF2-40B4-BE49-F238E27FC236}">
                <a16:creationId xmlns:a16="http://schemas.microsoft.com/office/drawing/2014/main" id="{4B0789AC-0F5D-48C2-A01E-7DFBB867AFEF}"/>
              </a:ext>
            </a:extLst>
          </p:cNvPr>
          <p:cNvSpPr txBox="1">
            <a:spLocks noChangeArrowheads="1"/>
          </p:cNvSpPr>
          <p:nvPr/>
        </p:nvSpPr>
        <p:spPr bwMode="auto">
          <a:xfrm>
            <a:off x="685800" y="4240650"/>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Consoles the mind:  </a:t>
            </a:r>
            <a:r>
              <a:rPr lang="en-US" sz="3200" dirty="0">
                <a:solidFill>
                  <a:srgbClr val="FFCC00"/>
                </a:solidFill>
                <a:effectLst>
                  <a:outerShdw blurRad="38100" dist="38100" dir="2700000" algn="tl">
                    <a:srgbClr val="000000"/>
                  </a:outerShdw>
                </a:effectLst>
                <a:latin typeface="Berlin Sans FB" panose="020E0602020502020306" pitchFamily="34" charset="0"/>
              </a:rPr>
              <a:t>Psa. 23:1-6</a:t>
            </a:r>
          </a:p>
        </p:txBody>
      </p:sp>
      <p:sp>
        <p:nvSpPr>
          <p:cNvPr id="27" name="Text Box 15">
            <a:extLst>
              <a:ext uri="{FF2B5EF4-FFF2-40B4-BE49-F238E27FC236}">
                <a16:creationId xmlns:a16="http://schemas.microsoft.com/office/drawing/2014/main" id="{54638CB8-0606-4988-9096-89F0D22E5056}"/>
              </a:ext>
            </a:extLst>
          </p:cNvPr>
          <p:cNvSpPr txBox="1">
            <a:spLocks noChangeArrowheads="1"/>
          </p:cNvSpPr>
          <p:nvPr/>
        </p:nvSpPr>
        <p:spPr bwMode="auto">
          <a:xfrm>
            <a:off x="685800" y="5054025"/>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Corrects our misconceptions of God:</a:t>
            </a:r>
          </a:p>
        </p:txBody>
      </p:sp>
      <p:pic>
        <p:nvPicPr>
          <p:cNvPr id="17" name="Picture 12" descr="https://s3.amazonaws.com/churchplantmedia-cms/chestnut_level_presbyterian/knowing-god.jpg">
            <a:extLst>
              <a:ext uri="{FF2B5EF4-FFF2-40B4-BE49-F238E27FC236}">
                <a16:creationId xmlns:a16="http://schemas.microsoft.com/office/drawing/2014/main" id="{48713D28-2209-4F50-9350-4951BD404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3581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9561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0"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Importance</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4193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600" dirty="0">
                <a:effectLst>
                  <a:outerShdw blurRad="38100" dist="38100" dir="2700000" algn="tl">
                    <a:srgbClr val="000000"/>
                  </a:outerShdw>
                </a:effectLst>
                <a:latin typeface="Berlin Sans FB" panose="020E0602020502020306" pitchFamily="34" charset="0"/>
              </a:rPr>
              <a:t>Corrects our </a:t>
            </a:r>
            <a:r>
              <a:rPr lang="en-US" sz="3600" dirty="0" err="1">
                <a:effectLst>
                  <a:outerShdw blurRad="38100" dist="38100" dir="2700000" algn="tl">
                    <a:srgbClr val="000000"/>
                  </a:outerShdw>
                </a:effectLst>
                <a:latin typeface="Berlin Sans FB" panose="020E0602020502020306" pitchFamily="34" charset="0"/>
              </a:rPr>
              <a:t>misconcep-tions</a:t>
            </a:r>
            <a:r>
              <a:rPr lang="en-US" sz="3600" dirty="0">
                <a:effectLst>
                  <a:outerShdw blurRad="38100" dist="38100" dir="2700000" algn="tl">
                    <a:srgbClr val="000000"/>
                  </a:outerShdw>
                </a:effectLst>
                <a:latin typeface="Berlin Sans FB" panose="020E0602020502020306" pitchFamily="34" charset="0"/>
              </a:rPr>
              <a:t> of God:</a:t>
            </a:r>
            <a:endParaRPr lang="en-US" sz="36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5</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678657" y="2829580"/>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Doting grandfather</a:t>
            </a:r>
            <a:endParaRPr lang="en-US" sz="32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678657" y="3575850"/>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Impersonal scientist</a:t>
            </a:r>
            <a:endParaRPr lang="en-US" sz="32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20" name="Text Box 15">
            <a:extLst>
              <a:ext uri="{FF2B5EF4-FFF2-40B4-BE49-F238E27FC236}">
                <a16:creationId xmlns:a16="http://schemas.microsoft.com/office/drawing/2014/main" id="{4B0789AC-0F5D-48C2-A01E-7DFBB867AFEF}"/>
              </a:ext>
            </a:extLst>
          </p:cNvPr>
          <p:cNvSpPr txBox="1">
            <a:spLocks noChangeArrowheads="1"/>
          </p:cNvSpPr>
          <p:nvPr/>
        </p:nvSpPr>
        <p:spPr bwMode="auto">
          <a:xfrm>
            <a:off x="678657" y="4305368"/>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Merlin the magician</a:t>
            </a:r>
            <a:endParaRPr lang="en-US" sz="32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27" name="Text Box 15">
            <a:extLst>
              <a:ext uri="{FF2B5EF4-FFF2-40B4-BE49-F238E27FC236}">
                <a16:creationId xmlns:a16="http://schemas.microsoft.com/office/drawing/2014/main" id="{54638CB8-0606-4988-9096-89F0D22E5056}"/>
              </a:ext>
            </a:extLst>
          </p:cNvPr>
          <p:cNvSpPr txBox="1">
            <a:spLocks noChangeArrowheads="1"/>
          </p:cNvSpPr>
          <p:nvPr/>
        </p:nvSpPr>
        <p:spPr bwMode="auto">
          <a:xfrm>
            <a:off x="678657" y="5067368"/>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Cosmic bug zapper</a:t>
            </a:r>
          </a:p>
        </p:txBody>
      </p:sp>
      <p:pic>
        <p:nvPicPr>
          <p:cNvPr id="17" name="Picture 12" descr="https://s3.amazonaws.com/churchplantmedia-cms/chestnut_level_presbyterian/knowing-god.jpg">
            <a:extLst>
              <a:ext uri="{FF2B5EF4-FFF2-40B4-BE49-F238E27FC236}">
                <a16:creationId xmlns:a16="http://schemas.microsoft.com/office/drawing/2014/main" id="{48713D28-2209-4F50-9350-4951BD404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3581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5">
            <a:extLst>
              <a:ext uri="{FF2B5EF4-FFF2-40B4-BE49-F238E27FC236}">
                <a16:creationId xmlns:a16="http://schemas.microsoft.com/office/drawing/2014/main" id="{A9CDA015-3B90-4795-9B4C-942ED8D87CDA}"/>
              </a:ext>
            </a:extLst>
          </p:cNvPr>
          <p:cNvSpPr txBox="1">
            <a:spLocks noChangeArrowheads="1"/>
          </p:cNvSpPr>
          <p:nvPr/>
        </p:nvSpPr>
        <p:spPr bwMode="auto">
          <a:xfrm>
            <a:off x="678657" y="5817069"/>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Celestial Santa Claus</a:t>
            </a:r>
          </a:p>
        </p:txBody>
      </p:sp>
    </p:spTree>
    <p:extLst>
      <p:ext uri="{BB962C8B-B14F-4D97-AF65-F5344CB8AC3E}">
        <p14:creationId xmlns:p14="http://schemas.microsoft.com/office/powerpoint/2010/main" val="367715779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0" grpId="0"/>
      <p:bldP spid="2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52DB3-CAD7-440F-BF7F-A2FF642A5F66}"/>
              </a:ext>
            </a:extLst>
          </p:cNvPr>
          <p:cNvSpPr>
            <a:spLocks noGrp="1"/>
          </p:cNvSpPr>
          <p:nvPr>
            <p:ph type="sldNum" sz="quarter" idx="12"/>
          </p:nvPr>
        </p:nvSpPr>
        <p:spPr>
          <a:xfrm>
            <a:off x="6934200" y="6400800"/>
            <a:ext cx="2133600" cy="457200"/>
          </a:xfrm>
        </p:spPr>
        <p:txBody>
          <a:bodyPr/>
          <a:lstStyle/>
          <a:p>
            <a:fld id="{2B13E908-D789-45A9-9EAA-832F023054FE}" type="slidenum">
              <a:rPr lang="en-US" sz="1800" b="1" smtClean="0">
                <a:latin typeface="Gill Sans MT" panose="020B0502020104020203" pitchFamily="34" charset="0"/>
              </a:rPr>
              <a:pPr/>
              <a:t>6</a:t>
            </a:fld>
            <a:endParaRPr lang="en-US" sz="1800" b="1" dirty="0">
              <a:latin typeface="Gill Sans MT" panose="020B0502020104020203" pitchFamily="34" charset="0"/>
            </a:endParaRPr>
          </a:p>
        </p:txBody>
      </p:sp>
      <p:sp>
        <p:nvSpPr>
          <p:cNvPr id="3" name="Rectangle 2">
            <a:extLst>
              <a:ext uri="{FF2B5EF4-FFF2-40B4-BE49-F238E27FC236}">
                <a16:creationId xmlns:a16="http://schemas.microsoft.com/office/drawing/2014/main" id="{EC94590E-D7A8-43D3-B554-865AA867BD01}"/>
              </a:ext>
            </a:extLst>
          </p:cNvPr>
          <p:cNvSpPr/>
          <p:nvPr/>
        </p:nvSpPr>
        <p:spPr>
          <a:xfrm>
            <a:off x="0" y="152400"/>
            <a:ext cx="9220200" cy="6494085"/>
          </a:xfrm>
          <a:prstGeom prst="rect">
            <a:avLst/>
          </a:prstGeom>
        </p:spPr>
        <p:txBody>
          <a:bodyPr wrap="square">
            <a:spAutoFit/>
          </a:bodyPr>
          <a:lstStyle/>
          <a:p>
            <a:pPr marL="230188" marR="365760" algn="just">
              <a:spcBef>
                <a:spcPts val="0"/>
              </a:spcBef>
              <a:spcAft>
                <a:spcPts val="0"/>
              </a:spcAft>
            </a:pPr>
            <a:r>
              <a:rPr lang="en-US" sz="2600" dirty="0">
                <a:solidFill>
                  <a:srgbClr val="FFFF00"/>
                </a:solidFill>
                <a:latin typeface="Berlin Sans FB" panose="020E0602020502020306" pitchFamily="34" charset="0"/>
                <a:ea typeface="Times New Roman" panose="02020603050405020304" pitchFamily="18" charset="0"/>
                <a:cs typeface="Times New Roman" panose="02020603050405020304" pitchFamily="18" charset="0"/>
              </a:rPr>
              <a:t>“The god of this century no more resembles the Sovereign of Holy Writ than does the dim flickering candle the glory of the midday sun.  The god who is talked about in the average pulpit, spoken of in the ordinary Sunday school, mentioned in much of the religious literature of the day, and preached in most of the so-called Christian conferences, is a figment of human imagination, an invention of maudlin sentimentality.  The heathen outside the pale of Christendom form gods of wood and stone, while millions of heathen inside Christendom manufacture a god out of their carnal minds.  In reality, they are but atheists, for there is no other possible alternative between an absolutely supreme God, and no God at all.  A ‘god’ whose will is resisted, whose designs are frustrated, whose purpose is checkmated, possesses no title to Deity, and so far from being a fit object of worship, merits naught but contempt.”  </a:t>
            </a:r>
            <a:r>
              <a:rPr lang="en-US" sz="2400" dirty="0">
                <a:latin typeface="Berlin Sans FB" panose="020E0602020502020306" pitchFamily="34" charset="0"/>
                <a:ea typeface="Times New Roman" panose="02020603050405020304" pitchFamily="18" charset="0"/>
                <a:cs typeface="Times New Roman" panose="02020603050405020304" pitchFamily="18" charset="0"/>
              </a:rPr>
              <a:t>(Arthur Pink, </a:t>
            </a:r>
            <a:r>
              <a:rPr lang="en-US" sz="2400" i="1" dirty="0">
                <a:latin typeface="Berlin Sans FB" panose="020E0602020502020306" pitchFamily="34" charset="0"/>
                <a:ea typeface="Times New Roman" panose="02020603050405020304" pitchFamily="18" charset="0"/>
                <a:cs typeface="Times New Roman" panose="02020603050405020304" pitchFamily="18" charset="0"/>
              </a:rPr>
              <a:t>Gleanings in the Godhead</a:t>
            </a:r>
            <a:r>
              <a:rPr lang="en-US" sz="2400" dirty="0">
                <a:latin typeface="Berlin Sans FB" panose="020E0602020502020306" pitchFamily="34" charset="0"/>
                <a:ea typeface="Times New Roman" panose="02020603050405020304" pitchFamily="18" charset="0"/>
                <a:cs typeface="Times New Roman" panose="02020603050405020304" pitchFamily="18" charset="0"/>
              </a:rPr>
              <a:t>, pp. 28-29)</a:t>
            </a:r>
            <a:endParaRPr lang="en-US" sz="2400" dirty="0">
              <a:effectLst/>
              <a:latin typeface="Berlin Sans FB" panose="020E0602020502020306"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5506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Importance</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4193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200" dirty="0">
                <a:effectLst>
                  <a:outerShdw blurRad="38100" dist="38100" dir="2700000" algn="tl">
                    <a:srgbClr val="000000"/>
                  </a:outerShdw>
                </a:effectLst>
                <a:latin typeface="Berlin Sans FB" panose="020E0602020502020306" pitchFamily="34" charset="0"/>
              </a:rPr>
              <a:t>The correct concept of God affects our perception of:</a:t>
            </a:r>
            <a:endParaRPr lang="en-US" sz="32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7</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678657" y="2829580"/>
            <a:ext cx="784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The world and how we relate to it:  </a:t>
            </a:r>
            <a:r>
              <a:rPr lang="en-US" sz="2800" dirty="0">
                <a:solidFill>
                  <a:srgbClr val="FFCC00"/>
                </a:solidFill>
                <a:effectLst>
                  <a:outerShdw blurRad="38100" dist="38100" dir="2700000" algn="tl">
                    <a:srgbClr val="000000"/>
                  </a:outerShdw>
                </a:effectLst>
                <a:latin typeface="Berlin Sans FB" panose="020E0602020502020306" pitchFamily="34" charset="0"/>
              </a:rPr>
              <a:t>Phil. 3:8-10</a:t>
            </a: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678656" y="3686094"/>
            <a:ext cx="83129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All our relationships:  </a:t>
            </a:r>
            <a:r>
              <a:rPr lang="en-US" sz="2800" dirty="0">
                <a:solidFill>
                  <a:srgbClr val="FFCC00"/>
                </a:solidFill>
                <a:effectLst>
                  <a:outerShdw blurRad="38100" dist="38100" dir="2700000" algn="tl">
                    <a:srgbClr val="000000"/>
                  </a:outerShdw>
                </a:effectLst>
                <a:latin typeface="Berlin Sans FB" panose="020E0602020502020306" pitchFamily="34" charset="0"/>
              </a:rPr>
              <a:t>Lk. 14:26; Matt. 19:9-10; Eph. 5:25, 28; Rom. 13:1-7; Eph. 6:1-6, 5-9; 1 Pet. 1:22 </a:t>
            </a:r>
          </a:p>
        </p:txBody>
      </p:sp>
      <p:sp>
        <p:nvSpPr>
          <p:cNvPr id="27" name="Text Box 15">
            <a:extLst>
              <a:ext uri="{FF2B5EF4-FFF2-40B4-BE49-F238E27FC236}">
                <a16:creationId xmlns:a16="http://schemas.microsoft.com/office/drawing/2014/main" id="{54638CB8-0606-4988-9096-89F0D22E5056}"/>
              </a:ext>
            </a:extLst>
          </p:cNvPr>
          <p:cNvSpPr txBox="1">
            <a:spLocks noChangeArrowheads="1"/>
          </p:cNvSpPr>
          <p:nvPr/>
        </p:nvSpPr>
        <p:spPr bwMode="auto">
          <a:xfrm>
            <a:off x="678657" y="4910858"/>
            <a:ext cx="7848600" cy="5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Insight into God’s Word:  </a:t>
            </a:r>
            <a:r>
              <a:rPr lang="en-US" sz="2800" dirty="0">
                <a:solidFill>
                  <a:srgbClr val="FFCC00"/>
                </a:solidFill>
                <a:effectLst>
                  <a:outerShdw blurRad="38100" dist="38100" dir="2700000" algn="tl">
                    <a:srgbClr val="000000"/>
                  </a:outerShdw>
                </a:effectLst>
                <a:latin typeface="Berlin Sans FB" panose="020E0602020502020306" pitchFamily="34" charset="0"/>
              </a:rPr>
              <a:t>Psa. 119:14-20</a:t>
            </a:r>
          </a:p>
        </p:txBody>
      </p:sp>
      <p:pic>
        <p:nvPicPr>
          <p:cNvPr id="17" name="Picture 12" descr="https://s3.amazonaws.com/churchplantmedia-cms/chestnut_level_presbyterian/knowing-god.jpg">
            <a:extLst>
              <a:ext uri="{FF2B5EF4-FFF2-40B4-BE49-F238E27FC236}">
                <a16:creationId xmlns:a16="http://schemas.microsoft.com/office/drawing/2014/main" id="{48713D28-2209-4F50-9350-4951BD404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3581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5">
            <a:extLst>
              <a:ext uri="{FF2B5EF4-FFF2-40B4-BE49-F238E27FC236}">
                <a16:creationId xmlns:a16="http://schemas.microsoft.com/office/drawing/2014/main" id="{A9CDA015-3B90-4795-9B4C-942ED8D87CDA}"/>
              </a:ext>
            </a:extLst>
          </p:cNvPr>
          <p:cNvSpPr txBox="1">
            <a:spLocks noChangeArrowheads="1"/>
          </p:cNvSpPr>
          <p:nvPr/>
        </p:nvSpPr>
        <p:spPr bwMode="auto">
          <a:xfrm>
            <a:off x="678657" y="5725180"/>
            <a:ext cx="784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Our goals and aim in life:  </a:t>
            </a:r>
            <a:r>
              <a:rPr lang="en-US" sz="2800" dirty="0">
                <a:solidFill>
                  <a:srgbClr val="FFCC00"/>
                </a:solidFill>
                <a:effectLst>
                  <a:outerShdw blurRad="38100" dist="38100" dir="2700000" algn="tl">
                    <a:srgbClr val="000000"/>
                  </a:outerShdw>
                </a:effectLst>
                <a:latin typeface="Berlin Sans FB" panose="020E0602020502020306" pitchFamily="34" charset="0"/>
              </a:rPr>
              <a:t>Phil. 1:21</a:t>
            </a:r>
          </a:p>
        </p:txBody>
      </p:sp>
    </p:spTree>
    <p:extLst>
      <p:ext uri="{BB962C8B-B14F-4D97-AF65-F5344CB8AC3E}">
        <p14:creationId xmlns:p14="http://schemas.microsoft.com/office/powerpoint/2010/main" val="16657109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Importance</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0383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200" dirty="0">
                <a:effectLst>
                  <a:outerShdw blurRad="38100" dist="38100" dir="2700000" algn="tl">
                    <a:srgbClr val="000000"/>
                  </a:outerShdw>
                </a:effectLst>
                <a:latin typeface="Berlin Sans FB" panose="020E0602020502020306" pitchFamily="34" charset="0"/>
              </a:rPr>
              <a:t>Specific reasons:</a:t>
            </a:r>
            <a:endParaRPr lang="en-US" sz="3200" dirty="0">
              <a:solidFill>
                <a:srgbClr val="FFCC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8</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533400" y="2209800"/>
            <a:ext cx="7848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Eternal life:  </a:t>
            </a:r>
            <a:r>
              <a:rPr lang="en-US" sz="2600" dirty="0">
                <a:solidFill>
                  <a:srgbClr val="FFCC00"/>
                </a:solidFill>
                <a:effectLst>
                  <a:outerShdw blurRad="38100" dist="38100" dir="2700000" algn="tl">
                    <a:srgbClr val="000000"/>
                  </a:outerShdw>
                </a:effectLst>
                <a:latin typeface="Berlin Sans FB" panose="020E0602020502020306" pitchFamily="34" charset="0"/>
              </a:rPr>
              <a:t>Jn. 17:3; 1 Jn. 5:20</a:t>
            </a: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533400" y="2760468"/>
            <a:ext cx="7848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Delights God:  </a:t>
            </a:r>
            <a:r>
              <a:rPr lang="en-US" sz="2600" dirty="0">
                <a:solidFill>
                  <a:srgbClr val="FFCC00"/>
                </a:solidFill>
                <a:effectLst>
                  <a:outerShdw blurRad="38100" dist="38100" dir="2700000" algn="tl">
                    <a:srgbClr val="000000"/>
                  </a:outerShdw>
                </a:effectLst>
                <a:latin typeface="Berlin Sans FB" panose="020E0602020502020306" pitchFamily="34" charset="0"/>
              </a:rPr>
              <a:t>Jer. 9:23-24</a:t>
            </a:r>
          </a:p>
        </p:txBody>
      </p:sp>
      <p:sp>
        <p:nvSpPr>
          <p:cNvPr id="27" name="Text Box 15">
            <a:extLst>
              <a:ext uri="{FF2B5EF4-FFF2-40B4-BE49-F238E27FC236}">
                <a16:creationId xmlns:a16="http://schemas.microsoft.com/office/drawing/2014/main" id="{54638CB8-0606-4988-9096-89F0D22E5056}"/>
              </a:ext>
            </a:extLst>
          </p:cNvPr>
          <p:cNvSpPr txBox="1">
            <a:spLocks noChangeArrowheads="1"/>
          </p:cNvSpPr>
          <p:nvPr/>
        </p:nvSpPr>
        <p:spPr bwMode="auto">
          <a:xfrm>
            <a:off x="533400" y="3352800"/>
            <a:ext cx="7848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2600" dirty="0">
                <a:solidFill>
                  <a:srgbClr val="FFFF00"/>
                </a:solidFill>
                <a:effectLst>
                  <a:outerShdw blurRad="38100" dist="38100" dir="2700000" algn="tl">
                    <a:srgbClr val="000000"/>
                  </a:outerShdw>
                </a:effectLst>
                <a:latin typeface="Berlin Sans FB" panose="020E0602020502020306" pitchFamily="34" charset="0"/>
              </a:rPr>
              <a:t>Foundation:</a:t>
            </a:r>
          </a:p>
        </p:txBody>
      </p:sp>
      <p:pic>
        <p:nvPicPr>
          <p:cNvPr id="17" name="Picture 12" descr="https://s3.amazonaws.com/churchplantmedia-cms/chestnut_level_presbyterian/knowing-god.jpg">
            <a:extLst>
              <a:ext uri="{FF2B5EF4-FFF2-40B4-BE49-F238E27FC236}">
                <a16:creationId xmlns:a16="http://schemas.microsoft.com/office/drawing/2014/main" id="{48713D28-2209-4F50-9350-4951BD404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3581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5">
            <a:extLst>
              <a:ext uri="{FF2B5EF4-FFF2-40B4-BE49-F238E27FC236}">
                <a16:creationId xmlns:a16="http://schemas.microsoft.com/office/drawing/2014/main" id="{2D4D7D3F-166A-4D5A-ACC5-776132E0478F}"/>
              </a:ext>
            </a:extLst>
          </p:cNvPr>
          <p:cNvSpPr txBox="1">
            <a:spLocks noChangeArrowheads="1"/>
          </p:cNvSpPr>
          <p:nvPr/>
        </p:nvSpPr>
        <p:spPr bwMode="auto">
          <a:xfrm>
            <a:off x="990601" y="3969040"/>
            <a:ext cx="6104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Faith, hope:  </a:t>
            </a:r>
            <a:r>
              <a:rPr lang="en-US" sz="2400" dirty="0">
                <a:solidFill>
                  <a:srgbClr val="FFCC00"/>
                </a:solidFill>
                <a:effectLst>
                  <a:outerShdw blurRad="38100" dist="38100" dir="2700000" algn="tl">
                    <a:srgbClr val="000000"/>
                  </a:outerShdw>
                </a:effectLst>
                <a:latin typeface="Berlin Sans FB" panose="020E0602020502020306" pitchFamily="34" charset="0"/>
              </a:rPr>
              <a:t>Heb. 11:6; Rom. 5:3-5</a:t>
            </a:r>
          </a:p>
        </p:txBody>
      </p:sp>
      <p:sp>
        <p:nvSpPr>
          <p:cNvPr id="14" name="Text Box 15">
            <a:extLst>
              <a:ext uri="{FF2B5EF4-FFF2-40B4-BE49-F238E27FC236}">
                <a16:creationId xmlns:a16="http://schemas.microsoft.com/office/drawing/2014/main" id="{C267C55A-971A-470D-A4C5-46265E928B7F}"/>
              </a:ext>
            </a:extLst>
          </p:cNvPr>
          <p:cNvSpPr txBox="1">
            <a:spLocks noChangeArrowheads="1"/>
          </p:cNvSpPr>
          <p:nvPr/>
        </p:nvSpPr>
        <p:spPr bwMode="auto">
          <a:xfrm>
            <a:off x="991756" y="4892676"/>
            <a:ext cx="662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Prayer &amp; worship:  </a:t>
            </a:r>
            <a:r>
              <a:rPr lang="en-US" sz="2400" dirty="0">
                <a:solidFill>
                  <a:srgbClr val="FFCC00"/>
                </a:solidFill>
                <a:effectLst>
                  <a:outerShdw blurRad="38100" dist="38100" dir="2700000" algn="tl">
                    <a:srgbClr val="000000"/>
                  </a:outerShdw>
                </a:effectLst>
                <a:latin typeface="Berlin Sans FB" panose="020E0602020502020306" pitchFamily="34" charset="0"/>
              </a:rPr>
              <a:t>Psa. 54:2; Rev. 4:8</a:t>
            </a:r>
          </a:p>
        </p:txBody>
      </p:sp>
      <p:sp>
        <p:nvSpPr>
          <p:cNvPr id="15" name="Text Box 15">
            <a:extLst>
              <a:ext uri="{FF2B5EF4-FFF2-40B4-BE49-F238E27FC236}">
                <a16:creationId xmlns:a16="http://schemas.microsoft.com/office/drawing/2014/main" id="{C559D965-1B09-4E2C-BDDA-49030B8EFD50}"/>
              </a:ext>
            </a:extLst>
          </p:cNvPr>
          <p:cNvSpPr txBox="1">
            <a:spLocks noChangeArrowheads="1"/>
          </p:cNvSpPr>
          <p:nvPr/>
        </p:nvSpPr>
        <p:spPr bwMode="auto">
          <a:xfrm>
            <a:off x="990600" y="4425602"/>
            <a:ext cx="6104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Evangelism:  </a:t>
            </a:r>
            <a:r>
              <a:rPr lang="en-US" sz="2400" dirty="0">
                <a:solidFill>
                  <a:srgbClr val="FFCC00"/>
                </a:solidFill>
                <a:effectLst>
                  <a:outerShdw blurRad="38100" dist="38100" dir="2700000" algn="tl">
                    <a:srgbClr val="000000"/>
                  </a:outerShdw>
                </a:effectLst>
                <a:latin typeface="Berlin Sans FB" panose="020E0602020502020306" pitchFamily="34" charset="0"/>
              </a:rPr>
              <a:t>Mt. 16:26; 1 Pet. 2:9</a:t>
            </a:r>
          </a:p>
        </p:txBody>
      </p:sp>
      <p:sp>
        <p:nvSpPr>
          <p:cNvPr id="16" name="Text Box 15">
            <a:extLst>
              <a:ext uri="{FF2B5EF4-FFF2-40B4-BE49-F238E27FC236}">
                <a16:creationId xmlns:a16="http://schemas.microsoft.com/office/drawing/2014/main" id="{AD9F2095-E2E9-447B-8F89-5E17CEB46215}"/>
              </a:ext>
            </a:extLst>
          </p:cNvPr>
          <p:cNvSpPr txBox="1">
            <a:spLocks noChangeArrowheads="1"/>
          </p:cNvSpPr>
          <p:nvPr/>
        </p:nvSpPr>
        <p:spPr bwMode="auto">
          <a:xfrm>
            <a:off x="990600" y="5349876"/>
            <a:ext cx="662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Bible study:  </a:t>
            </a:r>
            <a:r>
              <a:rPr lang="en-US" sz="2400" dirty="0">
                <a:solidFill>
                  <a:srgbClr val="FFCC00"/>
                </a:solidFill>
                <a:effectLst>
                  <a:outerShdw blurRad="38100" dist="38100" dir="2700000" algn="tl">
                    <a:srgbClr val="000000"/>
                  </a:outerShdw>
                </a:effectLst>
                <a:latin typeface="Berlin Sans FB" panose="020E0602020502020306" pitchFamily="34" charset="0"/>
              </a:rPr>
              <a:t>Psa. 1:1-2; 119; 2 Tim. 2:15</a:t>
            </a:r>
          </a:p>
        </p:txBody>
      </p:sp>
      <p:sp>
        <p:nvSpPr>
          <p:cNvPr id="19" name="Text Box 15">
            <a:extLst>
              <a:ext uri="{FF2B5EF4-FFF2-40B4-BE49-F238E27FC236}">
                <a16:creationId xmlns:a16="http://schemas.microsoft.com/office/drawing/2014/main" id="{8C4912F2-607E-4C07-8718-EC15D5081E3B}"/>
              </a:ext>
            </a:extLst>
          </p:cNvPr>
          <p:cNvSpPr txBox="1">
            <a:spLocks noChangeArrowheads="1"/>
          </p:cNvSpPr>
          <p:nvPr/>
        </p:nvSpPr>
        <p:spPr bwMode="auto">
          <a:xfrm>
            <a:off x="990599" y="5838784"/>
            <a:ext cx="8313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Perspective on life:  </a:t>
            </a:r>
            <a:r>
              <a:rPr lang="en-US" sz="2400" dirty="0">
                <a:solidFill>
                  <a:srgbClr val="FFCC00"/>
                </a:solidFill>
                <a:effectLst>
                  <a:outerShdw blurRad="38100" dist="38100" dir="2700000" algn="tl">
                    <a:srgbClr val="000000"/>
                  </a:outerShdw>
                </a:effectLst>
                <a:latin typeface="Berlin Sans FB" panose="020E0602020502020306" pitchFamily="34" charset="0"/>
              </a:rPr>
              <a:t>Phil. 1:21; 3:8-10</a:t>
            </a:r>
          </a:p>
        </p:txBody>
      </p:sp>
    </p:spTree>
    <p:extLst>
      <p:ext uri="{BB962C8B-B14F-4D97-AF65-F5344CB8AC3E}">
        <p14:creationId xmlns:p14="http://schemas.microsoft.com/office/powerpoint/2010/main" val="306318943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par>
                          <p:cTn id="46" fill="hold">
                            <p:stCondLst>
                              <p:cond delay="1500"/>
                            </p:stCondLst>
                            <p:childTnLst>
                              <p:par>
                                <p:cTn id="47" presetID="9"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par>
                          <p:cTn id="50" fill="hold">
                            <p:stCondLst>
                              <p:cond delay="2000"/>
                            </p:stCondLst>
                            <p:childTnLst>
                              <p:par>
                                <p:cTn id="51" presetID="9"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childTnLst>
                          </p:cTn>
                        </p:par>
                        <p:par>
                          <p:cTn id="54" fill="hold">
                            <p:stCondLst>
                              <p:cond delay="2500"/>
                            </p:stCondLst>
                            <p:childTnLst>
                              <p:par>
                                <p:cTn id="55" presetID="9"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7" grpId="0"/>
      <p:bldP spid="13" grpId="0"/>
      <p:bldP spid="14" grpId="0"/>
      <p:bldP spid="15" grpId="0"/>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Knowing God:  Introduction</a:t>
            </a:r>
          </a:p>
        </p:txBody>
      </p:sp>
      <p:sp>
        <p:nvSpPr>
          <p:cNvPr id="56329" name="Text Box 9"/>
          <p:cNvSpPr txBox="1">
            <a:spLocks noChangeArrowheads="1"/>
          </p:cNvSpPr>
          <p:nvPr/>
        </p:nvSpPr>
        <p:spPr bwMode="auto">
          <a:xfrm>
            <a:off x="76200" y="191022"/>
            <a:ext cx="6894853" cy="110799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6600" dirty="0">
                <a:solidFill>
                  <a:srgbClr val="FFFF00"/>
                </a:solidFill>
                <a:latin typeface="Berlin Sans FB" panose="020E0602020502020306" pitchFamily="34" charset="0"/>
              </a:rPr>
              <a:t>Themes</a:t>
            </a:r>
            <a:endParaRPr lang="en-US" sz="66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03834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600" dirty="0">
                <a:effectLst>
                  <a:outerShdw blurRad="38100" dist="38100" dir="2700000" algn="tl">
                    <a:srgbClr val="000000"/>
                  </a:outerShdw>
                </a:effectLst>
                <a:latin typeface="Berlin Sans FB" panose="020E0602020502020306" pitchFamily="34" charset="0"/>
              </a:rPr>
              <a:t>Godhead of God:  </a:t>
            </a:r>
            <a:r>
              <a:rPr lang="en-US" sz="3600" dirty="0">
                <a:solidFill>
                  <a:srgbClr val="FFCC00"/>
                </a:solidFill>
                <a:effectLst>
                  <a:outerShdw blurRad="38100" dist="38100" dir="2700000" algn="tl">
                    <a:srgbClr val="000000"/>
                  </a:outerShdw>
                </a:effectLst>
                <a:latin typeface="Berlin Sans FB" panose="020E0602020502020306" pitchFamily="34" charset="0"/>
              </a:rPr>
              <a:t>Rom. 1:20; Psa. 50:21; Job 38-42; Isa. 55:8-9</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9</a:t>
            </a:fld>
            <a:endParaRPr lang="en-US" sz="1800" b="1" dirty="0">
              <a:effectLst/>
              <a:latin typeface="Gill Sans MT" panose="020B0502020104020203" pitchFamily="34" charset="0"/>
            </a:endParaRPr>
          </a:p>
        </p:txBody>
      </p:sp>
      <p:sp>
        <p:nvSpPr>
          <p:cNvPr id="26" name="Text Box 15">
            <a:extLst>
              <a:ext uri="{FF2B5EF4-FFF2-40B4-BE49-F238E27FC236}">
                <a16:creationId xmlns:a16="http://schemas.microsoft.com/office/drawing/2014/main" id="{FB4F77D4-8626-4809-A012-9A43A7C748E5}"/>
              </a:ext>
            </a:extLst>
          </p:cNvPr>
          <p:cNvSpPr txBox="1">
            <a:spLocks noChangeArrowheads="1"/>
          </p:cNvSpPr>
          <p:nvPr/>
        </p:nvSpPr>
        <p:spPr bwMode="auto">
          <a:xfrm>
            <a:off x="685800" y="3581400"/>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Self-existence:  </a:t>
            </a:r>
            <a:r>
              <a:rPr lang="en-US" sz="3200" dirty="0">
                <a:solidFill>
                  <a:srgbClr val="FFCC00"/>
                </a:solidFill>
                <a:effectLst>
                  <a:outerShdw blurRad="38100" dist="38100" dir="2700000" algn="tl">
                    <a:srgbClr val="000000"/>
                  </a:outerShdw>
                </a:effectLst>
                <a:latin typeface="Berlin Sans FB" panose="020E0602020502020306" pitchFamily="34" charset="0"/>
              </a:rPr>
              <a:t>Ex. 3:11-14; Psa. 90:2</a:t>
            </a:r>
          </a:p>
        </p:txBody>
      </p:sp>
      <p:sp>
        <p:nvSpPr>
          <p:cNvPr id="18" name="Text Box 15">
            <a:extLst>
              <a:ext uri="{FF2B5EF4-FFF2-40B4-BE49-F238E27FC236}">
                <a16:creationId xmlns:a16="http://schemas.microsoft.com/office/drawing/2014/main" id="{9897BB83-157E-4FAE-ADF9-69A7A1208AAA}"/>
              </a:ext>
            </a:extLst>
          </p:cNvPr>
          <p:cNvSpPr txBox="1">
            <a:spLocks noChangeArrowheads="1"/>
          </p:cNvSpPr>
          <p:nvPr/>
        </p:nvSpPr>
        <p:spPr bwMode="auto">
          <a:xfrm>
            <a:off x="685800" y="4406348"/>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Infinite:  </a:t>
            </a:r>
            <a:r>
              <a:rPr lang="en-US" sz="3200" dirty="0">
                <a:solidFill>
                  <a:srgbClr val="FFCC00"/>
                </a:solidFill>
                <a:effectLst>
                  <a:outerShdw blurRad="38100" dist="38100" dir="2700000" algn="tl">
                    <a:srgbClr val="000000"/>
                  </a:outerShdw>
                </a:effectLst>
                <a:latin typeface="Berlin Sans FB" panose="020E0602020502020306" pitchFamily="34" charset="0"/>
              </a:rPr>
              <a:t>Heb. 1:10-12</a:t>
            </a:r>
          </a:p>
        </p:txBody>
      </p:sp>
      <p:sp>
        <p:nvSpPr>
          <p:cNvPr id="20" name="Text Box 15">
            <a:extLst>
              <a:ext uri="{FF2B5EF4-FFF2-40B4-BE49-F238E27FC236}">
                <a16:creationId xmlns:a16="http://schemas.microsoft.com/office/drawing/2014/main" id="{4B0789AC-0F5D-48C2-A01E-7DFBB867AFEF}"/>
              </a:ext>
            </a:extLst>
          </p:cNvPr>
          <p:cNvSpPr txBox="1">
            <a:spLocks noChangeArrowheads="1"/>
          </p:cNvSpPr>
          <p:nvPr/>
        </p:nvSpPr>
        <p:spPr bwMode="auto">
          <a:xfrm>
            <a:off x="685800" y="5244548"/>
            <a:ext cx="8534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tx1"/>
              </a:buClr>
              <a:buSzPct val="115000"/>
              <a:buFont typeface="Wingdings 2" panose="05020102010507070707" pitchFamily="18" charset="2"/>
              <a:buChar char="ä"/>
            </a:pPr>
            <a:r>
              <a:rPr lang="en-US" sz="3200" dirty="0">
                <a:solidFill>
                  <a:srgbClr val="FFFF00"/>
                </a:solidFill>
                <a:effectLst>
                  <a:outerShdw blurRad="38100" dist="38100" dir="2700000" algn="tl">
                    <a:srgbClr val="000000"/>
                  </a:outerShdw>
                </a:effectLst>
                <a:latin typeface="Berlin Sans FB" panose="020E0602020502020306" pitchFamily="34" charset="0"/>
              </a:rPr>
              <a:t>Unchangeable:  </a:t>
            </a:r>
            <a:r>
              <a:rPr lang="en-US" sz="3200" dirty="0">
                <a:solidFill>
                  <a:srgbClr val="FFCC00"/>
                </a:solidFill>
                <a:effectLst>
                  <a:outerShdw blurRad="38100" dist="38100" dir="2700000" algn="tl">
                    <a:srgbClr val="000000"/>
                  </a:outerShdw>
                </a:effectLst>
                <a:latin typeface="Berlin Sans FB" panose="020E0602020502020306" pitchFamily="34" charset="0"/>
              </a:rPr>
              <a:t>Num. 23:19; Psa. 102:27; Mal. 3:6; Heb. 13:8</a:t>
            </a:r>
          </a:p>
        </p:txBody>
      </p:sp>
      <p:pic>
        <p:nvPicPr>
          <p:cNvPr id="13" name="Picture 4" descr="Related image">
            <a:extLst>
              <a:ext uri="{FF2B5EF4-FFF2-40B4-BE49-F238E27FC236}">
                <a16:creationId xmlns:a16="http://schemas.microsoft.com/office/drawing/2014/main" id="{E31849C9-B8C4-4749-9286-7F3E4F4B2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453"/>
            <a:ext cx="4343400" cy="286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9345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6335"/>
                                        </p:tgtEl>
                                        <p:attrNameLst>
                                          <p:attrName>style.visibility</p:attrName>
                                        </p:attrNameLst>
                                      </p:cBhvr>
                                      <p:to>
                                        <p:strVal val="visible"/>
                                      </p:to>
                                    </p:set>
                                    <p:animEffect transition="in" filter="dissolve">
                                      <p:cBhvr>
                                        <p:cTn id="23" dur="500"/>
                                        <p:tgtEl>
                                          <p:spTgt spid="5633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26" grpId="0"/>
      <p:bldP spid="18" grpId="0"/>
      <p:bldP spid="20" grpId="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13214</TotalTime>
  <Words>1007</Words>
  <Application>Microsoft Office PowerPoint</Application>
  <PresentationFormat>On-screen Show (4:3)</PresentationFormat>
  <Paragraphs>112</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Berlin Sans FB</vt:lpstr>
      <vt:lpstr>Berlin Sans FB Demi</vt:lpstr>
      <vt:lpstr>Cambria</vt:lpstr>
      <vt:lpstr>Gill Sans MT</vt:lpstr>
      <vt:lpstr>Nyala</vt:lpstr>
      <vt:lpstr>Tahoma</vt:lpstr>
      <vt:lpstr>Times New Roman</vt:lpstr>
      <vt:lpstr>Wingdings</vt:lpstr>
      <vt:lpstr>Wingdings 2</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Knowing God:  Lesson 1:  Introduction</dc:title>
  <dc:creator>Craig Thomas</dc:creator>
  <dc:description>Deckerville:  10/29/2000; Westside:  05/05/2019 PM</dc:description>
  <cp:lastModifiedBy>Craig Thomas</cp:lastModifiedBy>
  <cp:revision>278</cp:revision>
  <dcterms:created xsi:type="dcterms:W3CDTF">2003-10-05T01:10:12Z</dcterms:created>
  <dcterms:modified xsi:type="dcterms:W3CDTF">2019-05-12T19:39:11Z</dcterms:modified>
</cp:coreProperties>
</file>