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11"/>
  </p:notesMasterIdLst>
  <p:sldIdLst>
    <p:sldId id="386" r:id="rId2"/>
    <p:sldId id="493" r:id="rId3"/>
    <p:sldId id="519" r:id="rId4"/>
    <p:sldId id="273" r:id="rId5"/>
    <p:sldId id="512" r:id="rId6"/>
    <p:sldId id="520" r:id="rId7"/>
    <p:sldId id="514" r:id="rId8"/>
    <p:sldId id="521" r:id="rId9"/>
    <p:sldId id="390"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Thomas" initials="CT" lastIdx="1" clrIdx="0">
    <p:extLst>
      <p:ext uri="{19B8F6BF-5375-455C-9EA6-DF929625EA0E}">
        <p15:presenceInfo xmlns:p15="http://schemas.microsoft.com/office/powerpoint/2012/main" userId="00ea655f176af3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660066"/>
    <a:srgbClr val="800080"/>
    <a:srgbClr val="9900CC"/>
    <a:srgbClr val="FFCC66"/>
    <a:srgbClr val="CC66FF"/>
    <a:srgbClr val="990000"/>
    <a:srgbClr val="9900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3330C-9B4D-4C6F-934F-453BD4EEF2D4}" v="7868" dt="2019-06-16T12:21:24.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showGuides="1">
      <p:cViewPr varScale="1">
        <p:scale>
          <a:sx n="72" d="100"/>
          <a:sy n="72" d="100"/>
        </p:scale>
        <p:origin x="22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homas" userId="00ea655f176af39b" providerId="LiveId" clId="{4DE3330C-9B4D-4C6F-934F-453BD4EEF2D4}"/>
    <pc:docChg chg="custSel addSld delSld modSld">
      <pc:chgData name="Craig Thomas" userId="00ea655f176af39b" providerId="LiveId" clId="{4DE3330C-9B4D-4C6F-934F-453BD4EEF2D4}" dt="2019-06-16T12:21:24.025" v="8929" actId="1035"/>
      <pc:docMkLst>
        <pc:docMk/>
      </pc:docMkLst>
      <pc:sldChg chg="addSp delSp modSp modAnim">
        <pc:chgData name="Craig Thomas" userId="00ea655f176af39b" providerId="LiveId" clId="{4DE3330C-9B4D-4C6F-934F-453BD4EEF2D4}" dt="2019-06-16T12:21:24.025" v="8929" actId="1035"/>
        <pc:sldMkLst>
          <pc:docMk/>
          <pc:sldMk cId="3093790869" sldId="390"/>
        </pc:sldMkLst>
        <pc:spChg chg="mod">
          <ac:chgData name="Craig Thomas" userId="00ea655f176af39b" providerId="LiveId" clId="{4DE3330C-9B4D-4C6F-934F-453BD4EEF2D4}" dt="2019-06-16T12:21:24.025" v="8929" actId="1035"/>
          <ac:spMkLst>
            <pc:docMk/>
            <pc:sldMk cId="3093790869" sldId="390"/>
            <ac:spMk id="12" creationId="{423E9614-F49B-443D-BA4F-777652835010}"/>
          </ac:spMkLst>
        </pc:spChg>
        <pc:spChg chg="del">
          <ac:chgData name="Craig Thomas" userId="00ea655f176af39b" providerId="LiveId" clId="{4DE3330C-9B4D-4C6F-934F-453BD4EEF2D4}" dt="2019-06-13T21:35:18.548" v="6972" actId="478"/>
          <ac:spMkLst>
            <pc:docMk/>
            <pc:sldMk cId="3093790869" sldId="390"/>
            <ac:spMk id="14" creationId="{3F7A134A-AB0C-4EAE-A14A-A69295799D65}"/>
          </ac:spMkLst>
        </pc:spChg>
        <pc:spChg chg="add mod">
          <ac:chgData name="Craig Thomas" userId="00ea655f176af39b" providerId="LiveId" clId="{4DE3330C-9B4D-4C6F-934F-453BD4EEF2D4}" dt="2019-06-15T14:45:31.281" v="8919" actId="1038"/>
          <ac:spMkLst>
            <pc:docMk/>
            <pc:sldMk cId="3093790869" sldId="390"/>
            <ac:spMk id="16" creationId="{3705DD6A-590F-4437-BDCD-EBAB7B272775}"/>
          </ac:spMkLst>
        </pc:spChg>
        <pc:spChg chg="add mod">
          <ac:chgData name="Craig Thomas" userId="00ea655f176af39b" providerId="LiveId" clId="{4DE3330C-9B4D-4C6F-934F-453BD4EEF2D4}" dt="2019-06-15T14:45:31.281" v="8919" actId="1038"/>
          <ac:spMkLst>
            <pc:docMk/>
            <pc:sldMk cId="3093790869" sldId="390"/>
            <ac:spMk id="17" creationId="{A2A5773D-33E3-46EC-B290-A4257AD41C38}"/>
          </ac:spMkLst>
        </pc:spChg>
        <pc:spChg chg="add mod">
          <ac:chgData name="Craig Thomas" userId="00ea655f176af39b" providerId="LiveId" clId="{4DE3330C-9B4D-4C6F-934F-453BD4EEF2D4}" dt="2019-06-15T14:45:31.281" v="8919" actId="1038"/>
          <ac:spMkLst>
            <pc:docMk/>
            <pc:sldMk cId="3093790869" sldId="390"/>
            <ac:spMk id="18" creationId="{E446DD2D-3066-4BC5-A86E-0601C651A766}"/>
          </ac:spMkLst>
        </pc:spChg>
        <pc:spChg chg="add mod">
          <ac:chgData name="Craig Thomas" userId="00ea655f176af39b" providerId="LiveId" clId="{4DE3330C-9B4D-4C6F-934F-453BD4EEF2D4}" dt="2019-06-15T14:45:31.281" v="8919" actId="1038"/>
          <ac:spMkLst>
            <pc:docMk/>
            <pc:sldMk cId="3093790869" sldId="390"/>
            <ac:spMk id="19" creationId="{D3A23A31-77B0-422B-A4C3-8DDB1E5FB881}"/>
          </ac:spMkLst>
        </pc:spChg>
        <pc:spChg chg="mod">
          <ac:chgData name="Craig Thomas" userId="00ea655f176af39b" providerId="LiveId" clId="{4DE3330C-9B4D-4C6F-934F-453BD4EEF2D4}" dt="2019-06-13T21:37:26.421" v="7319" actId="1036"/>
          <ac:spMkLst>
            <pc:docMk/>
            <pc:sldMk cId="3093790869" sldId="390"/>
            <ac:spMk id="20" creationId="{5B2A50DC-A6F8-433A-AB6A-CCB90625C7A4}"/>
          </ac:spMkLst>
        </pc:spChg>
        <pc:spChg chg="del mod">
          <ac:chgData name="Craig Thomas" userId="00ea655f176af39b" providerId="LiveId" clId="{4DE3330C-9B4D-4C6F-934F-453BD4EEF2D4}" dt="2019-06-13T21:32:47.881" v="6731" actId="478"/>
          <ac:spMkLst>
            <pc:docMk/>
            <pc:sldMk cId="3093790869" sldId="390"/>
            <ac:spMk id="21" creationId="{CF5588DE-94EC-4B21-BB0F-A5CD40B18912}"/>
          </ac:spMkLst>
        </pc:spChg>
        <pc:spChg chg="del mod">
          <ac:chgData name="Craig Thomas" userId="00ea655f176af39b" providerId="LiveId" clId="{4DE3330C-9B4D-4C6F-934F-453BD4EEF2D4}" dt="2019-06-13T21:34:52.273" v="6970" actId="478"/>
          <ac:spMkLst>
            <pc:docMk/>
            <pc:sldMk cId="3093790869" sldId="390"/>
            <ac:spMk id="22" creationId="{0CC04C90-709D-4226-AE9D-18CD7C68002C}"/>
          </ac:spMkLst>
        </pc:spChg>
        <pc:spChg chg="add mod">
          <ac:chgData name="Craig Thomas" userId="00ea655f176af39b" providerId="LiveId" clId="{4DE3330C-9B4D-4C6F-934F-453BD4EEF2D4}" dt="2019-06-13T21:42:58.271" v="7431" actId="6549"/>
          <ac:spMkLst>
            <pc:docMk/>
            <pc:sldMk cId="3093790869" sldId="390"/>
            <ac:spMk id="23" creationId="{621C0466-4C4A-4C59-BD10-CFECFBAC7AE6}"/>
          </ac:spMkLst>
        </pc:spChg>
        <pc:spChg chg="mod">
          <ac:chgData name="Craig Thomas" userId="00ea655f176af39b" providerId="LiveId" clId="{4DE3330C-9B4D-4C6F-934F-453BD4EEF2D4}" dt="2019-06-13T18:24:39.436" v="1705"/>
          <ac:spMkLst>
            <pc:docMk/>
            <pc:sldMk cId="3093790869" sldId="390"/>
            <ac:spMk id="56324" creationId="{00000000-0000-0000-0000-000000000000}"/>
          </ac:spMkLst>
        </pc:spChg>
        <pc:picChg chg="add mod">
          <ac:chgData name="Craig Thomas" userId="00ea655f176af39b" providerId="LiveId" clId="{4DE3330C-9B4D-4C6F-934F-453BD4EEF2D4}" dt="2019-06-13T21:34:40.932" v="6969" actId="14100"/>
          <ac:picMkLst>
            <pc:docMk/>
            <pc:sldMk cId="3093790869" sldId="390"/>
            <ac:picMk id="13" creationId="{F38E646B-E3B9-4048-B87D-29054D7F113E}"/>
          </ac:picMkLst>
        </pc:picChg>
        <pc:picChg chg="del">
          <ac:chgData name="Craig Thomas" userId="00ea655f176af39b" providerId="LiveId" clId="{4DE3330C-9B4D-4C6F-934F-453BD4EEF2D4}" dt="2019-06-13T21:26:27.274" v="6502" actId="478"/>
          <ac:picMkLst>
            <pc:docMk/>
            <pc:sldMk cId="3093790869" sldId="390"/>
            <ac:picMk id="15" creationId="{A26A9B5B-5D6F-4896-9451-6CC1D81BFC43}"/>
          </ac:picMkLst>
        </pc:picChg>
      </pc:sldChg>
      <pc:sldChg chg="addSp delSp modSp modAnim">
        <pc:chgData name="Craig Thomas" userId="00ea655f176af39b" providerId="LiveId" clId="{4DE3330C-9B4D-4C6F-934F-453BD4EEF2D4}" dt="2019-06-15T13:00:46.985" v="7492" actId="6549"/>
        <pc:sldMkLst>
          <pc:docMk/>
          <pc:sldMk cId="2523280986" sldId="493"/>
        </pc:sldMkLst>
        <pc:spChg chg="del">
          <ac:chgData name="Craig Thomas" userId="00ea655f176af39b" providerId="LiveId" clId="{4DE3330C-9B4D-4C6F-934F-453BD4EEF2D4}" dt="2019-06-13T15:11:13.634" v="156" actId="478"/>
          <ac:spMkLst>
            <pc:docMk/>
            <pc:sldMk cId="2523280986" sldId="493"/>
            <ac:spMk id="12" creationId="{DCC5CD11-A186-4659-98F0-10734E780F85}"/>
          </ac:spMkLst>
        </pc:spChg>
        <pc:spChg chg="del">
          <ac:chgData name="Craig Thomas" userId="00ea655f176af39b" providerId="LiveId" clId="{4DE3330C-9B4D-4C6F-934F-453BD4EEF2D4}" dt="2019-06-13T15:11:13.634" v="156" actId="478"/>
          <ac:spMkLst>
            <pc:docMk/>
            <pc:sldMk cId="2523280986" sldId="493"/>
            <ac:spMk id="13" creationId="{FF61024C-D442-4C94-9F87-4E4562FED3A2}"/>
          </ac:spMkLst>
        </pc:spChg>
        <pc:spChg chg="del">
          <ac:chgData name="Craig Thomas" userId="00ea655f176af39b" providerId="LiveId" clId="{4DE3330C-9B4D-4C6F-934F-453BD4EEF2D4}" dt="2019-06-13T15:11:13.634" v="156" actId="478"/>
          <ac:spMkLst>
            <pc:docMk/>
            <pc:sldMk cId="2523280986" sldId="493"/>
            <ac:spMk id="14" creationId="{61FED26A-B124-4851-84D5-023335D440D3}"/>
          </ac:spMkLst>
        </pc:spChg>
        <pc:spChg chg="add mod">
          <ac:chgData name="Craig Thomas" userId="00ea655f176af39b" providerId="LiveId" clId="{4DE3330C-9B4D-4C6F-934F-453BD4EEF2D4}" dt="2019-06-15T13:00:46.985" v="7492" actId="6549"/>
          <ac:spMkLst>
            <pc:docMk/>
            <pc:sldMk cId="2523280986" sldId="493"/>
            <ac:spMk id="16" creationId="{448FD6FA-6E88-4DE8-92F1-B04D7EC85795}"/>
          </ac:spMkLst>
        </pc:spChg>
        <pc:spChg chg="del">
          <ac:chgData name="Craig Thomas" userId="00ea655f176af39b" providerId="LiveId" clId="{4DE3330C-9B4D-4C6F-934F-453BD4EEF2D4}" dt="2019-06-13T15:11:13.634" v="156" actId="478"/>
          <ac:spMkLst>
            <pc:docMk/>
            <pc:sldMk cId="2523280986" sldId="493"/>
            <ac:spMk id="18" creationId="{6B392A24-BAE2-4662-AF74-91FA0FEB564B}"/>
          </ac:spMkLst>
        </pc:spChg>
        <pc:spChg chg="mod">
          <ac:chgData name="Craig Thomas" userId="00ea655f176af39b" providerId="LiveId" clId="{4DE3330C-9B4D-4C6F-934F-453BD4EEF2D4}" dt="2019-06-15T12:51:47.616" v="7462" actId="20577"/>
          <ac:spMkLst>
            <pc:docMk/>
            <pc:sldMk cId="2523280986" sldId="493"/>
            <ac:spMk id="19" creationId="{482D0756-7117-48F0-8ABB-32D83A535B55}"/>
          </ac:spMkLst>
        </pc:spChg>
        <pc:spChg chg="mod">
          <ac:chgData name="Craig Thomas" userId="00ea655f176af39b" providerId="LiveId" clId="{4DE3330C-9B4D-4C6F-934F-453BD4EEF2D4}" dt="2019-06-13T15:27:31.033" v="537" actId="14100"/>
          <ac:spMkLst>
            <pc:docMk/>
            <pc:sldMk cId="2523280986" sldId="493"/>
            <ac:spMk id="20" creationId="{F409D098-1137-4469-8755-D98F8579B75A}"/>
          </ac:spMkLst>
        </pc:spChg>
        <pc:spChg chg="del">
          <ac:chgData name="Craig Thomas" userId="00ea655f176af39b" providerId="LiveId" clId="{4DE3330C-9B4D-4C6F-934F-453BD4EEF2D4}" dt="2019-06-13T15:11:13.634" v="156" actId="478"/>
          <ac:spMkLst>
            <pc:docMk/>
            <pc:sldMk cId="2523280986" sldId="493"/>
            <ac:spMk id="21" creationId="{E62E26BF-C8A7-42FA-AED6-5E38DEB4DE70}"/>
          </ac:spMkLst>
        </pc:spChg>
        <pc:spChg chg="del">
          <ac:chgData name="Craig Thomas" userId="00ea655f176af39b" providerId="LiveId" clId="{4DE3330C-9B4D-4C6F-934F-453BD4EEF2D4}" dt="2019-06-13T15:11:13.634" v="156" actId="478"/>
          <ac:spMkLst>
            <pc:docMk/>
            <pc:sldMk cId="2523280986" sldId="493"/>
            <ac:spMk id="26" creationId="{AF191264-C122-4CAB-B15E-0F71E74F53C8}"/>
          </ac:spMkLst>
        </pc:spChg>
        <pc:picChg chg="del">
          <ac:chgData name="Craig Thomas" userId="00ea655f176af39b" providerId="LiveId" clId="{4DE3330C-9B4D-4C6F-934F-453BD4EEF2D4}" dt="2019-06-13T15:23:03.548" v="333" actId="478"/>
          <ac:picMkLst>
            <pc:docMk/>
            <pc:sldMk cId="2523280986" sldId="493"/>
            <ac:picMk id="27" creationId="{89489439-40CD-474E-B969-B337A38200A0}"/>
          </ac:picMkLst>
        </pc:picChg>
        <pc:picChg chg="add del mod">
          <ac:chgData name="Craig Thomas" userId="00ea655f176af39b" providerId="LiveId" clId="{4DE3330C-9B4D-4C6F-934F-453BD4EEF2D4}" dt="2019-06-13T18:05:31.449" v="593" actId="478"/>
          <ac:picMkLst>
            <pc:docMk/>
            <pc:sldMk cId="2523280986" sldId="493"/>
            <ac:picMk id="1026" creationId="{2E6BE885-BDFE-4EC1-9CF0-8D793103470D}"/>
          </ac:picMkLst>
        </pc:picChg>
        <pc:picChg chg="add del mod">
          <ac:chgData name="Craig Thomas" userId="00ea655f176af39b" providerId="LiveId" clId="{4DE3330C-9B4D-4C6F-934F-453BD4EEF2D4}" dt="2019-06-13T18:05:30.975" v="592"/>
          <ac:picMkLst>
            <pc:docMk/>
            <pc:sldMk cId="2523280986" sldId="493"/>
            <ac:picMk id="1028" creationId="{29569A0A-B2E5-45F4-8EE7-F20139F69860}"/>
          </ac:picMkLst>
        </pc:picChg>
      </pc:sldChg>
      <pc:sldChg chg="addSp delSp modSp modAnim">
        <pc:chgData name="Craig Thomas" userId="00ea655f176af39b" providerId="LiveId" clId="{4DE3330C-9B4D-4C6F-934F-453BD4EEF2D4}" dt="2019-06-15T13:35:34.014" v="7587" actId="6549"/>
        <pc:sldMkLst>
          <pc:docMk/>
          <pc:sldMk cId="2353120001" sldId="512"/>
        </pc:sldMkLst>
        <pc:spChg chg="add mod">
          <ac:chgData name="Craig Thomas" userId="00ea655f176af39b" providerId="LiveId" clId="{4DE3330C-9B4D-4C6F-934F-453BD4EEF2D4}" dt="2019-06-15T13:35:34.014" v="7587" actId="6549"/>
          <ac:spMkLst>
            <pc:docMk/>
            <pc:sldMk cId="2353120001" sldId="512"/>
            <ac:spMk id="11" creationId="{B34A2CBE-1A49-4907-974E-2FF47CD0D740}"/>
          </ac:spMkLst>
        </pc:spChg>
        <pc:spChg chg="add mod">
          <ac:chgData name="Craig Thomas" userId="00ea655f176af39b" providerId="LiveId" clId="{4DE3330C-9B4D-4C6F-934F-453BD4EEF2D4}" dt="2019-06-15T13:34:06.177" v="7569" actId="20577"/>
          <ac:spMkLst>
            <pc:docMk/>
            <pc:sldMk cId="2353120001" sldId="512"/>
            <ac:spMk id="12" creationId="{2CDB72DE-644B-45E6-8799-4928B1A8CB14}"/>
          </ac:spMkLst>
        </pc:spChg>
        <pc:spChg chg="mod">
          <ac:chgData name="Craig Thomas" userId="00ea655f176af39b" providerId="LiveId" clId="{4DE3330C-9B4D-4C6F-934F-453BD4EEF2D4}" dt="2019-06-13T18:36:55.986" v="2753" actId="6549"/>
          <ac:spMkLst>
            <pc:docMk/>
            <pc:sldMk cId="2353120001" sldId="512"/>
            <ac:spMk id="18" creationId="{FC59F88B-4DAD-4558-B039-062C86F93270}"/>
          </ac:spMkLst>
        </pc:spChg>
        <pc:spChg chg="mod">
          <ac:chgData name="Craig Thomas" userId="00ea655f176af39b" providerId="LiveId" clId="{4DE3330C-9B4D-4C6F-934F-453BD4EEF2D4}" dt="2019-06-13T18:24:39.436" v="1705"/>
          <ac:spMkLst>
            <pc:docMk/>
            <pc:sldMk cId="2353120001" sldId="512"/>
            <ac:spMk id="56324" creationId="{00000000-0000-0000-0000-000000000000}"/>
          </ac:spMkLst>
        </pc:spChg>
        <pc:spChg chg="mod">
          <ac:chgData name="Craig Thomas" userId="00ea655f176af39b" providerId="LiveId" clId="{4DE3330C-9B4D-4C6F-934F-453BD4EEF2D4}" dt="2019-06-13T18:18:25.977" v="1703" actId="1035"/>
          <ac:spMkLst>
            <pc:docMk/>
            <pc:sldMk cId="2353120001" sldId="512"/>
            <ac:spMk id="56329" creationId="{00000000-0000-0000-0000-000000000000}"/>
          </ac:spMkLst>
        </pc:spChg>
        <pc:spChg chg="mod">
          <ac:chgData name="Craig Thomas" userId="00ea655f176af39b" providerId="LiveId" clId="{4DE3330C-9B4D-4C6F-934F-453BD4EEF2D4}" dt="2019-06-15T13:23:31.606" v="7539" actId="6549"/>
          <ac:spMkLst>
            <pc:docMk/>
            <pc:sldMk cId="2353120001" sldId="512"/>
            <ac:spMk id="56335" creationId="{00000000-0000-0000-0000-000000000000}"/>
          </ac:spMkLst>
        </pc:spChg>
        <pc:picChg chg="del">
          <ac:chgData name="Craig Thomas" userId="00ea655f176af39b" providerId="LiveId" clId="{4DE3330C-9B4D-4C6F-934F-453BD4EEF2D4}" dt="2019-06-13T18:18:29.287" v="1704" actId="478"/>
          <ac:picMkLst>
            <pc:docMk/>
            <pc:sldMk cId="2353120001" sldId="512"/>
            <ac:picMk id="14" creationId="{620075A2-DBF2-4149-8468-ADD1F10D92AB}"/>
          </ac:picMkLst>
        </pc:picChg>
        <pc:picChg chg="add mod">
          <ac:chgData name="Craig Thomas" userId="00ea655f176af39b" providerId="LiveId" clId="{4DE3330C-9B4D-4C6F-934F-453BD4EEF2D4}" dt="2019-06-13T18:27:40.519" v="1978" actId="14100"/>
          <ac:picMkLst>
            <pc:docMk/>
            <pc:sldMk cId="2353120001" sldId="512"/>
            <ac:picMk id="3074" creationId="{810ECCF5-6537-4626-B29B-2EFA91732FC9}"/>
          </ac:picMkLst>
        </pc:picChg>
      </pc:sldChg>
      <pc:sldChg chg="addSp delSp modSp modAnim">
        <pc:chgData name="Craig Thomas" userId="00ea655f176af39b" providerId="LiveId" clId="{4DE3330C-9B4D-4C6F-934F-453BD4EEF2D4}" dt="2019-06-15T14:29:47.229" v="8333" actId="1035"/>
        <pc:sldMkLst>
          <pc:docMk/>
          <pc:sldMk cId="3917710248" sldId="514"/>
        </pc:sldMkLst>
        <pc:spChg chg="add mod">
          <ac:chgData name="Craig Thomas" userId="00ea655f176af39b" providerId="LiveId" clId="{4DE3330C-9B4D-4C6F-934F-453BD4EEF2D4}" dt="2019-06-13T20:44:04.252" v="5641" actId="1036"/>
          <ac:spMkLst>
            <pc:docMk/>
            <pc:sldMk cId="3917710248" sldId="514"/>
            <ac:spMk id="12" creationId="{2D149634-406E-454B-8FB0-A27FFFE7D724}"/>
          </ac:spMkLst>
        </pc:spChg>
        <pc:spChg chg="add mod">
          <ac:chgData name="Craig Thomas" userId="00ea655f176af39b" providerId="LiveId" clId="{4DE3330C-9B4D-4C6F-934F-453BD4EEF2D4}" dt="2019-06-13T20:44:29.565" v="5644" actId="1035"/>
          <ac:spMkLst>
            <pc:docMk/>
            <pc:sldMk cId="3917710248" sldId="514"/>
            <ac:spMk id="13" creationId="{D692EE30-79F0-40EE-B323-7462124D761E}"/>
          </ac:spMkLst>
        </pc:spChg>
        <pc:spChg chg="add mod">
          <ac:chgData name="Craig Thomas" userId="00ea655f176af39b" providerId="LiveId" clId="{4DE3330C-9B4D-4C6F-934F-453BD4EEF2D4}" dt="2019-06-15T14:29:47.229" v="8333" actId="1035"/>
          <ac:spMkLst>
            <pc:docMk/>
            <pc:sldMk cId="3917710248" sldId="514"/>
            <ac:spMk id="14" creationId="{77D1D80A-033A-4C59-9C4D-8A87538DE41D}"/>
          </ac:spMkLst>
        </pc:spChg>
        <pc:spChg chg="add mod">
          <ac:chgData name="Craig Thomas" userId="00ea655f176af39b" providerId="LiveId" clId="{4DE3330C-9B4D-4C6F-934F-453BD4EEF2D4}" dt="2019-06-15T14:29:26.348" v="8253" actId="20577"/>
          <ac:spMkLst>
            <pc:docMk/>
            <pc:sldMk cId="3917710248" sldId="514"/>
            <ac:spMk id="15" creationId="{6C201547-BBCA-4262-8D05-1B7B1D703670}"/>
          </ac:spMkLst>
        </pc:spChg>
        <pc:spChg chg="mod">
          <ac:chgData name="Craig Thomas" userId="00ea655f176af39b" providerId="LiveId" clId="{4DE3330C-9B4D-4C6F-934F-453BD4EEF2D4}" dt="2019-06-13T20:49:32.066" v="5659" actId="20577"/>
          <ac:spMkLst>
            <pc:docMk/>
            <pc:sldMk cId="3917710248" sldId="514"/>
            <ac:spMk id="18" creationId="{FC59F88B-4DAD-4558-B039-062C86F93270}"/>
          </ac:spMkLst>
        </pc:spChg>
        <pc:spChg chg="mod">
          <ac:chgData name="Craig Thomas" userId="00ea655f176af39b" providerId="LiveId" clId="{4DE3330C-9B4D-4C6F-934F-453BD4EEF2D4}" dt="2019-06-13T18:24:39.436" v="1705"/>
          <ac:spMkLst>
            <pc:docMk/>
            <pc:sldMk cId="3917710248" sldId="514"/>
            <ac:spMk id="56324" creationId="{00000000-0000-0000-0000-000000000000}"/>
          </ac:spMkLst>
        </pc:spChg>
        <pc:spChg chg="mod">
          <ac:chgData name="Craig Thomas" userId="00ea655f176af39b" providerId="LiveId" clId="{4DE3330C-9B4D-4C6F-934F-453BD4EEF2D4}" dt="2019-06-15T13:53:15.161" v="7818" actId="20577"/>
          <ac:spMkLst>
            <pc:docMk/>
            <pc:sldMk cId="3917710248" sldId="514"/>
            <ac:spMk id="56329" creationId="{00000000-0000-0000-0000-000000000000}"/>
          </ac:spMkLst>
        </pc:spChg>
        <pc:spChg chg="mod">
          <ac:chgData name="Craig Thomas" userId="00ea655f176af39b" providerId="LiveId" clId="{4DE3330C-9B4D-4C6F-934F-453BD4EEF2D4}" dt="2019-06-13T20:43:26.583" v="5632" actId="255"/>
          <ac:spMkLst>
            <pc:docMk/>
            <pc:sldMk cId="3917710248" sldId="514"/>
            <ac:spMk id="56335" creationId="{00000000-0000-0000-0000-000000000000}"/>
          </ac:spMkLst>
        </pc:spChg>
        <pc:picChg chg="del">
          <ac:chgData name="Craig Thomas" userId="00ea655f176af39b" providerId="LiveId" clId="{4DE3330C-9B4D-4C6F-934F-453BD4EEF2D4}" dt="2019-06-13T20:29:36.484" v="4339" actId="478"/>
          <ac:picMkLst>
            <pc:docMk/>
            <pc:sldMk cId="3917710248" sldId="514"/>
            <ac:picMk id="14" creationId="{620075A2-DBF2-4149-8468-ADD1F10D92AB}"/>
          </ac:picMkLst>
        </pc:picChg>
        <pc:picChg chg="add del">
          <ac:chgData name="Craig Thomas" userId="00ea655f176af39b" providerId="LiveId" clId="{4DE3330C-9B4D-4C6F-934F-453BD4EEF2D4}" dt="2019-06-13T20:31:23.268" v="4346" actId="478"/>
          <ac:picMkLst>
            <pc:docMk/>
            <pc:sldMk cId="3917710248" sldId="514"/>
            <ac:picMk id="4098" creationId="{D0E06DB9-86B3-4D5A-A856-2DAAED87D5E6}"/>
          </ac:picMkLst>
        </pc:picChg>
        <pc:picChg chg="add mod">
          <ac:chgData name="Craig Thomas" userId="00ea655f176af39b" providerId="LiveId" clId="{4DE3330C-9B4D-4C6F-934F-453BD4EEF2D4}" dt="2019-06-13T20:31:16.348" v="4344" actId="14100"/>
          <ac:picMkLst>
            <pc:docMk/>
            <pc:sldMk cId="3917710248" sldId="514"/>
            <ac:picMk id="4100" creationId="{A29CC99B-8B25-4BA2-A5D8-81AD86902DA8}"/>
          </ac:picMkLst>
        </pc:picChg>
      </pc:sldChg>
      <pc:sldChg chg="modSp del">
        <pc:chgData name="Craig Thomas" userId="00ea655f176af39b" providerId="LiveId" clId="{4DE3330C-9B4D-4C6F-934F-453BD4EEF2D4}" dt="2019-06-15T14:48:35.392" v="8920" actId="2696"/>
        <pc:sldMkLst>
          <pc:docMk/>
          <pc:sldMk cId="2663069627" sldId="518"/>
        </pc:sldMkLst>
        <pc:picChg chg="mod">
          <ac:chgData name="Craig Thomas" userId="00ea655f176af39b" providerId="LiveId" clId="{4DE3330C-9B4D-4C6F-934F-453BD4EEF2D4}" dt="2019-06-13T18:25:54.044" v="1944" actId="1076"/>
          <ac:picMkLst>
            <pc:docMk/>
            <pc:sldMk cId="2663069627" sldId="518"/>
            <ac:picMk id="1030" creationId="{C8065A4A-E87A-49AF-8260-44FEC1A6B948}"/>
          </ac:picMkLst>
        </pc:picChg>
        <pc:picChg chg="mod">
          <ac:chgData name="Craig Thomas" userId="00ea655f176af39b" providerId="LiveId" clId="{4DE3330C-9B4D-4C6F-934F-453BD4EEF2D4}" dt="2019-06-13T18:25:52.465" v="1943" actId="1076"/>
          <ac:picMkLst>
            <pc:docMk/>
            <pc:sldMk cId="2663069627" sldId="518"/>
            <ac:picMk id="1034" creationId="{8B03D7F0-D817-4CCD-BE10-1A906449EC2B}"/>
          </ac:picMkLst>
        </pc:picChg>
      </pc:sldChg>
      <pc:sldChg chg="addSp delSp modSp add modAnim">
        <pc:chgData name="Craig Thomas" userId="00ea655f176af39b" providerId="LiveId" clId="{4DE3330C-9B4D-4C6F-934F-453BD4EEF2D4}" dt="2019-06-16T11:44:26.573" v="8924" actId="6549"/>
        <pc:sldMkLst>
          <pc:docMk/>
          <pc:sldMk cId="2699963997" sldId="519"/>
        </pc:sldMkLst>
        <pc:spChg chg="add mod">
          <ac:chgData name="Craig Thomas" userId="00ea655f176af39b" providerId="LiveId" clId="{4DE3330C-9B4D-4C6F-934F-453BD4EEF2D4}" dt="2019-06-15T13:02:56.591" v="7509" actId="1036"/>
          <ac:spMkLst>
            <pc:docMk/>
            <pc:sldMk cId="2699963997" sldId="519"/>
            <ac:spMk id="11" creationId="{47EE6E12-F9D1-4CDE-8A99-7576BFF34323}"/>
          </ac:spMkLst>
        </pc:spChg>
        <pc:spChg chg="add mod">
          <ac:chgData name="Craig Thomas" userId="00ea655f176af39b" providerId="LiveId" clId="{4DE3330C-9B4D-4C6F-934F-453BD4EEF2D4}" dt="2019-06-15T13:02:56.591" v="7509" actId="1036"/>
          <ac:spMkLst>
            <pc:docMk/>
            <pc:sldMk cId="2699963997" sldId="519"/>
            <ac:spMk id="12" creationId="{BC5C2231-65A5-4B11-8AC2-420A386D807B}"/>
          </ac:spMkLst>
        </pc:spChg>
        <pc:spChg chg="add mod">
          <ac:chgData name="Craig Thomas" userId="00ea655f176af39b" providerId="LiveId" clId="{4DE3330C-9B4D-4C6F-934F-453BD4EEF2D4}" dt="2019-06-15T13:02:56.591" v="7509" actId="1036"/>
          <ac:spMkLst>
            <pc:docMk/>
            <pc:sldMk cId="2699963997" sldId="519"/>
            <ac:spMk id="13" creationId="{2A2ADCAE-8760-4565-90F3-4092F1F53D1B}"/>
          </ac:spMkLst>
        </pc:spChg>
        <pc:spChg chg="mod">
          <ac:chgData name="Craig Thomas" userId="00ea655f176af39b" providerId="LiveId" clId="{4DE3330C-9B4D-4C6F-934F-453BD4EEF2D4}" dt="2019-06-15T13:02:56.591" v="7509" actId="1036"/>
          <ac:spMkLst>
            <pc:docMk/>
            <pc:sldMk cId="2699963997" sldId="519"/>
            <ac:spMk id="16" creationId="{448FD6FA-6E88-4DE8-92F1-B04D7EC85795}"/>
          </ac:spMkLst>
        </pc:spChg>
        <pc:spChg chg="mod">
          <ac:chgData name="Craig Thomas" userId="00ea655f176af39b" providerId="LiveId" clId="{4DE3330C-9B4D-4C6F-934F-453BD4EEF2D4}" dt="2019-06-16T11:44:26.573" v="8924" actId="6549"/>
          <ac:spMkLst>
            <pc:docMk/>
            <pc:sldMk cId="2699963997" sldId="519"/>
            <ac:spMk id="19" creationId="{482D0756-7117-48F0-8ABB-32D83A535B55}"/>
          </ac:spMkLst>
        </pc:spChg>
        <pc:spChg chg="mod">
          <ac:chgData name="Craig Thomas" userId="00ea655f176af39b" providerId="LiveId" clId="{4DE3330C-9B4D-4C6F-934F-453BD4EEF2D4}" dt="2019-06-15T13:03:03.244" v="7511" actId="1036"/>
          <ac:spMkLst>
            <pc:docMk/>
            <pc:sldMk cId="2699963997" sldId="519"/>
            <ac:spMk id="20" creationId="{F409D098-1137-4469-8755-D98F8579B75A}"/>
          </ac:spMkLst>
        </pc:spChg>
        <pc:picChg chg="del">
          <ac:chgData name="Craig Thomas" userId="00ea655f176af39b" providerId="LiveId" clId="{4DE3330C-9B4D-4C6F-934F-453BD4EEF2D4}" dt="2019-06-13T18:05:53.547" v="595" actId="478"/>
          <ac:picMkLst>
            <pc:docMk/>
            <pc:sldMk cId="2699963997" sldId="519"/>
            <ac:picMk id="1026" creationId="{2E6BE885-BDFE-4EC1-9CF0-8D793103470D}"/>
          </ac:picMkLst>
        </pc:picChg>
        <pc:picChg chg="add mod">
          <ac:chgData name="Craig Thomas" userId="00ea655f176af39b" providerId="LiveId" clId="{4DE3330C-9B4D-4C6F-934F-453BD4EEF2D4}" dt="2019-06-13T18:06:09.896" v="630" actId="14100"/>
          <ac:picMkLst>
            <pc:docMk/>
            <pc:sldMk cId="2699963997" sldId="519"/>
            <ac:picMk id="2050" creationId="{2D809AC1-A818-4C6E-9915-C805091837C3}"/>
          </ac:picMkLst>
        </pc:picChg>
      </pc:sldChg>
      <pc:sldChg chg="addSp delSp modSp add modAnim addCm">
        <pc:chgData name="Craig Thomas" userId="00ea655f176af39b" providerId="LiveId" clId="{4DE3330C-9B4D-4C6F-934F-453BD4EEF2D4}" dt="2019-06-16T12:01:23.995" v="8925" actId="207"/>
        <pc:sldMkLst>
          <pc:docMk/>
          <pc:sldMk cId="1154582390" sldId="520"/>
        </pc:sldMkLst>
        <pc:spChg chg="add del mod">
          <ac:chgData name="Craig Thomas" userId="00ea655f176af39b" providerId="LiveId" clId="{4DE3330C-9B4D-4C6F-934F-453BD4EEF2D4}" dt="2019-06-13T19:12:47.921" v="3967" actId="478"/>
          <ac:spMkLst>
            <pc:docMk/>
            <pc:sldMk cId="1154582390" sldId="520"/>
            <ac:spMk id="4" creationId="{11BB212B-32A2-46C3-8A7F-8191E2F794ED}"/>
          </ac:spMkLst>
        </pc:spChg>
        <pc:spChg chg="add del mod">
          <ac:chgData name="Craig Thomas" userId="00ea655f176af39b" providerId="LiveId" clId="{4DE3330C-9B4D-4C6F-934F-453BD4EEF2D4}" dt="2019-06-13T19:13:09.974" v="3969" actId="478"/>
          <ac:spMkLst>
            <pc:docMk/>
            <pc:sldMk cId="1154582390" sldId="520"/>
            <ac:spMk id="6" creationId="{3C7E32D3-D2F4-41C2-91A3-D08B9453775C}"/>
          </ac:spMkLst>
        </pc:spChg>
        <pc:spChg chg="add mod">
          <ac:chgData name="Craig Thomas" userId="00ea655f176af39b" providerId="LiveId" clId="{4DE3330C-9B4D-4C6F-934F-453BD4EEF2D4}" dt="2019-06-16T12:01:23.995" v="8925" actId="207"/>
          <ac:spMkLst>
            <pc:docMk/>
            <pc:sldMk cId="1154582390" sldId="520"/>
            <ac:spMk id="7" creationId="{06571A23-56AB-451E-8EAE-DA1DC14E65FF}"/>
          </ac:spMkLst>
        </pc:spChg>
        <pc:spChg chg="del">
          <ac:chgData name="Craig Thomas" userId="00ea655f176af39b" providerId="LiveId" clId="{4DE3330C-9B4D-4C6F-934F-453BD4EEF2D4}" dt="2019-06-13T19:00:08.622" v="2991" actId="478"/>
          <ac:spMkLst>
            <pc:docMk/>
            <pc:sldMk cId="1154582390" sldId="520"/>
            <ac:spMk id="11" creationId="{B34A2CBE-1A49-4907-974E-2FF47CD0D740}"/>
          </ac:spMkLst>
        </pc:spChg>
        <pc:spChg chg="del">
          <ac:chgData name="Craig Thomas" userId="00ea655f176af39b" providerId="LiveId" clId="{4DE3330C-9B4D-4C6F-934F-453BD4EEF2D4}" dt="2019-06-13T19:00:04.169" v="2990" actId="478"/>
          <ac:spMkLst>
            <pc:docMk/>
            <pc:sldMk cId="1154582390" sldId="520"/>
            <ac:spMk id="12" creationId="{2CDB72DE-644B-45E6-8799-4928B1A8CB14}"/>
          </ac:spMkLst>
        </pc:spChg>
        <pc:spChg chg="add del mod">
          <ac:chgData name="Craig Thomas" userId="00ea655f176af39b" providerId="LiveId" clId="{4DE3330C-9B4D-4C6F-934F-453BD4EEF2D4}" dt="2019-06-13T19:05:03.674" v="3628" actId="478"/>
          <ac:spMkLst>
            <pc:docMk/>
            <pc:sldMk cId="1154582390" sldId="520"/>
            <ac:spMk id="13" creationId="{9696A0E2-8D5A-480F-A12B-9B59DD168A09}"/>
          </ac:spMkLst>
        </pc:spChg>
        <pc:spChg chg="add mod">
          <ac:chgData name="Craig Thomas" userId="00ea655f176af39b" providerId="LiveId" clId="{4DE3330C-9B4D-4C6F-934F-453BD4EEF2D4}" dt="2019-06-13T19:07:52.976" v="3826" actId="14100"/>
          <ac:spMkLst>
            <pc:docMk/>
            <pc:sldMk cId="1154582390" sldId="520"/>
            <ac:spMk id="14" creationId="{53E9FC0C-20CF-4C38-B44F-EA6017DD6EA1}"/>
          </ac:spMkLst>
        </pc:spChg>
        <pc:spChg chg="add mod">
          <ac:chgData name="Craig Thomas" userId="00ea655f176af39b" providerId="LiveId" clId="{4DE3330C-9B4D-4C6F-934F-453BD4EEF2D4}" dt="2019-06-13T19:08:24.056" v="3832" actId="1036"/>
          <ac:spMkLst>
            <pc:docMk/>
            <pc:sldMk cId="1154582390" sldId="520"/>
            <ac:spMk id="15" creationId="{1575625D-E0F7-40CD-818A-AEA49AA86768}"/>
          </ac:spMkLst>
        </pc:spChg>
        <pc:spChg chg="add mod">
          <ac:chgData name="Craig Thomas" userId="00ea655f176af39b" providerId="LiveId" clId="{4DE3330C-9B4D-4C6F-934F-453BD4EEF2D4}" dt="2019-06-15T13:42:51.887" v="7674" actId="6549"/>
          <ac:spMkLst>
            <pc:docMk/>
            <pc:sldMk cId="1154582390" sldId="520"/>
            <ac:spMk id="16" creationId="{072CC170-5104-4F69-9F5B-9752E4299794}"/>
          </ac:spMkLst>
        </pc:spChg>
        <pc:spChg chg="add mod">
          <ac:chgData name="Craig Thomas" userId="00ea655f176af39b" providerId="LiveId" clId="{4DE3330C-9B4D-4C6F-934F-453BD4EEF2D4}" dt="2019-06-13T19:34:59.269" v="4178" actId="20577"/>
          <ac:spMkLst>
            <pc:docMk/>
            <pc:sldMk cId="1154582390" sldId="520"/>
            <ac:spMk id="17" creationId="{1258A5BE-12D5-426B-8BBF-CA58478E9D7B}"/>
          </ac:spMkLst>
        </pc:spChg>
        <pc:spChg chg="del">
          <ac:chgData name="Craig Thomas" userId="00ea655f176af39b" providerId="LiveId" clId="{4DE3330C-9B4D-4C6F-934F-453BD4EEF2D4}" dt="2019-06-13T19:00:04.169" v="2990" actId="478"/>
          <ac:spMkLst>
            <pc:docMk/>
            <pc:sldMk cId="1154582390" sldId="520"/>
            <ac:spMk id="18" creationId="{FC59F88B-4DAD-4558-B039-062C86F93270}"/>
          </ac:spMkLst>
        </pc:spChg>
        <pc:spChg chg="add mod">
          <ac:chgData name="Craig Thomas" userId="00ea655f176af39b" providerId="LiveId" clId="{4DE3330C-9B4D-4C6F-934F-453BD4EEF2D4}" dt="2019-06-13T19:35:55.069" v="4203" actId="6549"/>
          <ac:spMkLst>
            <pc:docMk/>
            <pc:sldMk cId="1154582390" sldId="520"/>
            <ac:spMk id="19" creationId="{662E7CC9-7DEE-44D9-9692-F2A52B918C63}"/>
          </ac:spMkLst>
        </pc:spChg>
        <pc:spChg chg="add mod">
          <ac:chgData name="Craig Thomas" userId="00ea655f176af39b" providerId="LiveId" clId="{4DE3330C-9B4D-4C6F-934F-453BD4EEF2D4}" dt="2019-06-13T19:08:55.575" v="3840" actId="1036"/>
          <ac:spMkLst>
            <pc:docMk/>
            <pc:sldMk cId="1154582390" sldId="520"/>
            <ac:spMk id="20" creationId="{1F833F2A-2956-4F11-897C-A46E69152F26}"/>
          </ac:spMkLst>
        </pc:spChg>
        <pc:spChg chg="add mod">
          <ac:chgData name="Craig Thomas" userId="00ea655f176af39b" providerId="LiveId" clId="{4DE3330C-9B4D-4C6F-934F-453BD4EEF2D4}" dt="2019-06-15T13:47:24.360" v="7794" actId="20577"/>
          <ac:spMkLst>
            <pc:docMk/>
            <pc:sldMk cId="1154582390" sldId="520"/>
            <ac:spMk id="21" creationId="{EE6A355D-3D16-446B-B1F0-3015E12907BB}"/>
          </ac:spMkLst>
        </pc:spChg>
        <pc:spChg chg="mod">
          <ac:chgData name="Craig Thomas" userId="00ea655f176af39b" providerId="LiveId" clId="{4DE3330C-9B4D-4C6F-934F-453BD4EEF2D4}" dt="2019-06-13T18:59:50.445" v="2989" actId="20577"/>
          <ac:spMkLst>
            <pc:docMk/>
            <pc:sldMk cId="1154582390" sldId="520"/>
            <ac:spMk id="56335" creationId="{00000000-0000-0000-0000-000000000000}"/>
          </ac:spMkLst>
        </pc:spChg>
      </pc:sldChg>
      <pc:sldChg chg="addSp delSp modSp add modAnim">
        <pc:chgData name="Craig Thomas" userId="00ea655f176af39b" providerId="LiveId" clId="{4DE3330C-9B4D-4C6F-934F-453BD4EEF2D4}" dt="2019-06-15T14:44:40.791" v="8904" actId="1036"/>
        <pc:sldMkLst>
          <pc:docMk/>
          <pc:sldMk cId="1107657026" sldId="521"/>
        </pc:sldMkLst>
        <pc:spChg chg="del">
          <ac:chgData name="Craig Thomas" userId="00ea655f176af39b" providerId="LiveId" clId="{4DE3330C-9B4D-4C6F-934F-453BD4EEF2D4}" dt="2019-06-13T20:57:21.289" v="5819" actId="478"/>
          <ac:spMkLst>
            <pc:docMk/>
            <pc:sldMk cId="1107657026" sldId="521"/>
            <ac:spMk id="12" creationId="{2D149634-406E-454B-8FB0-A27FFFE7D724}"/>
          </ac:spMkLst>
        </pc:spChg>
        <pc:spChg chg="add mod">
          <ac:chgData name="Craig Thomas" userId="00ea655f176af39b" providerId="LiveId" clId="{4DE3330C-9B4D-4C6F-934F-453BD4EEF2D4}" dt="2019-06-15T14:44:40.791" v="8904" actId="1036"/>
          <ac:spMkLst>
            <pc:docMk/>
            <pc:sldMk cId="1107657026" sldId="521"/>
            <ac:spMk id="12" creationId="{B999C89D-8DA9-4F2F-A127-0E7A018693A2}"/>
          </ac:spMkLst>
        </pc:spChg>
        <pc:spChg chg="mod">
          <ac:chgData name="Craig Thomas" userId="00ea655f176af39b" providerId="LiveId" clId="{4DE3330C-9B4D-4C6F-934F-453BD4EEF2D4}" dt="2019-06-15T14:44:06.563" v="8769" actId="1036"/>
          <ac:spMkLst>
            <pc:docMk/>
            <pc:sldMk cId="1107657026" sldId="521"/>
            <ac:spMk id="13" creationId="{D692EE30-79F0-40EE-B323-7462124D761E}"/>
          </ac:spMkLst>
        </pc:spChg>
        <pc:spChg chg="add mod">
          <ac:chgData name="Craig Thomas" userId="00ea655f176af39b" providerId="LiveId" clId="{4DE3330C-9B4D-4C6F-934F-453BD4EEF2D4}" dt="2019-06-15T14:44:32.046" v="8836" actId="1036"/>
          <ac:spMkLst>
            <pc:docMk/>
            <pc:sldMk cId="1107657026" sldId="521"/>
            <ac:spMk id="14" creationId="{A9CB1418-B0A4-448F-9492-165572BD8DAD}"/>
          </ac:spMkLst>
        </pc:spChg>
        <pc:spChg chg="mod">
          <ac:chgData name="Craig Thomas" userId="00ea655f176af39b" providerId="LiveId" clId="{4DE3330C-9B4D-4C6F-934F-453BD4EEF2D4}" dt="2019-06-13T21:15:03.763" v="6498" actId="1036"/>
          <ac:spMkLst>
            <pc:docMk/>
            <pc:sldMk cId="1107657026" sldId="521"/>
            <ac:spMk id="15" creationId="{6C201547-BBCA-4262-8D05-1B7B1D703670}"/>
          </ac:spMkLst>
        </pc:spChg>
        <pc:spChg chg="mod">
          <ac:chgData name="Craig Thomas" userId="00ea655f176af39b" providerId="LiveId" clId="{4DE3330C-9B4D-4C6F-934F-453BD4EEF2D4}" dt="2019-06-15T14:44:00.720" v="8767" actId="1036"/>
          <ac:spMkLst>
            <pc:docMk/>
            <pc:sldMk cId="1107657026" sldId="521"/>
            <ac:spMk id="18" creationId="{FC59F88B-4DAD-4558-B039-062C86F93270}"/>
          </ac:spMkLst>
        </pc:spChg>
        <pc:spChg chg="mod">
          <ac:chgData name="Craig Thomas" userId="00ea655f176af39b" providerId="LiveId" clId="{4DE3330C-9B4D-4C6F-934F-453BD4EEF2D4}" dt="2019-06-13T20:52:10.558" v="5720" actId="1036"/>
          <ac:spMkLst>
            <pc:docMk/>
            <pc:sldMk cId="1107657026" sldId="521"/>
            <ac:spMk id="56329" creationId="{00000000-0000-0000-0000-000000000000}"/>
          </ac:spMkLst>
        </pc:spChg>
        <pc:spChg chg="mod">
          <ac:chgData name="Craig Thomas" userId="00ea655f176af39b" providerId="LiveId" clId="{4DE3330C-9B4D-4C6F-934F-453BD4EEF2D4}" dt="2019-06-13T21:14:52.418" v="6490" actId="403"/>
          <ac:spMkLst>
            <pc:docMk/>
            <pc:sldMk cId="1107657026" sldId="521"/>
            <ac:spMk id="56335" creationId="{00000000-0000-0000-0000-000000000000}"/>
          </ac:spMkLst>
        </pc:spChg>
        <pc:picChg chg="del">
          <ac:chgData name="Craig Thomas" userId="00ea655f176af39b" providerId="LiveId" clId="{4DE3330C-9B4D-4C6F-934F-453BD4EEF2D4}" dt="2019-06-13T20:54:37.836" v="5721" actId="478"/>
          <ac:picMkLst>
            <pc:docMk/>
            <pc:sldMk cId="1107657026" sldId="521"/>
            <ac:picMk id="4100" creationId="{A29CC99B-8B25-4BA2-A5D8-81AD86902DA8}"/>
          </ac:picMkLst>
        </pc:picChg>
        <pc:picChg chg="add mod">
          <ac:chgData name="Craig Thomas" userId="00ea655f176af39b" providerId="LiveId" clId="{4DE3330C-9B4D-4C6F-934F-453BD4EEF2D4}" dt="2019-06-13T20:54:52.619" v="5724" actId="14100"/>
          <ac:picMkLst>
            <pc:docMk/>
            <pc:sldMk cId="1107657026" sldId="521"/>
            <ac:picMk id="6146" creationId="{213F3E69-AA8A-4CBF-B51D-543233356CB4}"/>
          </ac:picMkLst>
        </pc:picChg>
      </pc:sldChg>
    </pc:docChg>
  </pc:docChgLst>
  <pc:docChgLst>
    <pc:chgData name="Craig Thomas" userId="00ea655f176af39b" providerId="LiveId" clId="{C8AD6006-3D7A-436E-AE4F-FC60F5B237DE}"/>
    <pc:docChg chg="undo custSel addSld delSld modSld">
      <pc:chgData name="Craig Thomas" userId="00ea655f176af39b" providerId="LiveId" clId="{C8AD6006-3D7A-436E-AE4F-FC60F5B237DE}" dt="2019-06-13T15:05:35.526" v="331" actId="2696"/>
      <pc:docMkLst>
        <pc:docMk/>
      </pc:docMkLst>
      <pc:sldChg chg="addSp delSp modSp delAnim modAnim">
        <pc:chgData name="Craig Thomas" userId="00ea655f176af39b" providerId="LiveId" clId="{C8AD6006-3D7A-436E-AE4F-FC60F5B237DE}" dt="2019-06-13T15:02:20.810" v="297"/>
        <pc:sldMkLst>
          <pc:docMk/>
          <pc:sldMk cId="1429094725" sldId="273"/>
        </pc:sldMkLst>
        <pc:spChg chg="del mod">
          <ac:chgData name="Craig Thomas" userId="00ea655f176af39b" providerId="LiveId" clId="{C8AD6006-3D7A-436E-AE4F-FC60F5B237DE}" dt="2019-06-13T15:00:57.160" v="252" actId="478"/>
          <ac:spMkLst>
            <pc:docMk/>
            <pc:sldMk cId="1429094725" sldId="273"/>
            <ac:spMk id="6" creationId="{00000000-0000-0000-0000-000000000000}"/>
          </ac:spMkLst>
        </pc:spChg>
        <pc:spChg chg="mod ord">
          <ac:chgData name="Craig Thomas" userId="00ea655f176af39b" providerId="LiveId" clId="{C8AD6006-3D7A-436E-AE4F-FC60F5B237DE}" dt="2019-06-13T14:59:37.785" v="180" actId="20577"/>
          <ac:spMkLst>
            <pc:docMk/>
            <pc:sldMk cId="1429094725" sldId="273"/>
            <ac:spMk id="9" creationId="{00000000-0000-0000-0000-000000000000}"/>
          </ac:spMkLst>
        </pc:spChg>
        <pc:spChg chg="add mod ord">
          <ac:chgData name="Craig Thomas" userId="00ea655f176af39b" providerId="LiveId" clId="{C8AD6006-3D7A-436E-AE4F-FC60F5B237DE}" dt="2019-06-13T15:01:17.753" v="295" actId="1036"/>
          <ac:spMkLst>
            <pc:docMk/>
            <pc:sldMk cId="1429094725" sldId="273"/>
            <ac:spMk id="10" creationId="{C9C48C71-5121-433B-BA72-AD3AE4953BE9}"/>
          </ac:spMkLst>
        </pc:spChg>
        <pc:picChg chg="add del mod">
          <ac:chgData name="Craig Thomas" userId="00ea655f176af39b" providerId="LiveId" clId="{C8AD6006-3D7A-436E-AE4F-FC60F5B237DE}" dt="2019-06-13T15:00:19.484" v="186" actId="478"/>
          <ac:picMkLst>
            <pc:docMk/>
            <pc:sldMk cId="1429094725" sldId="273"/>
            <ac:picMk id="8" creationId="{7AB86145-2593-4757-9C22-FBD916822EE8}"/>
          </ac:picMkLst>
        </pc:picChg>
        <pc:picChg chg="add mod">
          <ac:chgData name="Craig Thomas" userId="00ea655f176af39b" providerId="LiveId" clId="{C8AD6006-3D7A-436E-AE4F-FC60F5B237DE}" dt="2019-06-13T15:00:36.681" v="196" actId="1035"/>
          <ac:picMkLst>
            <pc:docMk/>
            <pc:sldMk cId="1429094725" sldId="273"/>
            <ac:picMk id="11" creationId="{0D62A90E-253C-4AC3-9356-76B449EEBE7D}"/>
          </ac:picMkLst>
        </pc:picChg>
        <pc:picChg chg="del">
          <ac:chgData name="Craig Thomas" userId="00ea655f176af39b" providerId="LiveId" clId="{C8AD6006-3D7A-436E-AE4F-FC60F5B237DE}" dt="2019-06-13T14:55:54.363" v="19" actId="478"/>
          <ac:picMkLst>
            <pc:docMk/>
            <pc:sldMk cId="1429094725" sldId="273"/>
            <ac:picMk id="1026" creationId="{6CE8AD81-0CE1-42E1-97A0-62620AABD50C}"/>
          </ac:picMkLst>
        </pc:picChg>
      </pc:sldChg>
      <pc:sldChg chg="modSp">
        <pc:chgData name="Craig Thomas" userId="00ea655f176af39b" providerId="LiveId" clId="{C8AD6006-3D7A-436E-AE4F-FC60F5B237DE}" dt="2019-06-13T15:04:16.454" v="315" actId="207"/>
        <pc:sldMkLst>
          <pc:docMk/>
          <pc:sldMk cId="3093790869" sldId="390"/>
        </pc:sldMkLst>
        <pc:spChg chg="mod">
          <ac:chgData name="Craig Thomas" userId="00ea655f176af39b" providerId="LiveId" clId="{C8AD6006-3D7A-436E-AE4F-FC60F5B237DE}" dt="2019-06-13T15:04:05.898" v="312" actId="207"/>
          <ac:spMkLst>
            <pc:docMk/>
            <pc:sldMk cId="3093790869" sldId="390"/>
            <ac:spMk id="20" creationId="{5B2A50DC-A6F8-433A-AB6A-CCB90625C7A4}"/>
          </ac:spMkLst>
        </pc:spChg>
        <pc:spChg chg="mod">
          <ac:chgData name="Craig Thomas" userId="00ea655f176af39b" providerId="LiveId" clId="{C8AD6006-3D7A-436E-AE4F-FC60F5B237DE}" dt="2019-06-13T15:04:13.489" v="314" actId="207"/>
          <ac:spMkLst>
            <pc:docMk/>
            <pc:sldMk cId="3093790869" sldId="390"/>
            <ac:spMk id="21" creationId="{CF5588DE-94EC-4B21-BB0F-A5CD40B18912}"/>
          </ac:spMkLst>
        </pc:spChg>
        <pc:spChg chg="mod">
          <ac:chgData name="Craig Thomas" userId="00ea655f176af39b" providerId="LiveId" clId="{C8AD6006-3D7A-436E-AE4F-FC60F5B237DE}" dt="2019-06-13T15:04:16.454" v="315" actId="207"/>
          <ac:spMkLst>
            <pc:docMk/>
            <pc:sldMk cId="3093790869" sldId="390"/>
            <ac:spMk id="22" creationId="{0CC04C90-709D-4226-AE9D-18CD7C68002C}"/>
          </ac:spMkLst>
        </pc:spChg>
      </pc:sldChg>
      <pc:sldChg chg="modSp">
        <pc:chgData name="Craig Thomas" userId="00ea655f176af39b" providerId="LiveId" clId="{C8AD6006-3D7A-436E-AE4F-FC60F5B237DE}" dt="2019-06-13T15:03:13.171" v="302" actId="207"/>
        <pc:sldMkLst>
          <pc:docMk/>
          <pc:sldMk cId="2523280986" sldId="493"/>
        </pc:sldMkLst>
        <pc:spChg chg="mod">
          <ac:chgData name="Craig Thomas" userId="00ea655f176af39b" providerId="LiveId" clId="{C8AD6006-3D7A-436E-AE4F-FC60F5B237DE}" dt="2019-06-13T15:03:01.662" v="298" actId="207"/>
          <ac:spMkLst>
            <pc:docMk/>
            <pc:sldMk cId="2523280986" sldId="493"/>
            <ac:spMk id="13" creationId="{FF61024C-D442-4C94-9F87-4E4562FED3A2}"/>
          </ac:spMkLst>
        </pc:spChg>
        <pc:spChg chg="mod">
          <ac:chgData name="Craig Thomas" userId="00ea655f176af39b" providerId="LiveId" clId="{C8AD6006-3D7A-436E-AE4F-FC60F5B237DE}" dt="2019-06-13T15:03:05.317" v="299" actId="207"/>
          <ac:spMkLst>
            <pc:docMk/>
            <pc:sldMk cId="2523280986" sldId="493"/>
            <ac:spMk id="14" creationId="{61FED26A-B124-4851-84D5-023335D440D3}"/>
          </ac:spMkLst>
        </pc:spChg>
        <pc:spChg chg="mod">
          <ac:chgData name="Craig Thomas" userId="00ea655f176af39b" providerId="LiveId" clId="{C8AD6006-3D7A-436E-AE4F-FC60F5B237DE}" dt="2019-06-13T15:03:07.767" v="300" actId="207"/>
          <ac:spMkLst>
            <pc:docMk/>
            <pc:sldMk cId="2523280986" sldId="493"/>
            <ac:spMk id="18" creationId="{6B392A24-BAE2-4662-AF74-91FA0FEB564B}"/>
          </ac:spMkLst>
        </pc:spChg>
        <pc:spChg chg="mod">
          <ac:chgData name="Craig Thomas" userId="00ea655f176af39b" providerId="LiveId" clId="{C8AD6006-3D7A-436E-AE4F-FC60F5B237DE}" dt="2019-06-13T15:03:10.249" v="301" actId="207"/>
          <ac:spMkLst>
            <pc:docMk/>
            <pc:sldMk cId="2523280986" sldId="493"/>
            <ac:spMk id="21" creationId="{E62E26BF-C8A7-42FA-AED6-5E38DEB4DE70}"/>
          </ac:spMkLst>
        </pc:spChg>
        <pc:spChg chg="mod">
          <ac:chgData name="Craig Thomas" userId="00ea655f176af39b" providerId="LiveId" clId="{C8AD6006-3D7A-436E-AE4F-FC60F5B237DE}" dt="2019-06-13T15:03:13.171" v="302" actId="207"/>
          <ac:spMkLst>
            <pc:docMk/>
            <pc:sldMk cId="2523280986" sldId="493"/>
            <ac:spMk id="26" creationId="{AF191264-C122-4CAB-B15E-0F71E74F53C8}"/>
          </ac:spMkLst>
        </pc:spChg>
      </pc:sldChg>
      <pc:sldChg chg="modSp">
        <pc:chgData name="Craig Thomas" userId="00ea655f176af39b" providerId="LiveId" clId="{C8AD6006-3D7A-436E-AE4F-FC60F5B237DE}" dt="2019-06-13T15:05:12.306" v="327" actId="255"/>
        <pc:sldMkLst>
          <pc:docMk/>
          <pc:sldMk cId="2353120001" sldId="512"/>
        </pc:sldMkLst>
        <pc:spChg chg="mod">
          <ac:chgData name="Craig Thomas" userId="00ea655f176af39b" providerId="LiveId" clId="{C8AD6006-3D7A-436E-AE4F-FC60F5B237DE}" dt="2019-06-13T15:05:12.306" v="327" actId="255"/>
          <ac:spMkLst>
            <pc:docMk/>
            <pc:sldMk cId="2353120001" sldId="512"/>
            <ac:spMk id="18" creationId="{FC59F88B-4DAD-4558-B039-062C86F93270}"/>
          </ac:spMkLst>
        </pc:spChg>
        <pc:spChg chg="mod">
          <ac:chgData name="Craig Thomas" userId="00ea655f176af39b" providerId="LiveId" clId="{C8AD6006-3D7A-436E-AE4F-FC60F5B237DE}" dt="2019-06-13T15:05:06.942" v="326" actId="255"/>
          <ac:spMkLst>
            <pc:docMk/>
            <pc:sldMk cId="2353120001" sldId="512"/>
            <ac:spMk id="56335" creationId="{00000000-0000-0000-0000-000000000000}"/>
          </ac:spMkLst>
        </pc:spChg>
      </pc:sldChg>
      <pc:sldChg chg="modSp">
        <pc:chgData name="Craig Thomas" userId="00ea655f176af39b" providerId="LiveId" clId="{C8AD6006-3D7A-436E-AE4F-FC60F5B237DE}" dt="2019-06-13T15:05:23.575" v="328" actId="255"/>
        <pc:sldMkLst>
          <pc:docMk/>
          <pc:sldMk cId="3917710248" sldId="514"/>
        </pc:sldMkLst>
        <pc:spChg chg="mod">
          <ac:chgData name="Craig Thomas" userId="00ea655f176af39b" providerId="LiveId" clId="{C8AD6006-3D7A-436E-AE4F-FC60F5B237DE}" dt="2019-06-13T15:05:23.575" v="328" actId="255"/>
          <ac:spMkLst>
            <pc:docMk/>
            <pc:sldMk cId="3917710248" sldId="514"/>
            <ac:spMk id="18" creationId="{FC59F88B-4DAD-4558-B039-062C86F93270}"/>
          </ac:spMkLst>
        </pc:spChg>
        <pc:spChg chg="mod">
          <ac:chgData name="Craig Thomas" userId="00ea655f176af39b" providerId="LiveId" clId="{C8AD6006-3D7A-436E-AE4F-FC60F5B237DE}" dt="2019-06-13T15:05:23.575" v="328" actId="255"/>
          <ac:spMkLst>
            <pc:docMk/>
            <pc:sldMk cId="3917710248" sldId="514"/>
            <ac:spMk id="56335"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6-13T15:20:28.813"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9928983-C108-4DE4-AE6B-8BF098B31C36}" type="slidenum">
              <a:rPr lang="en-US"/>
              <a:pPr/>
              <a:t>‹#›</a:t>
            </a:fld>
            <a:endParaRPr lang="en-US"/>
          </a:p>
        </p:txBody>
      </p:sp>
    </p:spTree>
    <p:extLst>
      <p:ext uri="{BB962C8B-B14F-4D97-AF65-F5344CB8AC3E}">
        <p14:creationId xmlns:p14="http://schemas.microsoft.com/office/powerpoint/2010/main" val="1575551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a:t>
            </a:fld>
            <a:endParaRPr lang="en-US" dirty="0"/>
          </a:p>
        </p:txBody>
      </p:sp>
    </p:spTree>
    <p:extLst>
      <p:ext uri="{BB962C8B-B14F-4D97-AF65-F5344CB8AC3E}">
        <p14:creationId xmlns:p14="http://schemas.microsoft.com/office/powerpoint/2010/main" val="292590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507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3987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28983-C108-4DE4-AE6B-8BF098B31C36}" type="slidenum">
              <a:rPr lang="en-US" smtClean="0"/>
              <a:pPr/>
              <a:t>4</a:t>
            </a:fld>
            <a:endParaRPr lang="en-US"/>
          </a:p>
        </p:txBody>
      </p:sp>
    </p:spTree>
    <p:extLst>
      <p:ext uri="{BB962C8B-B14F-4D97-AF65-F5344CB8AC3E}">
        <p14:creationId xmlns:p14="http://schemas.microsoft.com/office/powerpoint/2010/main" val="146353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399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632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056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648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75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a:p>
        </p:txBody>
      </p:sp>
      <p:sp>
        <p:nvSpPr>
          <p:cNvPr id="28679" name="Rectangle 7"/>
          <p:cNvSpPr>
            <a:spLocks noGrp="1" noChangeArrowheads="1"/>
          </p:cNvSpPr>
          <p:nvPr>
            <p:ph type="ftr" sz="quarter" idx="3"/>
          </p:nvPr>
        </p:nvSpPr>
        <p:spPr/>
        <p:txBody>
          <a:bodyPr/>
          <a:lstStyle>
            <a:lvl1pPr>
              <a:defRPr/>
            </a:lvl1pPr>
          </a:lstStyle>
          <a:p>
            <a:endParaRPr lang="en-US"/>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a:p>
        </p:txBody>
      </p:sp>
    </p:spTree>
    <p:extLst>
      <p:ext uri="{BB962C8B-B14F-4D97-AF65-F5344CB8AC3E}">
        <p14:creationId xmlns:p14="http://schemas.microsoft.com/office/powerpoint/2010/main" val="73131304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a:p>
        </p:txBody>
      </p:sp>
    </p:spTree>
    <p:extLst>
      <p:ext uri="{BB962C8B-B14F-4D97-AF65-F5344CB8AC3E}">
        <p14:creationId xmlns:p14="http://schemas.microsoft.com/office/powerpoint/2010/main" val="40558536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a:p>
        </p:txBody>
      </p:sp>
    </p:spTree>
    <p:extLst>
      <p:ext uri="{BB962C8B-B14F-4D97-AF65-F5344CB8AC3E}">
        <p14:creationId xmlns:p14="http://schemas.microsoft.com/office/powerpoint/2010/main" val="11621936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a:p>
        </p:txBody>
      </p:sp>
    </p:spTree>
    <p:extLst>
      <p:ext uri="{BB962C8B-B14F-4D97-AF65-F5344CB8AC3E}">
        <p14:creationId xmlns:p14="http://schemas.microsoft.com/office/powerpoint/2010/main" val="30736662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a:p>
        </p:txBody>
      </p:sp>
    </p:spTree>
    <p:extLst>
      <p:ext uri="{BB962C8B-B14F-4D97-AF65-F5344CB8AC3E}">
        <p14:creationId xmlns:p14="http://schemas.microsoft.com/office/powerpoint/2010/main" val="1277202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a:p>
        </p:txBody>
      </p:sp>
    </p:spTree>
    <p:extLst>
      <p:ext uri="{BB962C8B-B14F-4D97-AF65-F5344CB8AC3E}">
        <p14:creationId xmlns:p14="http://schemas.microsoft.com/office/powerpoint/2010/main" val="20519970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a:p>
        </p:txBody>
      </p:sp>
    </p:spTree>
    <p:extLst>
      <p:ext uri="{BB962C8B-B14F-4D97-AF65-F5344CB8AC3E}">
        <p14:creationId xmlns:p14="http://schemas.microsoft.com/office/powerpoint/2010/main" val="15151670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a:p>
        </p:txBody>
      </p:sp>
    </p:spTree>
    <p:extLst>
      <p:ext uri="{BB962C8B-B14F-4D97-AF65-F5344CB8AC3E}">
        <p14:creationId xmlns:p14="http://schemas.microsoft.com/office/powerpoint/2010/main" val="9423017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a:p>
        </p:txBody>
      </p:sp>
    </p:spTree>
    <p:extLst>
      <p:ext uri="{BB962C8B-B14F-4D97-AF65-F5344CB8AC3E}">
        <p14:creationId xmlns:p14="http://schemas.microsoft.com/office/powerpoint/2010/main" val="300694237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a:p>
        </p:txBody>
      </p:sp>
    </p:spTree>
    <p:extLst>
      <p:ext uri="{BB962C8B-B14F-4D97-AF65-F5344CB8AC3E}">
        <p14:creationId xmlns:p14="http://schemas.microsoft.com/office/powerpoint/2010/main" val="23448659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a:p>
        </p:txBody>
      </p:sp>
    </p:spTree>
    <p:extLst>
      <p:ext uri="{BB962C8B-B14F-4D97-AF65-F5344CB8AC3E}">
        <p14:creationId xmlns:p14="http://schemas.microsoft.com/office/powerpoint/2010/main" val="175658690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79227">
              <a:srgbClr val="9900CC"/>
            </a:gs>
            <a:gs pos="54000">
              <a:srgbClr val="660066"/>
            </a:gs>
            <a:gs pos="24000">
              <a:srgbClr val="9900CC"/>
            </a:gs>
            <a:gs pos="0">
              <a:srgbClr val="660066"/>
            </a:gs>
            <a:gs pos="91000">
              <a:srgbClr val="660066"/>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51907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Life is tough:  </a:t>
            </a:r>
            <a:r>
              <a:rPr lang="en-US" sz="3400" dirty="0">
                <a:solidFill>
                  <a:srgbClr val="FFCC00"/>
                </a:solidFill>
                <a:effectLst>
                  <a:outerShdw blurRad="38100" dist="38100" dir="2700000" algn="tl">
                    <a:srgbClr val="000000"/>
                  </a:outerShdw>
                </a:effectLst>
                <a:latin typeface="Berlin Sans FB" panose="020E0602020502020306" pitchFamily="34" charset="0"/>
              </a:rPr>
              <a:t>Job 14:1; Eccl. 2:17; 12:1-8; 9:11; Gen. 3:17-19; 1 Pet. 3:1-2; 4:3-4; 2 Tim. 3:12; 2 Cor. 1:8-9</a:t>
            </a:r>
          </a:p>
        </p:txBody>
      </p:sp>
      <p:sp>
        <p:nvSpPr>
          <p:cNvPr id="20" name="Text Box 15">
            <a:extLst>
              <a:ext uri="{FF2B5EF4-FFF2-40B4-BE49-F238E27FC236}">
                <a16:creationId xmlns:a16="http://schemas.microsoft.com/office/drawing/2014/main" id="{F409D098-1137-4469-8755-D98F8579B75A}"/>
              </a:ext>
            </a:extLst>
          </p:cNvPr>
          <p:cNvSpPr txBox="1">
            <a:spLocks noChangeArrowheads="1"/>
          </p:cNvSpPr>
          <p:nvPr/>
        </p:nvSpPr>
        <p:spPr bwMode="auto">
          <a:xfrm>
            <a:off x="152400" y="4139625"/>
            <a:ext cx="8839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Problems can cause despair:  </a:t>
            </a:r>
            <a:r>
              <a:rPr lang="en-US" sz="3400" dirty="0">
                <a:solidFill>
                  <a:srgbClr val="FFCC00"/>
                </a:solidFill>
                <a:effectLst>
                  <a:outerShdw blurRad="38100" dist="38100" dir="2700000" algn="tl">
                    <a:srgbClr val="000000"/>
                  </a:outerShdw>
                </a:effectLst>
                <a:latin typeface="Berlin Sans FB" panose="020E0602020502020306" pitchFamily="34" charset="0"/>
              </a:rPr>
              <a:t>Job 10:18-22</a:t>
            </a:r>
          </a:p>
        </p:txBody>
      </p:sp>
      <p:pic>
        <p:nvPicPr>
          <p:cNvPr id="1026" name="Picture 2" descr="Related image">
            <a:extLst>
              <a:ext uri="{FF2B5EF4-FFF2-40B4-BE49-F238E27FC236}">
                <a16:creationId xmlns:a16="http://schemas.microsoft.com/office/drawing/2014/main" id="{2E6BE885-BDFE-4EC1-9CF0-8D7931034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5">
            <a:extLst>
              <a:ext uri="{FF2B5EF4-FFF2-40B4-BE49-F238E27FC236}">
                <a16:creationId xmlns:a16="http://schemas.microsoft.com/office/drawing/2014/main" id="{448FD6FA-6E88-4DE8-92F1-B04D7EC85795}"/>
              </a:ext>
            </a:extLst>
          </p:cNvPr>
          <p:cNvSpPr txBox="1">
            <a:spLocks noChangeArrowheads="1"/>
          </p:cNvSpPr>
          <p:nvPr/>
        </p:nvSpPr>
        <p:spPr bwMode="auto">
          <a:xfrm>
            <a:off x="152400" y="5247382"/>
            <a:ext cx="8915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400" dirty="0">
                <a:effectLst>
                  <a:outerShdw blurRad="38100" dist="38100" dir="2700000" algn="tl">
                    <a:srgbClr val="000000"/>
                  </a:outerShdw>
                </a:effectLst>
                <a:latin typeface="Berlin Sans FB" panose="020E0602020502020306" pitchFamily="34" charset="0"/>
              </a:rPr>
              <a:t>Need a godly strategy to deal with difficult times:  </a:t>
            </a:r>
            <a:r>
              <a:rPr lang="en-US" sz="3400" dirty="0">
                <a:solidFill>
                  <a:srgbClr val="FFCC00"/>
                </a:solidFill>
                <a:effectLst>
                  <a:outerShdw blurRad="38100" dist="38100" dir="2700000" algn="tl">
                    <a:srgbClr val="000000"/>
                  </a:outerShdw>
                </a:effectLst>
                <a:latin typeface="Berlin Sans FB" panose="020E0602020502020306" pitchFamily="34" charset="0"/>
              </a:rPr>
              <a:t>1 Pet. 5:7; Psa. 34:15; 56:8</a:t>
            </a:r>
          </a:p>
        </p:txBody>
      </p:sp>
    </p:spTree>
    <p:extLst>
      <p:ext uri="{BB962C8B-B14F-4D97-AF65-F5344CB8AC3E}">
        <p14:creationId xmlns:p14="http://schemas.microsoft.com/office/powerpoint/2010/main" val="252328098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20"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3</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519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Historical background:  </a:t>
            </a:r>
            <a:r>
              <a:rPr lang="en-US" sz="2800" dirty="0">
                <a:solidFill>
                  <a:srgbClr val="FFCC00"/>
                </a:solidFill>
                <a:effectLst>
                  <a:outerShdw blurRad="38100" dist="38100" dir="2700000" algn="tl">
                    <a:srgbClr val="000000"/>
                  </a:outerShdw>
                </a:effectLst>
                <a:latin typeface="Berlin Sans FB" panose="020E0602020502020306" pitchFamily="34" charset="0"/>
              </a:rPr>
              <a:t>2 Kgs. 6:8-23</a:t>
            </a:r>
          </a:p>
        </p:txBody>
      </p:sp>
      <p:sp>
        <p:nvSpPr>
          <p:cNvPr id="20" name="Text Box 15">
            <a:extLst>
              <a:ext uri="{FF2B5EF4-FFF2-40B4-BE49-F238E27FC236}">
                <a16:creationId xmlns:a16="http://schemas.microsoft.com/office/drawing/2014/main" id="{F409D098-1137-4469-8755-D98F8579B75A}"/>
              </a:ext>
            </a:extLst>
          </p:cNvPr>
          <p:cNvSpPr txBox="1">
            <a:spLocks noChangeArrowheads="1"/>
          </p:cNvSpPr>
          <p:nvPr/>
        </p:nvSpPr>
        <p:spPr bwMode="auto">
          <a:xfrm>
            <a:off x="457200" y="2612648"/>
            <a:ext cx="4953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Elisha was Elijah’s successor:  </a:t>
            </a:r>
            <a:r>
              <a:rPr lang="en-US" sz="2600" dirty="0">
                <a:solidFill>
                  <a:srgbClr val="FFCC00"/>
                </a:solidFill>
                <a:effectLst>
                  <a:outerShdw blurRad="38100" dist="38100" dir="2700000" algn="tl">
                    <a:srgbClr val="000000"/>
                  </a:outerShdw>
                </a:effectLst>
                <a:latin typeface="Berlin Sans FB" panose="020E0602020502020306" pitchFamily="34" charset="0"/>
              </a:rPr>
              <a:t>2 Kgs. 2</a:t>
            </a:r>
          </a:p>
        </p:txBody>
      </p:sp>
      <p:sp>
        <p:nvSpPr>
          <p:cNvPr id="16" name="Text Box 15">
            <a:extLst>
              <a:ext uri="{FF2B5EF4-FFF2-40B4-BE49-F238E27FC236}">
                <a16:creationId xmlns:a16="http://schemas.microsoft.com/office/drawing/2014/main" id="{448FD6FA-6E88-4DE8-92F1-B04D7EC85795}"/>
              </a:ext>
            </a:extLst>
          </p:cNvPr>
          <p:cNvSpPr txBox="1">
            <a:spLocks noChangeArrowheads="1"/>
          </p:cNvSpPr>
          <p:nvPr/>
        </p:nvSpPr>
        <p:spPr bwMode="auto">
          <a:xfrm>
            <a:off x="457200" y="3594318"/>
            <a:ext cx="4953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850-840 </a:t>
            </a:r>
            <a:r>
              <a:rPr lang="en-US" sz="2600" cap="small" dirty="0">
                <a:solidFill>
                  <a:srgbClr val="FFFF00"/>
                </a:solidFill>
                <a:effectLst>
                  <a:outerShdw blurRad="38100" dist="38100" dir="2700000" algn="tl">
                    <a:srgbClr val="000000"/>
                  </a:outerShdw>
                </a:effectLst>
                <a:latin typeface="Berlin Sans FB" panose="020E0602020502020306" pitchFamily="34" charset="0"/>
              </a:rPr>
              <a:t>b.c.</a:t>
            </a:r>
            <a:r>
              <a:rPr lang="en-US" sz="2600" dirty="0">
                <a:solidFill>
                  <a:srgbClr val="FFFF00"/>
                </a:solidFill>
                <a:effectLst>
                  <a:outerShdw blurRad="38100" dist="38100" dir="2700000" algn="tl">
                    <a:srgbClr val="000000"/>
                  </a:outerShdw>
                </a:effectLst>
                <a:latin typeface="Berlin Sans FB" panose="020E0602020502020306" pitchFamily="34" charset="0"/>
              </a:rPr>
              <a:t> during the time of the divided kingdom</a:t>
            </a:r>
            <a:endParaRPr lang="en-US" sz="2600" dirty="0">
              <a:solidFill>
                <a:srgbClr val="FFCC00"/>
              </a:solidFill>
              <a:effectLst>
                <a:outerShdw blurRad="38100" dist="38100" dir="2700000" algn="tl">
                  <a:srgbClr val="000000"/>
                </a:outerShdw>
              </a:effectLst>
              <a:latin typeface="Berlin Sans FB" panose="020E0602020502020306" pitchFamily="34" charset="0"/>
            </a:endParaRPr>
          </a:p>
        </p:txBody>
      </p:sp>
      <p:pic>
        <p:nvPicPr>
          <p:cNvPr id="2050" name="Picture 2" descr="https://images.fineartamerica.com/images-medium-large-5/king-ben-hadad-of-syria-besieges-mary-evans-picture-library.jpg">
            <a:extLst>
              <a:ext uri="{FF2B5EF4-FFF2-40B4-BE49-F238E27FC236}">
                <a16:creationId xmlns:a16="http://schemas.microsoft.com/office/drawing/2014/main" id="{2D809AC1-A818-4C6E-9915-C80509183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40203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5">
            <a:extLst>
              <a:ext uri="{FF2B5EF4-FFF2-40B4-BE49-F238E27FC236}">
                <a16:creationId xmlns:a16="http://schemas.microsoft.com/office/drawing/2014/main" id="{47EE6E12-F9D1-4CDE-8A99-7576BFF34323}"/>
              </a:ext>
            </a:extLst>
          </p:cNvPr>
          <p:cNvSpPr txBox="1">
            <a:spLocks noChangeArrowheads="1"/>
          </p:cNvSpPr>
          <p:nvPr/>
        </p:nvSpPr>
        <p:spPr bwMode="auto">
          <a:xfrm>
            <a:off x="457200" y="4608493"/>
            <a:ext cx="86868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Elisha prophecies to Israel (Samara) which is ruled by Ahab’s evil son, </a:t>
            </a:r>
            <a:r>
              <a:rPr lang="en-US" sz="2600" dirty="0" err="1">
                <a:solidFill>
                  <a:srgbClr val="FFFF00"/>
                </a:solidFill>
                <a:effectLst>
                  <a:outerShdw blurRad="38100" dist="38100" dir="2700000" algn="tl">
                    <a:srgbClr val="000000"/>
                  </a:outerShdw>
                </a:effectLst>
                <a:latin typeface="Berlin Sans FB" panose="020E0602020502020306" pitchFamily="34" charset="0"/>
              </a:rPr>
              <a:t>Joram</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BC5C2231-65A5-4B11-8AC2-420A386D807B}"/>
              </a:ext>
            </a:extLst>
          </p:cNvPr>
          <p:cNvSpPr txBox="1">
            <a:spLocks noChangeArrowheads="1"/>
          </p:cNvSpPr>
          <p:nvPr/>
        </p:nvSpPr>
        <p:spPr bwMode="auto">
          <a:xfrm>
            <a:off x="457200" y="5603557"/>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God miraculously warns of Syria’s war plans via Elisha.</a:t>
            </a:r>
            <a:endParaRPr lang="en-US" sz="26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2A2ADCAE-8760-4565-90F3-4092F1F53D1B}"/>
              </a:ext>
            </a:extLst>
          </p:cNvPr>
          <p:cNvSpPr txBox="1">
            <a:spLocks noChangeArrowheads="1"/>
          </p:cNvSpPr>
          <p:nvPr/>
        </p:nvSpPr>
        <p:spPr bwMode="auto">
          <a:xfrm>
            <a:off x="457200" y="6289357"/>
            <a:ext cx="8686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Syria’s king (Ben-</a:t>
            </a:r>
            <a:r>
              <a:rPr lang="en-US" sz="2600" dirty="0" err="1">
                <a:solidFill>
                  <a:srgbClr val="FFFF00"/>
                </a:solidFill>
                <a:effectLst>
                  <a:outerShdw blurRad="38100" dist="38100" dir="2700000" algn="tl">
                    <a:srgbClr val="000000"/>
                  </a:outerShdw>
                </a:effectLst>
                <a:latin typeface="Berlin Sans FB" panose="020E0602020502020306" pitchFamily="34" charset="0"/>
              </a:rPr>
              <a:t>hadad</a:t>
            </a:r>
            <a:r>
              <a:rPr lang="en-US" sz="2600" dirty="0">
                <a:solidFill>
                  <a:srgbClr val="FFFF00"/>
                </a:solidFill>
                <a:effectLst>
                  <a:outerShdw blurRad="38100" dist="38100" dir="2700000" algn="tl">
                    <a:srgbClr val="000000"/>
                  </a:outerShdw>
                </a:effectLst>
                <a:latin typeface="Berlin Sans FB" panose="020E0602020502020306" pitchFamily="34" charset="0"/>
              </a:rPr>
              <a:t> II) seeks to kill Elisha as a result.</a:t>
            </a:r>
            <a:endParaRPr lang="en-US" sz="2600" dirty="0">
              <a:solidFill>
                <a:srgbClr val="FFCC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26999639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500"/>
                                        <p:tgtEl>
                                          <p:spTgt spid="2050"/>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p:stCondLst>
                              <p:cond delay="2000"/>
                            </p:stCondLst>
                            <p:childTnLst>
                              <p:par>
                                <p:cTn id="37" presetID="9"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20" grpId="0"/>
      <p:bldP spid="16"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002BEDA6-2AC8-47D4-AEA9-C37EF9161D0C}"/>
              </a:ext>
            </a:extLst>
          </p:cNvPr>
          <p:cNvSpPr>
            <a:spLocks noGrp="1"/>
          </p:cNvSpPr>
          <p:nvPr>
            <p:ph type="sldNum" sz="quarter" idx="12"/>
          </p:nvPr>
        </p:nvSpPr>
        <p:spPr>
          <a:xfrm>
            <a:off x="8906256" y="6361176"/>
            <a:ext cx="228600" cy="457200"/>
          </a:xfrm>
        </p:spPr>
        <p:txBody>
          <a:bodyPr/>
          <a:lstStyle/>
          <a:p>
            <a:fld id="{FC550496-982E-41DF-B53F-DFD22C9CF57D}" type="slidenum">
              <a:rPr lang="en-US" b="1" smtClean="0">
                <a:latin typeface="Gill Sans MT" panose="020B0502020104020203" pitchFamily="34" charset="0"/>
              </a:rPr>
              <a:pPr/>
              <a:t>4</a:t>
            </a:fld>
            <a:endParaRPr lang="en-US" b="1" dirty="0">
              <a:latin typeface="Gill Sans MT" panose="020B0502020104020203" pitchFamily="34" charset="0"/>
            </a:endParaRPr>
          </a:p>
        </p:txBody>
      </p:sp>
      <p:cxnSp>
        <p:nvCxnSpPr>
          <p:cNvPr id="7" name="Straight Connector 6">
            <a:extLst>
              <a:ext uri="{FF2B5EF4-FFF2-40B4-BE49-F238E27FC236}">
                <a16:creationId xmlns:a16="http://schemas.microsoft.com/office/drawing/2014/main" id="{0E67C590-910C-4240-BE63-B93AFA6D156D}"/>
              </a:ext>
            </a:extLst>
          </p:cNvPr>
          <p:cNvCxnSpPr/>
          <p:nvPr/>
        </p:nvCxnSpPr>
        <p:spPr bwMode="auto">
          <a:xfrm>
            <a:off x="-13002" y="43434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C9C48C71-5121-433B-BA72-AD3AE4953BE9}"/>
              </a:ext>
            </a:extLst>
          </p:cNvPr>
          <p:cNvSpPr/>
          <p:nvPr/>
        </p:nvSpPr>
        <p:spPr>
          <a:xfrm>
            <a:off x="-16860" y="4383035"/>
            <a:ext cx="9144000" cy="2474965"/>
          </a:xfrm>
          <a:prstGeom prst="rect">
            <a:avLst/>
          </a:prstGeom>
          <a:solidFill>
            <a:srgbClr val="660066"/>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8800" b="1" dirty="0">
                <a:effectLst>
                  <a:glow rad="101600">
                    <a:schemeClr val="bg1">
                      <a:alpha val="60000"/>
                    </a:schemeClr>
                  </a:glow>
                  <a:outerShdw blurRad="38100" dist="38100" dir="2700000" algn="tl">
                    <a:srgbClr val="000000">
                      <a:alpha val="43137"/>
                    </a:srgbClr>
                  </a:outerShdw>
                </a:effectLst>
                <a:latin typeface="Nyala" panose="02000504070300020003" pitchFamily="2" charset="0"/>
              </a:rPr>
              <a:t>Chariots of Fire</a:t>
            </a:r>
            <a:endParaRPr lang="en-US" sz="8800" b="1" dirty="0">
              <a:solidFill>
                <a:srgbClr val="FFCC66"/>
              </a:solidFill>
              <a:effectLst>
                <a:glow rad="101600">
                  <a:schemeClr val="bg1">
                    <a:alpha val="60000"/>
                  </a:schemeClr>
                </a:glow>
                <a:outerShdw blurRad="38100" dist="38100" dir="2700000" algn="tl">
                  <a:srgbClr val="000000">
                    <a:alpha val="43137"/>
                  </a:srgbClr>
                </a:outerShdw>
              </a:effectLst>
              <a:latin typeface="Nyala" panose="02000504070300020003" pitchFamily="2" charset="0"/>
            </a:endParaRPr>
          </a:p>
        </p:txBody>
      </p:sp>
      <p:sp>
        <p:nvSpPr>
          <p:cNvPr id="9" name="Title 4"/>
          <p:cNvSpPr txBox="1">
            <a:spLocks/>
          </p:cNvSpPr>
          <p:nvPr/>
        </p:nvSpPr>
        <p:spPr>
          <a:xfrm>
            <a:off x="484941" y="5562600"/>
            <a:ext cx="8140398" cy="11429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i="1"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mbria" pitchFamily="18" charset="0"/>
              </a:rPr>
              <a:t>2 Kings 6:8-23</a:t>
            </a:r>
          </a:p>
        </p:txBody>
      </p:sp>
      <p:pic>
        <p:nvPicPr>
          <p:cNvPr id="11" name="Picture 4" descr="https://i2.wp.com/validambiguity.com/wp-content/uploads/2017/01/strength-of-seeing.jpg">
            <a:extLst>
              <a:ext uri="{FF2B5EF4-FFF2-40B4-BE49-F238E27FC236}">
                <a16:creationId xmlns:a16="http://schemas.microsoft.com/office/drawing/2014/main" id="{0D62A90E-253C-4AC3-9356-76B449EEB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579"/>
            <a:ext cx="7772400" cy="417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anim calcmode="lin" valueType="num">
                                      <p:cBhvr>
                                        <p:cTn id="11" dur="2000" fill="hold"/>
                                        <p:tgtEl>
                                          <p:spTgt spid="9"/>
                                        </p:tgtEl>
                                        <p:attrNameLst>
                                          <p:attrName>style.rotation</p:attrName>
                                        </p:attrNameLst>
                                      </p:cBhvr>
                                      <p:tavLst>
                                        <p:tav tm="0">
                                          <p:val>
                                            <p:fltVal val="720"/>
                                          </p:val>
                                        </p:tav>
                                        <p:tav tm="100000">
                                          <p:val>
                                            <p:fltVal val="0"/>
                                          </p:val>
                                        </p:tav>
                                      </p:tavLst>
                                    </p:anim>
                                    <p:anim calcmode="lin" valueType="num">
                                      <p:cBhvr>
                                        <p:cTn id="12" dur="2000" fill="hold"/>
                                        <p:tgtEl>
                                          <p:spTgt spid="9"/>
                                        </p:tgtEl>
                                        <p:attrNameLst>
                                          <p:attrName>ppt_h</p:attrName>
                                        </p:attrNameLst>
                                      </p:cBhvr>
                                      <p:tavLst>
                                        <p:tav tm="0">
                                          <p:val>
                                            <p:fltVal val="0"/>
                                          </p:val>
                                        </p:tav>
                                        <p:tav tm="100000">
                                          <p:val>
                                            <p:strVal val="#ppt_h"/>
                                          </p:val>
                                        </p:tav>
                                      </p:tavLst>
                                    </p:anim>
                                    <p:anim calcmode="lin" valueType="num">
                                      <p:cBhvr>
                                        <p:cTn id="13" dur="2000" fill="hold"/>
                                        <p:tgtEl>
                                          <p:spTgt spid="9"/>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3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style.rotation</p:attrName>
                                        </p:attrNameLst>
                                      </p:cBhvr>
                                      <p:tavLst>
                                        <p:tav tm="0">
                                          <p:val>
                                            <p:fltVal val="720"/>
                                          </p:val>
                                        </p:tav>
                                        <p:tav tm="100000">
                                          <p:val>
                                            <p:fltVal val="0"/>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 calcmode="lin" valueType="num">
                                      <p:cBhvr>
                                        <p:cTn id="20" dur="2000" fill="hold"/>
                                        <p:tgtEl>
                                          <p:spTgt spid="10"/>
                                        </p:tgtEl>
                                        <p:attrNameLst>
                                          <p:attrName>ppt_w</p:attrName>
                                        </p:attrNameLst>
                                      </p:cBhvr>
                                      <p:tavLst>
                                        <p:tav tm="0">
                                          <p:val>
                                            <p:fltVal val="0"/>
                                          </p:val>
                                        </p:tav>
                                        <p:tav tm="100000">
                                          <p:val>
                                            <p:strVal val="#ppt_w"/>
                                          </p:val>
                                        </p:tav>
                                      </p:tavLst>
                                    </p:anim>
                                  </p:childTnLst>
                                </p:cTn>
                              </p:par>
                            </p:childTnLst>
                          </p:cTn>
                        </p:par>
                        <p:par>
                          <p:cTn id="21" fill="hold">
                            <p:stCondLst>
                              <p:cond delay="4000"/>
                            </p:stCondLst>
                            <p:childTnLst>
                              <p:par>
                                <p:cTn id="22" presetID="3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style.rotation</p:attrName>
                                        </p:attrNameLst>
                                      </p:cBhvr>
                                      <p:tavLst>
                                        <p:tav tm="0">
                                          <p:val>
                                            <p:fltVal val="720"/>
                                          </p:val>
                                        </p:tav>
                                        <p:tav tm="100000">
                                          <p:val>
                                            <p:fltVal val="0"/>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rgbClr val="FF9900"/>
                </a:solidFill>
              </a:rPr>
              <a:t>Chariots of Fire</a:t>
            </a:r>
          </a:p>
        </p:txBody>
      </p:sp>
      <p:sp>
        <p:nvSpPr>
          <p:cNvPr id="56329" name="Text Box 9"/>
          <p:cNvSpPr txBox="1">
            <a:spLocks noChangeArrowheads="1"/>
          </p:cNvSpPr>
          <p:nvPr/>
        </p:nvSpPr>
        <p:spPr bwMode="auto">
          <a:xfrm>
            <a:off x="76201" y="0"/>
            <a:ext cx="5715000" cy="144655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We’re surrounded by the enemy</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210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800" dirty="0">
                <a:effectLst>
                  <a:outerShdw blurRad="38100" dist="38100" dir="2700000" algn="tl">
                    <a:srgbClr val="000000"/>
                  </a:outerShdw>
                </a:effectLst>
                <a:latin typeface="Berlin Sans FB" panose="020E0602020502020306" pitchFamily="34" charset="0"/>
              </a:rPr>
              <a:t>Like Elisha, we are surrounded by the enemy!  </a:t>
            </a:r>
            <a:r>
              <a:rPr lang="en-US" sz="2800" dirty="0">
                <a:solidFill>
                  <a:srgbClr val="FFCC00"/>
                </a:solidFill>
                <a:effectLst>
                  <a:outerShdw blurRad="38100" dist="38100" dir="2700000" algn="tl">
                    <a:srgbClr val="000000"/>
                  </a:outerShdw>
                </a:effectLst>
                <a:latin typeface="Berlin Sans FB" panose="020E0602020502020306" pitchFamily="34" charset="0"/>
              </a:rPr>
              <a:t>Jn. 3:19-20; 2 Pet. 2:7-8</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5</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FC59F88B-4DAD-4558-B039-062C86F93270}"/>
              </a:ext>
            </a:extLst>
          </p:cNvPr>
          <p:cNvSpPr txBox="1">
            <a:spLocks noChangeArrowheads="1"/>
          </p:cNvSpPr>
          <p:nvPr/>
        </p:nvSpPr>
        <p:spPr bwMode="auto">
          <a:xfrm>
            <a:off x="161544" y="3200400"/>
            <a:ext cx="60868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800" dirty="0">
                <a:effectLst>
                  <a:outerShdw blurRad="38100" dist="38100" dir="2700000" algn="tl">
                    <a:srgbClr val="000000"/>
                  </a:outerShdw>
                </a:effectLst>
                <a:latin typeface="Berlin Sans FB" panose="020E0602020502020306" pitchFamily="34" charset="0"/>
              </a:rPr>
              <a:t>Rampant and blatant sin, false</a:t>
            </a:r>
            <a:endParaRPr lang="en-US" sz="2800" dirty="0">
              <a:solidFill>
                <a:srgbClr val="FFCC00"/>
              </a:solidFill>
              <a:effectLst>
                <a:outerShdw blurRad="38100" dist="38100" dir="2700000" algn="tl">
                  <a:srgbClr val="000000"/>
                </a:outerShdw>
              </a:effectLst>
              <a:latin typeface="Berlin Sans FB" panose="020E0602020502020306" pitchFamily="34" charset="0"/>
            </a:endParaRPr>
          </a:p>
        </p:txBody>
      </p:sp>
      <p:pic>
        <p:nvPicPr>
          <p:cNvPr id="3074" name="Picture 2" descr="Related image">
            <a:extLst>
              <a:ext uri="{FF2B5EF4-FFF2-40B4-BE49-F238E27FC236}">
                <a16:creationId xmlns:a16="http://schemas.microsoft.com/office/drawing/2014/main" id="{810ECCF5-6537-4626-B29B-2EFA91732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2" y="0"/>
            <a:ext cx="3325880" cy="36817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5">
            <a:extLst>
              <a:ext uri="{FF2B5EF4-FFF2-40B4-BE49-F238E27FC236}">
                <a16:creationId xmlns:a16="http://schemas.microsoft.com/office/drawing/2014/main" id="{B34A2CBE-1A49-4907-974E-2FF47CD0D740}"/>
              </a:ext>
            </a:extLst>
          </p:cNvPr>
          <p:cNvSpPr txBox="1">
            <a:spLocks noChangeArrowheads="1"/>
          </p:cNvSpPr>
          <p:nvPr/>
        </p:nvSpPr>
        <p:spPr bwMode="auto">
          <a:xfrm>
            <a:off x="152400" y="4953000"/>
            <a:ext cx="88300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800" dirty="0">
                <a:effectLst>
                  <a:outerShdw blurRad="38100" dist="38100" dir="2700000" algn="tl">
                    <a:srgbClr val="000000"/>
                  </a:outerShdw>
                </a:effectLst>
                <a:latin typeface="Berlin Sans FB" panose="020E0602020502020306" pitchFamily="34" charset="0"/>
              </a:rPr>
              <a:t>Elisha’s servant asked what we all ask, </a:t>
            </a:r>
            <a:r>
              <a:rPr lang="en-US" sz="2800" i="1" dirty="0">
                <a:solidFill>
                  <a:srgbClr val="FFFF00"/>
                </a:solidFill>
                <a:effectLst>
                  <a:outerShdw blurRad="38100" dist="38100" dir="2700000" algn="tl">
                    <a:srgbClr val="000000"/>
                  </a:outerShdw>
                </a:effectLst>
                <a:latin typeface="Berlin Sans FB" panose="020E0602020502020306" pitchFamily="34" charset="0"/>
              </a:rPr>
              <a:t>“Alas…what shall we do?”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CC00"/>
                </a:solidFill>
                <a:effectLst>
                  <a:outerShdw blurRad="38100" dist="38100" dir="2700000" algn="tl">
                    <a:srgbClr val="000000"/>
                  </a:outerShdw>
                </a:effectLst>
                <a:latin typeface="Berlin Sans FB" panose="020E0602020502020306" pitchFamily="34" charset="0"/>
              </a:rPr>
              <a:t>v. 15  </a:t>
            </a:r>
            <a:r>
              <a:rPr lang="en-US" sz="2800" dirty="0">
                <a:effectLst>
                  <a:outerShdw blurRad="38100" dist="38100" dir="2700000" algn="tl">
                    <a:srgbClr val="000000"/>
                  </a:outerShdw>
                </a:effectLst>
                <a:latin typeface="Berlin Sans FB" panose="020E0602020502020306" pitchFamily="34" charset="0"/>
              </a:rPr>
              <a:t>Turn to carnal ‘solutions’?  Quit and give up?</a:t>
            </a:r>
          </a:p>
        </p:txBody>
      </p:sp>
      <p:sp>
        <p:nvSpPr>
          <p:cNvPr id="12" name="Text Box 15">
            <a:extLst>
              <a:ext uri="{FF2B5EF4-FFF2-40B4-BE49-F238E27FC236}">
                <a16:creationId xmlns:a16="http://schemas.microsoft.com/office/drawing/2014/main" id="{2CDB72DE-644B-45E6-8799-4928B1A8CB14}"/>
              </a:ext>
            </a:extLst>
          </p:cNvPr>
          <p:cNvSpPr txBox="1">
            <a:spLocks noChangeArrowheads="1"/>
          </p:cNvSpPr>
          <p:nvPr/>
        </p:nvSpPr>
        <p:spPr bwMode="auto">
          <a:xfrm>
            <a:off x="762000" y="3617893"/>
            <a:ext cx="83550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teaching, etc.  Satan is relentless!  </a:t>
            </a:r>
            <a:r>
              <a:rPr lang="en-US" sz="2800" dirty="0">
                <a:solidFill>
                  <a:srgbClr val="FFCC00"/>
                </a:solidFill>
                <a:effectLst>
                  <a:outerShdw blurRad="38100" dist="38100" dir="2700000" algn="tl">
                    <a:srgbClr val="000000"/>
                  </a:outerShdw>
                </a:effectLst>
                <a:latin typeface="Berlin Sans FB" panose="020E0602020502020306" pitchFamily="34" charset="0"/>
              </a:rPr>
              <a:t>1 Pet. 5:8; Job 1:7; Eph. 6:11; Psa. 119:104;  1 Jn. 4:1; Eph. 4:11-14; 5:11</a:t>
            </a:r>
          </a:p>
        </p:txBody>
      </p:sp>
    </p:spTree>
    <p:extLst>
      <p:ext uri="{BB962C8B-B14F-4D97-AF65-F5344CB8AC3E}">
        <p14:creationId xmlns:p14="http://schemas.microsoft.com/office/powerpoint/2010/main" val="23531200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6324"/>
                                        </p:tgtEl>
                                        <p:attrNameLst>
                                          <p:attrName>style.visibility</p:attrName>
                                        </p:attrNameLst>
                                      </p:cBhvr>
                                      <p:to>
                                        <p:strVal val="visible"/>
                                      </p:to>
                                    </p:set>
                                    <p:animEffect transition="in" filter="dissolve">
                                      <p:cBhvr>
                                        <p:cTn id="14" dur="500"/>
                                        <p:tgtEl>
                                          <p:spTgt spid="5632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35"/>
                                        </p:tgtEl>
                                        <p:attrNameLst>
                                          <p:attrName>style.visibility</p:attrName>
                                        </p:attrNameLst>
                                      </p:cBhvr>
                                      <p:to>
                                        <p:strVal val="visible"/>
                                      </p:to>
                                    </p:set>
                                    <p:animEffect transition="in" filter="dissolve">
                                      <p:cBhvr>
                                        <p:cTn id="18" dur="500"/>
                                        <p:tgtEl>
                                          <p:spTgt spid="563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rgbClr val="FF9900"/>
                </a:solidFill>
              </a:rPr>
              <a:t>Chariots of Fire</a:t>
            </a:r>
          </a:p>
        </p:txBody>
      </p:sp>
      <p:sp>
        <p:nvSpPr>
          <p:cNvPr id="56329" name="Text Box 9"/>
          <p:cNvSpPr txBox="1">
            <a:spLocks noChangeArrowheads="1"/>
          </p:cNvSpPr>
          <p:nvPr/>
        </p:nvSpPr>
        <p:spPr bwMode="auto">
          <a:xfrm>
            <a:off x="76201" y="0"/>
            <a:ext cx="5715000" cy="144655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We’re surrounded by the enemy</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210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800" dirty="0">
                <a:effectLst>
                  <a:outerShdw blurRad="38100" dist="38100" dir="2700000" algn="tl">
                    <a:srgbClr val="000000"/>
                  </a:outerShdw>
                </a:effectLst>
                <a:latin typeface="Berlin Sans FB" panose="020E0602020502020306" pitchFamily="34" charset="0"/>
              </a:rPr>
              <a:t>Only one answer…Christ!  </a:t>
            </a:r>
            <a:r>
              <a:rPr lang="en-US" sz="2800" dirty="0">
                <a:solidFill>
                  <a:srgbClr val="FFCC00"/>
                </a:solidFill>
                <a:effectLst>
                  <a:outerShdw blurRad="38100" dist="38100" dir="2700000" algn="tl">
                    <a:srgbClr val="000000"/>
                  </a:outerShdw>
                </a:effectLst>
                <a:latin typeface="Berlin Sans FB" panose="020E0602020502020306" pitchFamily="34" charset="0"/>
              </a:rPr>
              <a:t>Acts 4:12; Matt. 11:28-30; Phil. 4:7</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6</a:t>
            </a:fld>
            <a:endParaRPr lang="en-US" sz="1800" b="1" dirty="0">
              <a:effectLst/>
              <a:latin typeface="Gill Sans MT" panose="020B0502020104020203" pitchFamily="34" charset="0"/>
            </a:endParaRPr>
          </a:p>
        </p:txBody>
      </p:sp>
      <p:pic>
        <p:nvPicPr>
          <p:cNvPr id="3074" name="Picture 2" descr="Related image">
            <a:extLst>
              <a:ext uri="{FF2B5EF4-FFF2-40B4-BE49-F238E27FC236}">
                <a16:creationId xmlns:a16="http://schemas.microsoft.com/office/drawing/2014/main" id="{810ECCF5-6537-4626-B29B-2EFA91732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2" y="0"/>
            <a:ext cx="3325880" cy="368173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5">
            <a:extLst>
              <a:ext uri="{FF2B5EF4-FFF2-40B4-BE49-F238E27FC236}">
                <a16:creationId xmlns:a16="http://schemas.microsoft.com/office/drawing/2014/main" id="{53E9FC0C-20CF-4C38-B44F-EA6017DD6EA1}"/>
              </a:ext>
            </a:extLst>
          </p:cNvPr>
          <p:cNvSpPr txBox="1">
            <a:spLocks noChangeArrowheads="1"/>
          </p:cNvSpPr>
          <p:nvPr/>
        </p:nvSpPr>
        <p:spPr bwMode="auto">
          <a:xfrm>
            <a:off x="457200" y="2466202"/>
            <a:ext cx="5486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Put on whole armor of God:  </a:t>
            </a:r>
            <a:r>
              <a:rPr lang="en-US" sz="2200" dirty="0">
                <a:solidFill>
                  <a:srgbClr val="FFCC00"/>
                </a:solidFill>
                <a:effectLst>
                  <a:outerShdw blurRad="38100" dist="38100" dir="2700000" algn="tl">
                    <a:srgbClr val="000000"/>
                  </a:outerShdw>
                </a:effectLst>
                <a:latin typeface="Berlin Sans FB" panose="020E0602020502020306" pitchFamily="34" charset="0"/>
              </a:rPr>
              <a:t>Eph. 6:11-18</a:t>
            </a:r>
          </a:p>
        </p:txBody>
      </p:sp>
      <p:sp>
        <p:nvSpPr>
          <p:cNvPr id="15" name="Text Box 15">
            <a:extLst>
              <a:ext uri="{FF2B5EF4-FFF2-40B4-BE49-F238E27FC236}">
                <a16:creationId xmlns:a16="http://schemas.microsoft.com/office/drawing/2014/main" id="{1575625D-E0F7-40CD-818A-AEA49AA86768}"/>
              </a:ext>
            </a:extLst>
          </p:cNvPr>
          <p:cNvSpPr txBox="1">
            <a:spLocks noChangeArrowheads="1"/>
          </p:cNvSpPr>
          <p:nvPr/>
        </p:nvSpPr>
        <p:spPr bwMode="auto">
          <a:xfrm>
            <a:off x="457200" y="2929354"/>
            <a:ext cx="5334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Remain faithful/obedient:  </a:t>
            </a:r>
            <a:r>
              <a:rPr lang="en-US" sz="2200" dirty="0">
                <a:solidFill>
                  <a:srgbClr val="FFCC00"/>
                </a:solidFill>
                <a:effectLst>
                  <a:outerShdw blurRad="38100" dist="38100" dir="2700000" algn="tl">
                    <a:srgbClr val="000000"/>
                  </a:outerShdw>
                </a:effectLst>
                <a:latin typeface="Berlin Sans FB" panose="020E0602020502020306" pitchFamily="34" charset="0"/>
              </a:rPr>
              <a:t>Heb. 5:9; Matt. 7:24-27</a:t>
            </a:r>
          </a:p>
        </p:txBody>
      </p:sp>
      <p:sp>
        <p:nvSpPr>
          <p:cNvPr id="16" name="Text Box 15">
            <a:extLst>
              <a:ext uri="{FF2B5EF4-FFF2-40B4-BE49-F238E27FC236}">
                <a16:creationId xmlns:a16="http://schemas.microsoft.com/office/drawing/2014/main" id="{072CC170-5104-4F69-9F5B-9752E4299794}"/>
              </a:ext>
            </a:extLst>
          </p:cNvPr>
          <p:cNvSpPr txBox="1">
            <a:spLocks noChangeArrowheads="1"/>
          </p:cNvSpPr>
          <p:nvPr/>
        </p:nvSpPr>
        <p:spPr bwMode="auto">
          <a:xfrm>
            <a:off x="457200" y="3733800"/>
            <a:ext cx="8686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Love Him:  </a:t>
            </a:r>
            <a:r>
              <a:rPr lang="en-US" sz="2200" dirty="0">
                <a:solidFill>
                  <a:srgbClr val="FFCC00"/>
                </a:solidFill>
                <a:effectLst>
                  <a:outerShdw blurRad="38100" dist="38100" dir="2700000" algn="tl">
                    <a:srgbClr val="000000"/>
                  </a:outerShdw>
                </a:effectLst>
                <a:latin typeface="Berlin Sans FB" panose="020E0602020502020306" pitchFamily="34" charset="0"/>
              </a:rPr>
              <a:t>Jn. 14:15; 1 Jn. 4:19; 2:3-5</a:t>
            </a:r>
          </a:p>
        </p:txBody>
      </p:sp>
      <p:sp>
        <p:nvSpPr>
          <p:cNvPr id="17" name="Text Box 15">
            <a:extLst>
              <a:ext uri="{FF2B5EF4-FFF2-40B4-BE49-F238E27FC236}">
                <a16:creationId xmlns:a16="http://schemas.microsoft.com/office/drawing/2014/main" id="{1258A5BE-12D5-426B-8BBF-CA58478E9D7B}"/>
              </a:ext>
            </a:extLst>
          </p:cNvPr>
          <p:cNvSpPr txBox="1">
            <a:spLocks noChangeArrowheads="1"/>
          </p:cNvSpPr>
          <p:nvPr/>
        </p:nvSpPr>
        <p:spPr bwMode="auto">
          <a:xfrm>
            <a:off x="457200" y="4217313"/>
            <a:ext cx="8686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Rely/lean on Him 100%:  </a:t>
            </a:r>
            <a:r>
              <a:rPr lang="en-US" sz="2200" dirty="0">
                <a:solidFill>
                  <a:srgbClr val="FFCC00"/>
                </a:solidFill>
                <a:effectLst>
                  <a:outerShdw blurRad="38100" dist="38100" dir="2700000" algn="tl">
                    <a:srgbClr val="000000"/>
                  </a:outerShdw>
                </a:effectLst>
                <a:latin typeface="Berlin Sans FB" panose="020E0602020502020306" pitchFamily="34" charset="0"/>
              </a:rPr>
              <a:t>1 Pet. 5:7; Rom. 8:31-32; Eph. 3:20; Heb. 4:16; 2 Cor. 1:3-4; Psa. 46:1-3</a:t>
            </a:r>
          </a:p>
        </p:txBody>
      </p:sp>
      <p:sp>
        <p:nvSpPr>
          <p:cNvPr id="19" name="Text Box 15">
            <a:extLst>
              <a:ext uri="{FF2B5EF4-FFF2-40B4-BE49-F238E27FC236}">
                <a16:creationId xmlns:a16="http://schemas.microsoft.com/office/drawing/2014/main" id="{662E7CC9-7DEE-44D9-9692-F2A52B918C63}"/>
              </a:ext>
            </a:extLst>
          </p:cNvPr>
          <p:cNvSpPr txBox="1">
            <a:spLocks noChangeArrowheads="1"/>
          </p:cNvSpPr>
          <p:nvPr/>
        </p:nvSpPr>
        <p:spPr bwMode="auto">
          <a:xfrm>
            <a:off x="457200" y="5013067"/>
            <a:ext cx="8686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Run the race with patience:  </a:t>
            </a:r>
            <a:r>
              <a:rPr lang="en-US" sz="2200" dirty="0">
                <a:solidFill>
                  <a:srgbClr val="FFCC00"/>
                </a:solidFill>
                <a:effectLst>
                  <a:outerShdw blurRad="38100" dist="38100" dir="2700000" algn="tl">
                    <a:srgbClr val="000000"/>
                  </a:outerShdw>
                </a:effectLst>
                <a:latin typeface="Berlin Sans FB" panose="020E0602020502020306" pitchFamily="34" charset="0"/>
              </a:rPr>
              <a:t>Heb. 12:1-4; 2 Tim. 4:7-8; Heb. 10:35ff</a:t>
            </a:r>
          </a:p>
        </p:txBody>
      </p:sp>
      <p:sp>
        <p:nvSpPr>
          <p:cNvPr id="20" name="Text Box 15">
            <a:extLst>
              <a:ext uri="{FF2B5EF4-FFF2-40B4-BE49-F238E27FC236}">
                <a16:creationId xmlns:a16="http://schemas.microsoft.com/office/drawing/2014/main" id="{1F833F2A-2956-4F11-897C-A46E69152F26}"/>
              </a:ext>
            </a:extLst>
          </p:cNvPr>
          <p:cNvSpPr txBox="1">
            <a:spLocks noChangeArrowheads="1"/>
          </p:cNvSpPr>
          <p:nvPr/>
        </p:nvSpPr>
        <p:spPr bwMode="auto">
          <a:xfrm>
            <a:off x="457200" y="5512713"/>
            <a:ext cx="8686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Rely on His grace:  </a:t>
            </a:r>
            <a:r>
              <a:rPr lang="en-US" sz="2200" dirty="0">
                <a:solidFill>
                  <a:srgbClr val="FFCC00"/>
                </a:solidFill>
                <a:effectLst>
                  <a:outerShdw blurRad="38100" dist="38100" dir="2700000" algn="tl">
                    <a:srgbClr val="000000"/>
                  </a:outerShdw>
                </a:effectLst>
                <a:latin typeface="Berlin Sans FB" panose="020E0602020502020306" pitchFamily="34" charset="0"/>
              </a:rPr>
              <a:t>2 Cor. 12:9; Psa. 23:4</a:t>
            </a:r>
          </a:p>
        </p:txBody>
      </p:sp>
      <p:sp>
        <p:nvSpPr>
          <p:cNvPr id="21" name="Text Box 15">
            <a:extLst>
              <a:ext uri="{FF2B5EF4-FFF2-40B4-BE49-F238E27FC236}">
                <a16:creationId xmlns:a16="http://schemas.microsoft.com/office/drawing/2014/main" id="{EE6A355D-3D16-446B-B1F0-3015E12907BB}"/>
              </a:ext>
            </a:extLst>
          </p:cNvPr>
          <p:cNvSpPr txBox="1">
            <a:spLocks noChangeArrowheads="1"/>
          </p:cNvSpPr>
          <p:nvPr/>
        </p:nvSpPr>
        <p:spPr bwMode="auto">
          <a:xfrm>
            <a:off x="457200" y="5969913"/>
            <a:ext cx="8686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200" dirty="0">
                <a:solidFill>
                  <a:srgbClr val="FFFF00"/>
                </a:solidFill>
                <a:effectLst>
                  <a:outerShdw blurRad="38100" dist="38100" dir="2700000" algn="tl">
                    <a:srgbClr val="000000"/>
                  </a:outerShdw>
                </a:effectLst>
                <a:latin typeface="Berlin Sans FB" panose="020E0602020502020306" pitchFamily="34" charset="0"/>
              </a:rPr>
              <a:t>Devote yourself to prayer &amp; Bible study:  </a:t>
            </a:r>
            <a:r>
              <a:rPr lang="en-US" sz="2200" dirty="0">
                <a:solidFill>
                  <a:srgbClr val="FFCC00"/>
                </a:solidFill>
                <a:effectLst>
                  <a:outerShdw blurRad="38100" dist="38100" dir="2700000" algn="tl">
                    <a:srgbClr val="000000"/>
                  </a:outerShdw>
                </a:effectLst>
                <a:latin typeface="Berlin Sans FB" panose="020E0602020502020306" pitchFamily="34" charset="0"/>
              </a:rPr>
              <a:t>Rom. 10:17 1 Thess. 5:17; Col. 4:2; Lk. 18:1-8</a:t>
            </a:r>
          </a:p>
        </p:txBody>
      </p:sp>
      <p:sp>
        <p:nvSpPr>
          <p:cNvPr id="7" name="Rectangle: Rounded Corners 6">
            <a:extLst>
              <a:ext uri="{FF2B5EF4-FFF2-40B4-BE49-F238E27FC236}">
                <a16:creationId xmlns:a16="http://schemas.microsoft.com/office/drawing/2014/main" id="{06571A23-56AB-451E-8EAE-DA1DC14E65FF}"/>
              </a:ext>
            </a:extLst>
          </p:cNvPr>
          <p:cNvSpPr/>
          <p:nvPr/>
        </p:nvSpPr>
        <p:spPr bwMode="auto">
          <a:xfrm>
            <a:off x="277092" y="1219221"/>
            <a:ext cx="8610600" cy="5257780"/>
          </a:xfrm>
          <a:prstGeom prst="roundRect">
            <a:avLst/>
          </a:prstGeom>
          <a:solidFill>
            <a:srgbClr val="660066"/>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Berlin Sans FB" panose="020E0602020502020306" pitchFamily="34" charset="0"/>
              </a:rPr>
              <a:t>Double-down on your faith!</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a:latin typeface="Berlin Sans FB" panose="020E0602020502020306" pitchFamily="34" charset="0"/>
            </a:endParaRPr>
          </a:p>
          <a:p>
            <a:pPr algn="just"/>
            <a:r>
              <a:rPr lang="en-US" sz="3000" dirty="0">
                <a:latin typeface="Berlin Sans FB" panose="020E0602020502020306" pitchFamily="34" charset="0"/>
              </a:rPr>
              <a:t>“When you come to the end of your rope, tie a knot and hang on.”</a:t>
            </a:r>
          </a:p>
          <a:p>
            <a:endParaRPr lang="en-US" sz="200" dirty="0">
              <a:latin typeface="Berlin Sans FB" panose="020E0602020502020306" pitchFamily="34" charset="0"/>
            </a:endParaRPr>
          </a:p>
          <a:p>
            <a:pPr algn="r"/>
            <a:r>
              <a:rPr lang="en-US" sz="3000" dirty="0">
                <a:solidFill>
                  <a:srgbClr val="FFCC00"/>
                </a:solidFill>
                <a:latin typeface="Berlin Sans FB" panose="020E0602020502020306" pitchFamily="34" charset="0"/>
              </a:rPr>
              <a:t>—Franklin D. Roosevelt</a:t>
            </a:r>
          </a:p>
          <a:p>
            <a:endParaRPr kumimoji="0" lang="en-US" sz="2000" b="0" i="0" u="none" strike="noStrike" cap="none" normalizeH="0" baseline="0" dirty="0">
              <a:ln>
                <a:noFill/>
              </a:ln>
              <a:solidFill>
                <a:schemeClr val="tx1"/>
              </a:solidFill>
              <a:effectLst/>
              <a:latin typeface="Berlin Sans FB" panose="020E0602020502020306" pitchFamily="34" charset="0"/>
            </a:endParaRPr>
          </a:p>
          <a:p>
            <a:pPr algn="just"/>
            <a:r>
              <a:rPr lang="en-US" sz="3000" dirty="0">
                <a:latin typeface="Berlin Sans FB" panose="020E0602020502020306" pitchFamily="34" charset="0"/>
              </a:rPr>
              <a:t>“Accept responsibility for your life.  Know that it is you who will get you where you want to go, no one else.”</a:t>
            </a:r>
          </a:p>
          <a:p>
            <a:endParaRPr lang="en-US" sz="200" dirty="0">
              <a:latin typeface="Berlin Sans FB" panose="020E0602020502020306" pitchFamily="34" charset="0"/>
            </a:endParaRPr>
          </a:p>
          <a:p>
            <a:pPr algn="r"/>
            <a:r>
              <a:rPr lang="en-US" sz="3000" dirty="0">
                <a:solidFill>
                  <a:srgbClr val="FFCC00"/>
                </a:solidFill>
                <a:latin typeface="Berlin Sans FB" panose="020E0602020502020306" pitchFamily="34" charset="0"/>
              </a:rPr>
              <a:t>—Les Brown</a:t>
            </a:r>
            <a:endParaRPr kumimoji="0" lang="en-US" sz="3000" b="0" i="0" u="none" strike="noStrike" cap="none" normalizeH="0" baseline="0" dirty="0">
              <a:ln>
                <a:noFill/>
              </a:ln>
              <a:solidFill>
                <a:srgbClr val="FFCC00"/>
              </a:solidFill>
              <a:effectLst/>
              <a:latin typeface="Berlin Sans FB" panose="020E0602020502020306" pitchFamily="34" charset="0"/>
            </a:endParaRPr>
          </a:p>
        </p:txBody>
      </p:sp>
    </p:spTree>
    <p:extLst>
      <p:ext uri="{BB962C8B-B14F-4D97-AF65-F5344CB8AC3E}">
        <p14:creationId xmlns:p14="http://schemas.microsoft.com/office/powerpoint/2010/main" val="11545823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6324"/>
                                        </p:tgtEl>
                                        <p:attrNameLst>
                                          <p:attrName>style.visibility</p:attrName>
                                        </p:attrNameLst>
                                      </p:cBhvr>
                                      <p:to>
                                        <p:strVal val="visible"/>
                                      </p:to>
                                    </p:set>
                                    <p:animEffect transition="in" filter="dissolve">
                                      <p:cBhvr>
                                        <p:cTn id="14" dur="500"/>
                                        <p:tgtEl>
                                          <p:spTgt spid="56324"/>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35"/>
                                        </p:tgtEl>
                                        <p:attrNameLst>
                                          <p:attrName>style.visibility</p:attrName>
                                        </p:attrNameLst>
                                      </p:cBhvr>
                                      <p:to>
                                        <p:strVal val="visible"/>
                                      </p:to>
                                    </p:set>
                                    <p:animEffect transition="in" filter="dissolve">
                                      <p:cBhvr>
                                        <p:cTn id="18" dur="500"/>
                                        <p:tgtEl>
                                          <p:spTgt spid="5633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4" grpId="0"/>
      <p:bldP spid="15" grpId="0"/>
      <p:bldP spid="16" grpId="0"/>
      <p:bldP spid="17" grpId="0"/>
      <p:bldP spid="19" grpId="0"/>
      <p:bldP spid="20" grpId="0"/>
      <p:bldP spid="21"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rgbClr val="FF9900"/>
                </a:solidFill>
              </a:rPr>
              <a:t>Chariots of Fire</a:t>
            </a:r>
          </a:p>
        </p:txBody>
      </p:sp>
      <p:sp>
        <p:nvSpPr>
          <p:cNvPr id="56329" name="Text Box 9"/>
          <p:cNvSpPr txBox="1">
            <a:spLocks noChangeArrowheads="1"/>
          </p:cNvSpPr>
          <p:nvPr/>
        </p:nvSpPr>
        <p:spPr bwMode="auto">
          <a:xfrm>
            <a:off x="76201" y="-38506"/>
            <a:ext cx="4419600" cy="144655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God is greater than the enemy</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429812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600" dirty="0">
                <a:effectLst>
                  <a:outerShdw blurRad="38100" dist="38100" dir="2700000" algn="tl">
                    <a:srgbClr val="000000"/>
                  </a:outerShdw>
                </a:effectLst>
                <a:latin typeface="Berlin Sans FB" panose="020E0602020502020306" pitchFamily="34" charset="0"/>
              </a:rPr>
              <a:t>Elisha’s servant was dismayed, because he didn’t include God:  </a:t>
            </a:r>
            <a:r>
              <a:rPr lang="en-US" sz="2600" dirty="0">
                <a:solidFill>
                  <a:srgbClr val="FFCC00"/>
                </a:solidFill>
                <a:effectLst>
                  <a:outerShdw blurRad="38100" dist="38100" dir="2700000" algn="tl">
                    <a:srgbClr val="000000"/>
                  </a:outerShdw>
                </a:effectLst>
                <a:latin typeface="Berlin Sans FB" panose="020E0602020502020306" pitchFamily="34" charset="0"/>
              </a:rPr>
              <a:t>1 Jn.</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7</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FC59F88B-4DAD-4558-B039-062C86F93270}"/>
              </a:ext>
            </a:extLst>
          </p:cNvPr>
          <p:cNvSpPr txBox="1">
            <a:spLocks noChangeArrowheads="1"/>
          </p:cNvSpPr>
          <p:nvPr/>
        </p:nvSpPr>
        <p:spPr bwMode="auto">
          <a:xfrm>
            <a:off x="161544" y="2895600"/>
            <a:ext cx="883005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600" dirty="0">
                <a:effectLst>
                  <a:outerShdw blurRad="38100" dist="38100" dir="2700000" algn="tl">
                    <a:srgbClr val="000000"/>
                  </a:outerShdw>
                </a:effectLst>
                <a:latin typeface="Berlin Sans FB" panose="020E0602020502020306" pitchFamily="34" charset="0"/>
              </a:rPr>
              <a:t>There is more to the material universe than we can see, touch, smell, hear, or taste:  </a:t>
            </a:r>
            <a:r>
              <a:rPr lang="en-US" sz="2600" dirty="0">
                <a:solidFill>
                  <a:srgbClr val="FFCC00"/>
                </a:solidFill>
                <a:effectLst>
                  <a:outerShdw blurRad="38100" dist="38100" dir="2700000" algn="tl">
                    <a:srgbClr val="000000"/>
                  </a:outerShdw>
                </a:effectLst>
                <a:latin typeface="Berlin Sans FB" panose="020E0602020502020306" pitchFamily="34" charset="0"/>
              </a:rPr>
              <a:t>2 Cor. 4:16-5:1; cf. Dan. 10</a:t>
            </a:r>
          </a:p>
        </p:txBody>
      </p:sp>
      <p:pic>
        <p:nvPicPr>
          <p:cNvPr id="4100" name="Picture 4" descr="Related image">
            <a:extLst>
              <a:ext uri="{FF2B5EF4-FFF2-40B4-BE49-F238E27FC236}">
                <a16:creationId xmlns:a16="http://schemas.microsoft.com/office/drawing/2014/main" id="{A29CC99B-8B25-4BA2-A5D8-81AD86902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386" y="0"/>
            <a:ext cx="4702613" cy="24614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2D149634-406E-454B-8FB0-A27FFFE7D724}"/>
              </a:ext>
            </a:extLst>
          </p:cNvPr>
          <p:cNvSpPr txBox="1">
            <a:spLocks noChangeArrowheads="1"/>
          </p:cNvSpPr>
          <p:nvPr/>
        </p:nvSpPr>
        <p:spPr bwMode="auto">
          <a:xfrm>
            <a:off x="3452815" y="2316226"/>
            <a:ext cx="429812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600" dirty="0">
                <a:solidFill>
                  <a:srgbClr val="FFCC00"/>
                </a:solidFill>
                <a:effectLst>
                  <a:outerShdw blurRad="38100" dist="38100" dir="2700000" algn="tl">
                    <a:srgbClr val="000000"/>
                  </a:outerShdw>
                </a:effectLst>
                <a:latin typeface="Berlin Sans FB" panose="020E0602020502020306" pitchFamily="34" charset="0"/>
              </a:rPr>
              <a:t>1 Jn. 4:4</a:t>
            </a:r>
          </a:p>
        </p:txBody>
      </p:sp>
      <p:sp>
        <p:nvSpPr>
          <p:cNvPr id="13" name="Text Box 15">
            <a:extLst>
              <a:ext uri="{FF2B5EF4-FFF2-40B4-BE49-F238E27FC236}">
                <a16:creationId xmlns:a16="http://schemas.microsoft.com/office/drawing/2014/main" id="{D692EE30-79F0-40EE-B323-7462124D761E}"/>
              </a:ext>
            </a:extLst>
          </p:cNvPr>
          <p:cNvSpPr txBox="1">
            <a:spLocks noChangeArrowheads="1"/>
          </p:cNvSpPr>
          <p:nvPr/>
        </p:nvSpPr>
        <p:spPr bwMode="auto">
          <a:xfrm>
            <a:off x="152400" y="3886200"/>
            <a:ext cx="883005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600" dirty="0">
                <a:effectLst>
                  <a:outerShdw blurRad="38100" dist="38100" dir="2700000" algn="tl">
                    <a:srgbClr val="000000"/>
                  </a:outerShdw>
                </a:effectLst>
                <a:latin typeface="Berlin Sans FB" panose="020E0602020502020306" pitchFamily="34" charset="0"/>
              </a:rPr>
              <a:t>We can’t always see God’s providential care with our physical senses:  </a:t>
            </a:r>
            <a:r>
              <a:rPr lang="en-US" sz="2600" dirty="0">
                <a:solidFill>
                  <a:srgbClr val="FFCC00"/>
                </a:solidFill>
                <a:effectLst>
                  <a:outerShdw blurRad="38100" dist="38100" dir="2700000" algn="tl">
                    <a:srgbClr val="000000"/>
                  </a:outerShdw>
                </a:effectLst>
                <a:latin typeface="Berlin Sans FB" panose="020E0602020502020306" pitchFamily="34" charset="0"/>
              </a:rPr>
              <a:t>Isa. 45:22; Jn. 6:68; Heb. 7:25; Rom. 8:31-39; Matt. 6:25-33; 2 Kgs. 19:14</a:t>
            </a:r>
          </a:p>
        </p:txBody>
      </p:sp>
      <p:sp>
        <p:nvSpPr>
          <p:cNvPr id="15" name="Text Box 15">
            <a:extLst>
              <a:ext uri="{FF2B5EF4-FFF2-40B4-BE49-F238E27FC236}">
                <a16:creationId xmlns:a16="http://schemas.microsoft.com/office/drawing/2014/main" id="{6C201547-BBCA-4262-8D05-1B7B1D703670}"/>
              </a:ext>
            </a:extLst>
          </p:cNvPr>
          <p:cNvSpPr txBox="1">
            <a:spLocks noChangeArrowheads="1"/>
          </p:cNvSpPr>
          <p:nvPr/>
        </p:nvSpPr>
        <p:spPr bwMode="auto">
          <a:xfrm>
            <a:off x="152400" y="5334000"/>
            <a:ext cx="883005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2600" dirty="0">
                <a:effectLst>
                  <a:outerShdw blurRad="38100" dist="38100" dir="2700000" algn="tl">
                    <a:srgbClr val="000000"/>
                  </a:outerShdw>
                </a:effectLst>
                <a:latin typeface="Berlin Sans FB" panose="020E0602020502020306" pitchFamily="34" charset="0"/>
              </a:rPr>
              <a:t>God helps us handle every difficult situation if we walk by faith:  </a:t>
            </a:r>
            <a:r>
              <a:rPr lang="en-US" sz="2600" dirty="0">
                <a:solidFill>
                  <a:srgbClr val="FFCC00"/>
                </a:solidFill>
                <a:effectLst>
                  <a:outerShdw blurRad="38100" dist="38100" dir="2700000" algn="tl">
                    <a:srgbClr val="000000"/>
                  </a:outerShdw>
                </a:effectLst>
                <a:latin typeface="Berlin Sans FB" panose="020E0602020502020306" pitchFamily="34" charset="0"/>
              </a:rPr>
              <a:t>Phil. 4:13; 2 Cor. 11:23-28; Psa. 23:4; 2 Cor. 12:9; 5:1; 1 Cor. 15; 2 Tim. 4:6-8</a:t>
            </a:r>
          </a:p>
        </p:txBody>
      </p:sp>
      <p:sp>
        <p:nvSpPr>
          <p:cNvPr id="14" name="Rectangle: Rounded Corners 13">
            <a:extLst>
              <a:ext uri="{FF2B5EF4-FFF2-40B4-BE49-F238E27FC236}">
                <a16:creationId xmlns:a16="http://schemas.microsoft.com/office/drawing/2014/main" id="{77D1D80A-033A-4C59-9C4D-8A87538DE41D}"/>
              </a:ext>
            </a:extLst>
          </p:cNvPr>
          <p:cNvSpPr/>
          <p:nvPr/>
        </p:nvSpPr>
        <p:spPr bwMode="auto">
          <a:xfrm>
            <a:off x="277092" y="1143000"/>
            <a:ext cx="8610600" cy="5257780"/>
          </a:xfrm>
          <a:prstGeom prst="roundRect">
            <a:avLst/>
          </a:prstGeom>
          <a:solidFill>
            <a:srgbClr val="660066"/>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dirty="0" err="1">
                <a:solidFill>
                  <a:srgbClr val="FFFF00"/>
                </a:solidFill>
                <a:latin typeface="Berlin Sans FB" panose="020E0602020502020306" pitchFamily="34" charset="0"/>
              </a:rPr>
              <a:t>Barne’s</a:t>
            </a:r>
            <a:r>
              <a:rPr lang="en-US" sz="4400" dirty="0">
                <a:solidFill>
                  <a:srgbClr val="FFFF00"/>
                </a:solidFill>
                <a:latin typeface="Berlin Sans FB" panose="020E0602020502020306" pitchFamily="34" charset="0"/>
              </a:rPr>
              <a:t> Notes</a:t>
            </a:r>
            <a:endParaRPr kumimoji="0" lang="en-US" sz="4400" b="0" i="0" u="none" strike="noStrike" cap="none" normalizeH="0" baseline="0" dirty="0">
              <a:ln>
                <a:noFill/>
              </a:ln>
              <a:solidFill>
                <a:srgbClr val="FFFF00"/>
              </a:solidFill>
              <a:effectLst/>
              <a:latin typeface="Berlin Sans FB" panose="020E0602020502020306"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a:latin typeface="Berlin Sans FB" panose="020E0602020502020306" pitchFamily="34" charset="0"/>
            </a:endParaRPr>
          </a:p>
          <a:p>
            <a:pPr algn="just"/>
            <a:r>
              <a:rPr lang="en-US" sz="2600" dirty="0">
                <a:latin typeface="Berlin Sans FB" panose="020E0602020502020306" pitchFamily="34" charset="0"/>
              </a:rPr>
              <a:t>“How many arrangements may there be in progress designed to answer our prayers of which we know nothing!  How many agents may be employed to bring about an answer!  What mighty obstacles may be in a process of removal, and what changes may be made, and what influences exerted, while we are suffered to pray, and fast, and weep, amidst many discouragements, and many trials of our faith and patience!”</a:t>
            </a:r>
          </a:p>
          <a:p>
            <a:endParaRPr lang="en-US" sz="200" dirty="0">
              <a:latin typeface="Berlin Sans FB" panose="020E0602020502020306" pitchFamily="34" charset="0"/>
            </a:endParaRPr>
          </a:p>
          <a:p>
            <a:pPr algn="r"/>
            <a:r>
              <a:rPr lang="en-US" sz="2800" dirty="0">
                <a:solidFill>
                  <a:srgbClr val="FFCC00"/>
                </a:solidFill>
                <a:latin typeface="Berlin Sans FB" panose="020E0602020502020306" pitchFamily="34" charset="0"/>
              </a:rPr>
              <a:t>—Albert Barnes</a:t>
            </a:r>
            <a:endParaRPr kumimoji="0" lang="en-US" sz="2800" b="0" i="0" u="none" strike="noStrike" cap="none" normalizeH="0" baseline="0" dirty="0">
              <a:ln>
                <a:noFill/>
              </a:ln>
              <a:solidFill>
                <a:srgbClr val="FFCC00"/>
              </a:solidFill>
              <a:effectLst/>
              <a:latin typeface="Berlin Sans FB" panose="020E0602020502020306" pitchFamily="34" charset="0"/>
            </a:endParaRPr>
          </a:p>
        </p:txBody>
      </p:sp>
    </p:spTree>
    <p:extLst>
      <p:ext uri="{BB962C8B-B14F-4D97-AF65-F5344CB8AC3E}">
        <p14:creationId xmlns:p14="http://schemas.microsoft.com/office/powerpoint/2010/main" val="39177102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dissolve">
                                      <p:cBhvr>
                                        <p:cTn id="11" dur="500"/>
                                        <p:tgtEl>
                                          <p:spTgt spid="4100"/>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335"/>
                                        </p:tgtEl>
                                        <p:attrNameLst>
                                          <p:attrName>style.visibility</p:attrName>
                                        </p:attrNameLst>
                                      </p:cBhvr>
                                      <p:to>
                                        <p:strVal val="visible"/>
                                      </p:to>
                                    </p:set>
                                    <p:animEffect transition="in" filter="dissolve">
                                      <p:cBhvr>
                                        <p:cTn id="21" dur="500"/>
                                        <p:tgtEl>
                                          <p:spTgt spid="5633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ssolv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8" grpId="0"/>
      <p:bldP spid="12" grpId="0"/>
      <p:bldP spid="13" grpId="0"/>
      <p:bldP spid="15" grpId="0"/>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85975"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rgbClr val="FF9900"/>
                </a:solidFill>
              </a:rPr>
              <a:t>Chariots of Fire</a:t>
            </a:r>
          </a:p>
        </p:txBody>
      </p:sp>
      <p:sp>
        <p:nvSpPr>
          <p:cNvPr id="56329" name="Text Box 9"/>
          <p:cNvSpPr txBox="1">
            <a:spLocks noChangeArrowheads="1"/>
          </p:cNvSpPr>
          <p:nvPr/>
        </p:nvSpPr>
        <p:spPr bwMode="auto">
          <a:xfrm>
            <a:off x="0" y="373559"/>
            <a:ext cx="44196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God will deliver us</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1145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Trust:  </a:t>
            </a:r>
            <a:r>
              <a:rPr lang="en-US" sz="3200" dirty="0">
                <a:solidFill>
                  <a:srgbClr val="FFCC00"/>
                </a:solidFill>
                <a:effectLst>
                  <a:outerShdw blurRad="38100" dist="38100" dir="2700000" algn="tl">
                    <a:srgbClr val="000000"/>
                  </a:outerShdw>
                </a:effectLst>
                <a:latin typeface="Berlin Sans FB" panose="020E0602020502020306" pitchFamily="34" charset="0"/>
              </a:rPr>
              <a:t>2 Kgs. 6:16; Isa. 40:1-31; Psa. 121</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8</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FC59F88B-4DAD-4558-B039-062C86F93270}"/>
              </a:ext>
            </a:extLst>
          </p:cNvPr>
          <p:cNvSpPr txBox="1">
            <a:spLocks noChangeArrowheads="1"/>
          </p:cNvSpPr>
          <p:nvPr/>
        </p:nvSpPr>
        <p:spPr bwMode="auto">
          <a:xfrm>
            <a:off x="161544" y="3052178"/>
            <a:ext cx="88300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Pray:  </a:t>
            </a:r>
            <a:r>
              <a:rPr lang="en-US" sz="3200" dirty="0">
                <a:solidFill>
                  <a:srgbClr val="FFCC00"/>
                </a:solidFill>
                <a:effectLst>
                  <a:outerShdw blurRad="38100" dist="38100" dir="2700000" algn="tl">
                    <a:srgbClr val="000000"/>
                  </a:outerShdw>
                </a:effectLst>
                <a:latin typeface="Berlin Sans FB" panose="020E0602020502020306" pitchFamily="34" charset="0"/>
              </a:rPr>
              <a:t>2 Kgs. 6:17; 1 Pet. 3:12; Jas. 1:6-8; 5:16; Lk. 18:1-8; 1 Thess. 5:22; Eph. 3:20; 1:19-22</a:t>
            </a:r>
          </a:p>
        </p:txBody>
      </p:sp>
      <p:sp>
        <p:nvSpPr>
          <p:cNvPr id="13" name="Text Box 15">
            <a:extLst>
              <a:ext uri="{FF2B5EF4-FFF2-40B4-BE49-F238E27FC236}">
                <a16:creationId xmlns:a16="http://schemas.microsoft.com/office/drawing/2014/main" id="{D692EE30-79F0-40EE-B323-7462124D761E}"/>
              </a:ext>
            </a:extLst>
          </p:cNvPr>
          <p:cNvSpPr txBox="1">
            <a:spLocks noChangeArrowheads="1"/>
          </p:cNvSpPr>
          <p:nvPr/>
        </p:nvSpPr>
        <p:spPr bwMode="auto">
          <a:xfrm>
            <a:off x="152400" y="4485382"/>
            <a:ext cx="88300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Faith:  </a:t>
            </a:r>
            <a:r>
              <a:rPr lang="en-US" sz="3200" dirty="0">
                <a:solidFill>
                  <a:srgbClr val="FFCC00"/>
                </a:solidFill>
                <a:effectLst>
                  <a:outerShdw blurRad="38100" dist="38100" dir="2700000" algn="tl">
                    <a:srgbClr val="000000"/>
                  </a:outerShdw>
                </a:effectLst>
                <a:latin typeface="Berlin Sans FB" panose="020E0602020502020306" pitchFamily="34" charset="0"/>
              </a:rPr>
              <a:t>2 Kgs. 6:17; Mk. 11:22-23; Lk. 18:8; Rom. 10:17; 2 Pet. 1:5-11; Heb. 10:24-25; 1 Cor. 10:13</a:t>
            </a:r>
          </a:p>
        </p:txBody>
      </p:sp>
      <p:sp>
        <p:nvSpPr>
          <p:cNvPr id="15" name="Text Box 15">
            <a:extLst>
              <a:ext uri="{FF2B5EF4-FFF2-40B4-BE49-F238E27FC236}">
                <a16:creationId xmlns:a16="http://schemas.microsoft.com/office/drawing/2014/main" id="{6C201547-BBCA-4262-8D05-1B7B1D703670}"/>
              </a:ext>
            </a:extLst>
          </p:cNvPr>
          <p:cNvSpPr txBox="1">
            <a:spLocks noChangeArrowheads="1"/>
          </p:cNvSpPr>
          <p:nvPr/>
        </p:nvSpPr>
        <p:spPr bwMode="auto">
          <a:xfrm>
            <a:off x="152400" y="5892225"/>
            <a:ext cx="8830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E"/>
            </a:pPr>
            <a:r>
              <a:rPr lang="en-US" sz="3200" dirty="0">
                <a:effectLst>
                  <a:outerShdw blurRad="38100" dist="38100" dir="2700000" algn="tl">
                    <a:srgbClr val="000000"/>
                  </a:outerShdw>
                </a:effectLst>
                <a:latin typeface="Berlin Sans FB" panose="020E0602020502020306" pitchFamily="34" charset="0"/>
              </a:rPr>
              <a:t>Obedience:  </a:t>
            </a:r>
            <a:r>
              <a:rPr lang="en-US" sz="3200" dirty="0">
                <a:solidFill>
                  <a:srgbClr val="FFCC00"/>
                </a:solidFill>
                <a:effectLst>
                  <a:outerShdw blurRad="38100" dist="38100" dir="2700000" algn="tl">
                    <a:srgbClr val="000000"/>
                  </a:outerShdw>
                </a:effectLst>
                <a:latin typeface="Berlin Sans FB" panose="020E0602020502020306" pitchFamily="34" charset="0"/>
              </a:rPr>
              <a:t>Jas. 2:18-26; Matt. 7:24-27</a:t>
            </a:r>
          </a:p>
        </p:txBody>
      </p:sp>
      <p:pic>
        <p:nvPicPr>
          <p:cNvPr id="6146" name="Picture 2" descr="Related image">
            <a:extLst>
              <a:ext uri="{FF2B5EF4-FFF2-40B4-BE49-F238E27FC236}">
                <a16:creationId xmlns:a16="http://schemas.microsoft.com/office/drawing/2014/main" id="{213F3E69-AA8A-4CBF-B51D-543233356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702"/>
            <a:ext cx="3888509" cy="29655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B999C89D-8DA9-4F2F-A127-0E7A018693A2}"/>
              </a:ext>
            </a:extLst>
          </p:cNvPr>
          <p:cNvSpPr/>
          <p:nvPr/>
        </p:nvSpPr>
        <p:spPr bwMode="auto">
          <a:xfrm>
            <a:off x="267856" y="1143020"/>
            <a:ext cx="8610600" cy="5257780"/>
          </a:xfrm>
          <a:prstGeom prst="roundRect">
            <a:avLst/>
          </a:prstGeom>
          <a:solidFill>
            <a:srgbClr val="660066"/>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3550"/>
            <a:r>
              <a:rPr lang="en-US" sz="3200" i="1" dirty="0">
                <a:latin typeface="Berlin Sans FB" panose="020E0602020502020306" pitchFamily="34" charset="0"/>
              </a:rPr>
              <a:t>I will lift up my eyes to the hills — </a:t>
            </a:r>
            <a:endParaRPr lang="en-US" sz="3200" dirty="0">
              <a:latin typeface="Berlin Sans FB" panose="020E0602020502020306" pitchFamily="34" charset="0"/>
            </a:endParaRPr>
          </a:p>
          <a:p>
            <a:pPr marL="463550"/>
            <a:r>
              <a:rPr lang="en-US" sz="3200" i="1" dirty="0">
                <a:latin typeface="Berlin Sans FB" panose="020E0602020502020306" pitchFamily="34" charset="0"/>
              </a:rPr>
              <a:t>From whence comes my help?</a:t>
            </a:r>
            <a:endParaRPr lang="en-US" sz="3200" dirty="0">
              <a:latin typeface="Berlin Sans FB" panose="020E0602020502020306" pitchFamily="34" charset="0"/>
            </a:endParaRPr>
          </a:p>
          <a:p>
            <a:pPr marL="463550"/>
            <a:r>
              <a:rPr lang="en-US" sz="3200" i="1" dirty="0">
                <a:solidFill>
                  <a:srgbClr val="FFFF00"/>
                </a:solidFill>
                <a:latin typeface="Berlin Sans FB" panose="020E0602020502020306" pitchFamily="34" charset="0"/>
              </a:rPr>
              <a:t>2</a:t>
            </a:r>
            <a:r>
              <a:rPr lang="en-US" sz="3200" i="1" dirty="0">
                <a:latin typeface="Berlin Sans FB" panose="020E0602020502020306" pitchFamily="34" charset="0"/>
              </a:rPr>
              <a:t> My help comes from the </a:t>
            </a:r>
            <a:r>
              <a:rPr lang="en-US" sz="3200" i="1" cap="small" dirty="0">
                <a:latin typeface="Berlin Sans FB" panose="020E0602020502020306" pitchFamily="34" charset="0"/>
              </a:rPr>
              <a:t>Lord</a:t>
            </a:r>
            <a:r>
              <a:rPr lang="en-US" sz="3200" i="1" dirty="0">
                <a:latin typeface="Berlin Sans FB" panose="020E0602020502020306" pitchFamily="34" charset="0"/>
              </a:rPr>
              <a:t>,</a:t>
            </a:r>
            <a:endParaRPr lang="en-US" sz="3200" dirty="0">
              <a:latin typeface="Berlin Sans FB" panose="020E0602020502020306" pitchFamily="34" charset="0"/>
            </a:endParaRPr>
          </a:p>
          <a:p>
            <a:pPr marL="463550"/>
            <a:r>
              <a:rPr lang="en-US" sz="3200" i="1" dirty="0">
                <a:latin typeface="Berlin Sans FB" panose="020E0602020502020306" pitchFamily="34" charset="0"/>
              </a:rPr>
              <a:t>Who made heaven and earth. </a:t>
            </a:r>
            <a:endParaRPr lang="en-US" sz="3200" dirty="0">
              <a:latin typeface="Berlin Sans FB" panose="020E0602020502020306" pitchFamily="34" charset="0"/>
            </a:endParaRPr>
          </a:p>
          <a:p>
            <a:pPr marL="463550"/>
            <a:r>
              <a:rPr lang="en-US" sz="3200" i="1" dirty="0">
                <a:latin typeface="Berlin Sans FB" panose="020E0602020502020306" pitchFamily="34" charset="0"/>
              </a:rPr>
              <a:t> </a:t>
            </a:r>
            <a:endParaRPr lang="en-US" sz="3200" dirty="0">
              <a:latin typeface="Berlin Sans FB" panose="020E0602020502020306" pitchFamily="34" charset="0"/>
            </a:endParaRPr>
          </a:p>
          <a:p>
            <a:pPr marL="463550"/>
            <a:r>
              <a:rPr lang="en-US" sz="3200" i="1" dirty="0">
                <a:solidFill>
                  <a:srgbClr val="FFFF00"/>
                </a:solidFill>
                <a:latin typeface="Berlin Sans FB" panose="020E0602020502020306" pitchFamily="34" charset="0"/>
              </a:rPr>
              <a:t>3</a:t>
            </a:r>
            <a:r>
              <a:rPr lang="en-US" sz="3200" i="1" dirty="0">
                <a:latin typeface="Berlin Sans FB" panose="020E0602020502020306" pitchFamily="34" charset="0"/>
              </a:rPr>
              <a:t> He will not allow your foot to be moved;</a:t>
            </a:r>
            <a:endParaRPr lang="en-US" sz="3200" dirty="0">
              <a:latin typeface="Berlin Sans FB" panose="020E0602020502020306" pitchFamily="34" charset="0"/>
            </a:endParaRPr>
          </a:p>
          <a:p>
            <a:pPr marL="463550"/>
            <a:r>
              <a:rPr lang="en-US" sz="3200" i="1" dirty="0">
                <a:latin typeface="Berlin Sans FB" panose="020E0602020502020306" pitchFamily="34" charset="0"/>
              </a:rPr>
              <a:t>He who keeps you will not slumber. </a:t>
            </a:r>
            <a:endParaRPr lang="en-US" sz="3200" dirty="0">
              <a:latin typeface="Berlin Sans FB" panose="020E0602020502020306" pitchFamily="34" charset="0"/>
            </a:endParaRPr>
          </a:p>
          <a:p>
            <a:pPr marL="463550"/>
            <a:r>
              <a:rPr lang="en-US" sz="3200" i="1" dirty="0">
                <a:solidFill>
                  <a:srgbClr val="FFFF00"/>
                </a:solidFill>
                <a:latin typeface="Berlin Sans FB" panose="020E0602020502020306" pitchFamily="34" charset="0"/>
              </a:rPr>
              <a:t>4</a:t>
            </a:r>
            <a:r>
              <a:rPr lang="en-US" sz="3200" i="1" dirty="0">
                <a:latin typeface="Berlin Sans FB" panose="020E0602020502020306" pitchFamily="34" charset="0"/>
              </a:rPr>
              <a:t> Behold, He who keeps Israel</a:t>
            </a:r>
            <a:endParaRPr lang="en-US" sz="3200" dirty="0">
              <a:latin typeface="Berlin Sans FB" panose="020E0602020502020306" pitchFamily="34" charset="0"/>
            </a:endParaRPr>
          </a:p>
          <a:p>
            <a:pPr marL="463550"/>
            <a:r>
              <a:rPr lang="en-US" sz="3200" i="1" dirty="0">
                <a:latin typeface="Berlin Sans FB" panose="020E0602020502020306" pitchFamily="34" charset="0"/>
              </a:rPr>
              <a:t>Shall neither slumber nor sleep. </a:t>
            </a:r>
            <a:endParaRPr lang="en-US" sz="3200" dirty="0">
              <a:latin typeface="Berlin Sans FB" panose="020E0602020502020306" pitchFamily="34" charset="0"/>
            </a:endParaRPr>
          </a:p>
        </p:txBody>
      </p:sp>
      <p:sp>
        <p:nvSpPr>
          <p:cNvPr id="14" name="Rectangle: Rounded Corners 13">
            <a:extLst>
              <a:ext uri="{FF2B5EF4-FFF2-40B4-BE49-F238E27FC236}">
                <a16:creationId xmlns:a16="http://schemas.microsoft.com/office/drawing/2014/main" id="{A9CB1418-B0A4-448F-9492-165572BD8DAD}"/>
              </a:ext>
            </a:extLst>
          </p:cNvPr>
          <p:cNvSpPr/>
          <p:nvPr/>
        </p:nvSpPr>
        <p:spPr bwMode="auto">
          <a:xfrm>
            <a:off x="267856" y="1143020"/>
            <a:ext cx="8610600" cy="5257780"/>
          </a:xfrm>
          <a:prstGeom prst="roundRect">
            <a:avLst/>
          </a:prstGeom>
          <a:solidFill>
            <a:srgbClr val="660066"/>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3550"/>
            <a:r>
              <a:rPr lang="en-US" sz="3200" i="1" dirty="0">
                <a:solidFill>
                  <a:srgbClr val="FFFF00"/>
                </a:solidFill>
                <a:latin typeface="Berlin Sans FB" panose="020E0602020502020306" pitchFamily="34" charset="0"/>
              </a:rPr>
              <a:t>5</a:t>
            </a:r>
            <a:r>
              <a:rPr lang="en-US" sz="3200" i="1" dirty="0">
                <a:latin typeface="Berlin Sans FB" panose="020E0602020502020306" pitchFamily="34" charset="0"/>
              </a:rPr>
              <a:t> The </a:t>
            </a:r>
            <a:r>
              <a:rPr lang="en-US" sz="3200" i="1" cap="small" dirty="0">
                <a:latin typeface="Berlin Sans FB" panose="020E0602020502020306" pitchFamily="34" charset="0"/>
              </a:rPr>
              <a:t>Lord</a:t>
            </a:r>
            <a:r>
              <a:rPr lang="en-US" sz="3200" i="1" dirty="0">
                <a:latin typeface="Berlin Sans FB" panose="020E0602020502020306" pitchFamily="34" charset="0"/>
              </a:rPr>
              <a:t> is your keeper;</a:t>
            </a:r>
            <a:endParaRPr lang="en-US" sz="3200" dirty="0">
              <a:latin typeface="Berlin Sans FB" panose="020E0602020502020306" pitchFamily="34" charset="0"/>
            </a:endParaRPr>
          </a:p>
          <a:p>
            <a:pPr marL="463550"/>
            <a:r>
              <a:rPr lang="en-US" sz="3200" i="1" dirty="0">
                <a:latin typeface="Berlin Sans FB" panose="020E0602020502020306" pitchFamily="34" charset="0"/>
              </a:rPr>
              <a:t>The </a:t>
            </a:r>
            <a:r>
              <a:rPr lang="en-US" sz="3200" i="1" cap="small" dirty="0">
                <a:latin typeface="Berlin Sans FB" panose="020E0602020502020306" pitchFamily="34" charset="0"/>
              </a:rPr>
              <a:t>Lord</a:t>
            </a:r>
            <a:r>
              <a:rPr lang="en-US" sz="3200" i="1" dirty="0">
                <a:latin typeface="Berlin Sans FB" panose="020E0602020502020306" pitchFamily="34" charset="0"/>
              </a:rPr>
              <a:t> is your shade at your right hand. </a:t>
            </a:r>
            <a:endParaRPr lang="en-US" sz="3200" dirty="0">
              <a:latin typeface="Berlin Sans FB" panose="020E0602020502020306" pitchFamily="34" charset="0"/>
            </a:endParaRPr>
          </a:p>
          <a:p>
            <a:pPr marL="463550"/>
            <a:r>
              <a:rPr lang="en-US" sz="3200" i="1" dirty="0">
                <a:solidFill>
                  <a:srgbClr val="FFFF00"/>
                </a:solidFill>
                <a:latin typeface="Berlin Sans FB" panose="020E0602020502020306" pitchFamily="34" charset="0"/>
              </a:rPr>
              <a:t>6</a:t>
            </a:r>
            <a:r>
              <a:rPr lang="en-US" sz="3200" i="1" dirty="0">
                <a:latin typeface="Berlin Sans FB" panose="020E0602020502020306" pitchFamily="34" charset="0"/>
              </a:rPr>
              <a:t> The sun shall not strike you by day,</a:t>
            </a:r>
            <a:endParaRPr lang="en-US" sz="3200" dirty="0">
              <a:latin typeface="Berlin Sans FB" panose="020E0602020502020306" pitchFamily="34" charset="0"/>
            </a:endParaRPr>
          </a:p>
          <a:p>
            <a:pPr marL="463550"/>
            <a:r>
              <a:rPr lang="en-US" sz="3200" i="1" dirty="0">
                <a:latin typeface="Berlin Sans FB" panose="020E0602020502020306" pitchFamily="34" charset="0"/>
              </a:rPr>
              <a:t>Nor the moon by night. </a:t>
            </a:r>
            <a:endParaRPr lang="en-US" sz="3200" dirty="0">
              <a:latin typeface="Berlin Sans FB" panose="020E0602020502020306" pitchFamily="34" charset="0"/>
            </a:endParaRPr>
          </a:p>
          <a:p>
            <a:pPr marL="463550"/>
            <a:r>
              <a:rPr lang="en-US" i="1" dirty="0">
                <a:latin typeface="Berlin Sans FB" panose="020E0602020502020306" pitchFamily="34" charset="0"/>
              </a:rPr>
              <a:t> </a:t>
            </a:r>
            <a:endParaRPr lang="en-US" dirty="0">
              <a:latin typeface="Berlin Sans FB" panose="020E0602020502020306" pitchFamily="34" charset="0"/>
            </a:endParaRPr>
          </a:p>
          <a:p>
            <a:pPr marL="463550"/>
            <a:r>
              <a:rPr lang="en-US" sz="3200" i="1" dirty="0">
                <a:solidFill>
                  <a:srgbClr val="FFFF00"/>
                </a:solidFill>
                <a:latin typeface="Berlin Sans FB" panose="020E0602020502020306" pitchFamily="34" charset="0"/>
              </a:rPr>
              <a:t>7 </a:t>
            </a:r>
            <a:r>
              <a:rPr lang="en-US" sz="3200" i="1" dirty="0">
                <a:latin typeface="Berlin Sans FB" panose="020E0602020502020306" pitchFamily="34" charset="0"/>
              </a:rPr>
              <a:t>The </a:t>
            </a:r>
            <a:r>
              <a:rPr lang="en-US" sz="3200" i="1" cap="small" dirty="0">
                <a:latin typeface="Berlin Sans FB" panose="020E0602020502020306" pitchFamily="34" charset="0"/>
              </a:rPr>
              <a:t>Lord</a:t>
            </a:r>
            <a:r>
              <a:rPr lang="en-US" sz="3200" i="1" dirty="0">
                <a:latin typeface="Berlin Sans FB" panose="020E0602020502020306" pitchFamily="34" charset="0"/>
              </a:rPr>
              <a:t> shall preserve you from all evil;</a:t>
            </a:r>
            <a:endParaRPr lang="en-US" sz="3200" dirty="0">
              <a:latin typeface="Berlin Sans FB" panose="020E0602020502020306" pitchFamily="34" charset="0"/>
            </a:endParaRPr>
          </a:p>
          <a:p>
            <a:pPr marL="463550"/>
            <a:r>
              <a:rPr lang="en-US" sz="3200" i="1" dirty="0">
                <a:latin typeface="Berlin Sans FB" panose="020E0602020502020306" pitchFamily="34" charset="0"/>
              </a:rPr>
              <a:t>He shall preserve your soul. </a:t>
            </a:r>
            <a:endParaRPr lang="en-US" sz="3200" dirty="0">
              <a:latin typeface="Berlin Sans FB" panose="020E0602020502020306" pitchFamily="34" charset="0"/>
            </a:endParaRPr>
          </a:p>
          <a:p>
            <a:pPr marL="463550"/>
            <a:r>
              <a:rPr lang="en-US" sz="3200" i="1" dirty="0">
                <a:solidFill>
                  <a:srgbClr val="FFFF00"/>
                </a:solidFill>
                <a:latin typeface="Berlin Sans FB" panose="020E0602020502020306" pitchFamily="34" charset="0"/>
              </a:rPr>
              <a:t>8 </a:t>
            </a:r>
            <a:r>
              <a:rPr lang="en-US" sz="3200" i="1" dirty="0">
                <a:latin typeface="Berlin Sans FB" panose="020E0602020502020306" pitchFamily="34" charset="0"/>
              </a:rPr>
              <a:t>The </a:t>
            </a:r>
            <a:r>
              <a:rPr lang="en-US" sz="3200" i="1" cap="small" dirty="0">
                <a:latin typeface="Berlin Sans FB" panose="020E0602020502020306" pitchFamily="34" charset="0"/>
              </a:rPr>
              <a:t>Lord</a:t>
            </a:r>
            <a:r>
              <a:rPr lang="en-US" sz="3200" i="1" dirty="0">
                <a:latin typeface="Berlin Sans FB" panose="020E0602020502020306" pitchFamily="34" charset="0"/>
              </a:rPr>
              <a:t> shall preserve your going out and your coming in</a:t>
            </a:r>
            <a:endParaRPr lang="en-US" sz="3200" dirty="0">
              <a:latin typeface="Berlin Sans FB" panose="020E0602020502020306" pitchFamily="34" charset="0"/>
            </a:endParaRPr>
          </a:p>
          <a:p>
            <a:pPr marL="463550"/>
            <a:r>
              <a:rPr lang="en-US" sz="3200" i="1" dirty="0">
                <a:latin typeface="Berlin Sans FB" panose="020E0602020502020306" pitchFamily="34" charset="0"/>
              </a:rPr>
              <a:t>From this time forth, and even forevermore.</a:t>
            </a:r>
            <a:endParaRPr lang="en-US" sz="3200" dirty="0">
              <a:latin typeface="Berlin Sans FB" panose="020E0602020502020306" pitchFamily="34" charset="0"/>
            </a:endParaRPr>
          </a:p>
        </p:txBody>
      </p:sp>
    </p:spTree>
    <p:extLst>
      <p:ext uri="{BB962C8B-B14F-4D97-AF65-F5344CB8AC3E}">
        <p14:creationId xmlns:p14="http://schemas.microsoft.com/office/powerpoint/2010/main" val="1107657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ssolve">
                                      <p:cBhvr>
                                        <p:cTn id="11" dur="500"/>
                                        <p:tgtEl>
                                          <p:spTgt spid="6146"/>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335"/>
                                        </p:tgtEl>
                                        <p:attrNameLst>
                                          <p:attrName>style.visibility</p:attrName>
                                        </p:attrNameLst>
                                      </p:cBhvr>
                                      <p:to>
                                        <p:strVal val="visible"/>
                                      </p:to>
                                    </p:set>
                                    <p:animEffect transition="in" filter="dissolve">
                                      <p:cBhvr>
                                        <p:cTn id="21" dur="500"/>
                                        <p:tgtEl>
                                          <p:spTgt spid="5633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8" grpId="0"/>
      <p:bldP spid="13" grpId="0"/>
      <p:bldP spid="15" grpId="0"/>
      <p:bldP spid="12" grpId="0" animBg="1"/>
      <p:bldP spid="12"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6600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90800" y="6492875"/>
            <a:ext cx="39624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rgbClr val="FF9900"/>
                </a:solidFill>
              </a:rPr>
              <a:t>Chariots of Fire</a:t>
            </a:r>
          </a:p>
        </p:txBody>
      </p:sp>
      <p:sp>
        <p:nvSpPr>
          <p:cNvPr id="56329" name="Text Box 9"/>
          <p:cNvSpPr txBox="1">
            <a:spLocks noChangeArrowheads="1"/>
          </p:cNvSpPr>
          <p:nvPr/>
        </p:nvSpPr>
        <p:spPr bwMode="auto">
          <a:xfrm>
            <a:off x="152400" y="228600"/>
            <a:ext cx="4953000" cy="92333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Conclusion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9</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15">
            <a:extLst>
              <a:ext uri="{FF2B5EF4-FFF2-40B4-BE49-F238E27FC236}">
                <a16:creationId xmlns:a16="http://schemas.microsoft.com/office/drawing/2014/main" id="{423E9614-F49B-443D-BA4F-777652835010}"/>
              </a:ext>
            </a:extLst>
          </p:cNvPr>
          <p:cNvSpPr txBox="1">
            <a:spLocks noChangeArrowheads="1"/>
          </p:cNvSpPr>
          <p:nvPr/>
        </p:nvSpPr>
        <p:spPr bwMode="auto">
          <a:xfrm>
            <a:off x="64624" y="1519344"/>
            <a:ext cx="504077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How did Elisha’s difficult time turn out?  </a:t>
            </a:r>
            <a:r>
              <a:rPr lang="en-US" sz="2600" dirty="0">
                <a:solidFill>
                  <a:srgbClr val="FFCC00"/>
                </a:solidFill>
                <a:effectLst>
                  <a:outerShdw blurRad="38100" dist="38100" dir="2700000" algn="tl">
                    <a:srgbClr val="000000"/>
                  </a:outerShdw>
                </a:effectLst>
                <a:latin typeface="Berlin Sans FB" panose="020E0602020502020306" pitchFamily="34" charset="0"/>
              </a:rPr>
              <a:t>2 Kgs. 6:18-23; 8:15</a:t>
            </a:r>
          </a:p>
        </p:txBody>
      </p:sp>
      <p:sp>
        <p:nvSpPr>
          <p:cNvPr id="20" name="Text Box 15">
            <a:extLst>
              <a:ext uri="{FF2B5EF4-FFF2-40B4-BE49-F238E27FC236}">
                <a16:creationId xmlns:a16="http://schemas.microsoft.com/office/drawing/2014/main" id="{5B2A50DC-A6F8-433A-AB6A-CCB90625C7A4}"/>
              </a:ext>
            </a:extLst>
          </p:cNvPr>
          <p:cNvSpPr txBox="1">
            <a:spLocks noChangeArrowheads="1"/>
          </p:cNvSpPr>
          <p:nvPr/>
        </p:nvSpPr>
        <p:spPr bwMode="auto">
          <a:xfrm>
            <a:off x="76200" y="2593538"/>
            <a:ext cx="51816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We too can weather ‘hard times’ if we </a:t>
            </a:r>
            <a:r>
              <a:rPr lang="en-US" sz="2600" i="1" dirty="0">
                <a:solidFill>
                  <a:srgbClr val="FFFF00"/>
                </a:solidFill>
                <a:effectLst>
                  <a:outerShdw blurRad="38100" dist="38100" dir="2700000" algn="tl">
                    <a:srgbClr val="000000"/>
                  </a:outerShdw>
                </a:effectLst>
                <a:latin typeface="Berlin Sans FB" panose="020E0602020502020306" pitchFamily="34" charset="0"/>
              </a:rPr>
              <a:t>“wait on the </a:t>
            </a:r>
            <a:r>
              <a:rPr lang="en-US" sz="2600" i="1" cap="small" dirty="0">
                <a:solidFill>
                  <a:srgbClr val="FFFF00"/>
                </a:solidFill>
                <a:effectLst>
                  <a:outerShdw blurRad="38100" dist="38100" dir="2700000" algn="tl">
                    <a:srgbClr val="000000"/>
                  </a:outerShdw>
                </a:effectLst>
                <a:latin typeface="Berlin Sans FB" panose="020E0602020502020306" pitchFamily="34" charset="0"/>
              </a:rPr>
              <a:t>Lord</a:t>
            </a:r>
            <a:r>
              <a:rPr lang="en-US" sz="2600" i="1" dirty="0">
                <a:solidFill>
                  <a:srgbClr val="FFFF00"/>
                </a:solidFill>
                <a:effectLst>
                  <a:outerShdw blurRad="38100" dist="38100" dir="2700000" algn="tl">
                    <a:srgbClr val="000000"/>
                  </a:outerShdw>
                </a:effectLst>
                <a:latin typeface="Berlin Sans FB" panose="020E0602020502020306" pitchFamily="34" charset="0"/>
              </a:rPr>
              <a:t>”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CC00"/>
                </a:solidFill>
                <a:effectLst>
                  <a:outerShdw blurRad="38100" dist="38100" dir="2700000" algn="tl">
                    <a:srgbClr val="000000"/>
                  </a:outerShdw>
                </a:effectLst>
                <a:latin typeface="Berlin Sans FB" panose="020E0602020502020306" pitchFamily="34" charset="0"/>
              </a:rPr>
              <a:t>Psa. 27:14</a:t>
            </a:r>
          </a:p>
        </p:txBody>
      </p:sp>
      <p:pic>
        <p:nvPicPr>
          <p:cNvPr id="13" name="Picture 10" descr="Related image">
            <a:extLst>
              <a:ext uri="{FF2B5EF4-FFF2-40B4-BE49-F238E27FC236}">
                <a16:creationId xmlns:a16="http://schemas.microsoft.com/office/drawing/2014/main" id="{F38E646B-E3B9-4048-B87D-29054D7F1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38198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5">
            <a:extLst>
              <a:ext uri="{FF2B5EF4-FFF2-40B4-BE49-F238E27FC236}">
                <a16:creationId xmlns:a16="http://schemas.microsoft.com/office/drawing/2014/main" id="{3705DD6A-590F-4437-BDCD-EBAB7B272775}"/>
              </a:ext>
            </a:extLst>
          </p:cNvPr>
          <p:cNvSpPr txBox="1">
            <a:spLocks noChangeArrowheads="1"/>
          </p:cNvSpPr>
          <p:nvPr/>
        </p:nvSpPr>
        <p:spPr bwMode="auto">
          <a:xfrm>
            <a:off x="914400" y="4451628"/>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Trust?</a:t>
            </a:r>
            <a:endParaRPr lang="en-US" sz="28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17" name="Text Box 15">
            <a:extLst>
              <a:ext uri="{FF2B5EF4-FFF2-40B4-BE49-F238E27FC236}">
                <a16:creationId xmlns:a16="http://schemas.microsoft.com/office/drawing/2014/main" id="{A2A5773D-33E3-46EC-B290-A4257AD41C38}"/>
              </a:ext>
            </a:extLst>
          </p:cNvPr>
          <p:cNvSpPr txBox="1">
            <a:spLocks noChangeArrowheads="1"/>
          </p:cNvSpPr>
          <p:nvPr/>
        </p:nvSpPr>
        <p:spPr bwMode="auto">
          <a:xfrm>
            <a:off x="914400" y="4976098"/>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Pray?</a:t>
            </a:r>
            <a:endParaRPr lang="en-US" sz="28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18" name="Text Box 15">
            <a:extLst>
              <a:ext uri="{FF2B5EF4-FFF2-40B4-BE49-F238E27FC236}">
                <a16:creationId xmlns:a16="http://schemas.microsoft.com/office/drawing/2014/main" id="{E446DD2D-3066-4BC5-A86E-0601C651A766}"/>
              </a:ext>
            </a:extLst>
          </p:cNvPr>
          <p:cNvSpPr txBox="1">
            <a:spLocks noChangeArrowheads="1"/>
          </p:cNvSpPr>
          <p:nvPr/>
        </p:nvSpPr>
        <p:spPr bwMode="auto">
          <a:xfrm>
            <a:off x="914400" y="5537537"/>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Faith?</a:t>
            </a:r>
            <a:endParaRPr lang="en-US" sz="28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19" name="Text Box 15">
            <a:extLst>
              <a:ext uri="{FF2B5EF4-FFF2-40B4-BE49-F238E27FC236}">
                <a16:creationId xmlns:a16="http://schemas.microsoft.com/office/drawing/2014/main" id="{D3A23A31-77B0-422B-A4C3-8DDB1E5FB881}"/>
              </a:ext>
            </a:extLst>
          </p:cNvPr>
          <p:cNvSpPr txBox="1">
            <a:spLocks noChangeArrowheads="1"/>
          </p:cNvSpPr>
          <p:nvPr/>
        </p:nvSpPr>
        <p:spPr bwMode="auto">
          <a:xfrm>
            <a:off x="914400" y="610618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3088" indent="-573088">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Obedient?</a:t>
            </a:r>
            <a:endParaRPr lang="en-US" sz="2800" dirty="0">
              <a:solidFill>
                <a:srgbClr val="FFCC00"/>
              </a:solidFill>
              <a:effectLst>
                <a:outerShdw blurRad="38100" dist="38100" dir="2700000" algn="tl">
                  <a:srgbClr val="000000"/>
                </a:outerShdw>
              </a:effectLst>
              <a:latin typeface="Berlin Sans FB" panose="020E0602020502020306" pitchFamily="34" charset="0"/>
            </a:endParaRPr>
          </a:p>
        </p:txBody>
      </p:sp>
      <p:sp>
        <p:nvSpPr>
          <p:cNvPr id="23" name="Text Box 15">
            <a:extLst>
              <a:ext uri="{FF2B5EF4-FFF2-40B4-BE49-F238E27FC236}">
                <a16:creationId xmlns:a16="http://schemas.microsoft.com/office/drawing/2014/main" id="{621C0466-4C4A-4C59-BD10-CFECFBAC7AE6}"/>
              </a:ext>
            </a:extLst>
          </p:cNvPr>
          <p:cNvSpPr txBox="1">
            <a:spLocks noChangeArrowheads="1"/>
          </p:cNvSpPr>
          <p:nvPr/>
        </p:nvSpPr>
        <p:spPr bwMode="auto">
          <a:xfrm>
            <a:off x="76200" y="3888938"/>
            <a:ext cx="9067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Are you prepared for ‘hard times’?  </a:t>
            </a:r>
            <a:r>
              <a:rPr lang="en-US" sz="2600" dirty="0">
                <a:solidFill>
                  <a:srgbClr val="FFCC00"/>
                </a:solidFill>
                <a:effectLst>
                  <a:outerShdw blurRad="38100" dist="38100" dir="2700000" algn="tl">
                    <a:srgbClr val="000000"/>
                  </a:outerShdw>
                </a:effectLst>
                <a:latin typeface="Berlin Sans FB" panose="020E0602020502020306" pitchFamily="34" charset="0"/>
              </a:rPr>
              <a:t>Jas. 1:6-8</a:t>
            </a:r>
          </a:p>
        </p:txBody>
      </p:sp>
    </p:spTree>
    <p:extLst>
      <p:ext uri="{BB962C8B-B14F-4D97-AF65-F5344CB8AC3E}">
        <p14:creationId xmlns:p14="http://schemas.microsoft.com/office/powerpoint/2010/main" val="30937908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par>
                          <p:cTn id="41" fill="hold">
                            <p:stCondLst>
                              <p:cond delay="1500"/>
                            </p:stCondLst>
                            <p:childTnLst>
                              <p:par>
                                <p:cTn id="42" presetID="9"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par>
                          <p:cTn id="45" fill="hold">
                            <p:stCondLst>
                              <p:cond delay="2000"/>
                            </p:stCondLst>
                            <p:childTnLst>
                              <p:par>
                                <p:cTn id="46" presetID="9"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12" grpId="0"/>
      <p:bldP spid="20" grpId="0"/>
      <p:bldP spid="16" grpId="0"/>
      <p:bldP spid="17" grpId="0"/>
      <p:bldP spid="18" grpId="0"/>
      <p:bldP spid="19" grpId="0"/>
      <p:bldP spid="23"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10657</TotalTime>
  <Words>890</Words>
  <Application>Microsoft Office PowerPoint</Application>
  <PresentationFormat>On-screen Show (4:3)</PresentationFormat>
  <Paragraphs>100</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Berlin Sans FB</vt:lpstr>
      <vt:lpstr>Berlin Sans FB Demi</vt:lpstr>
      <vt:lpstr>Cambria</vt:lpstr>
      <vt:lpstr>Gill Sans MT</vt:lpstr>
      <vt:lpstr>Nyala</vt:lpstr>
      <vt:lpstr>Tahoma</vt:lpstr>
      <vt:lpstr>Times New Roman</vt:lpstr>
      <vt:lpstr>Wingdings</vt:lpstr>
      <vt:lpstr>Wingdings 2</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Chariots of Fire</dc:title>
  <dc:creator>Craig Thomas</dc:creator>
  <dc:description>Deckerville:  4/20/08
Flint:  5/3/09
Deckerville:  5/10/09
Deckerville:  3/21/10
Westside::  06/16/2019 AM</dc:description>
  <cp:lastModifiedBy>Craig Thomas</cp:lastModifiedBy>
  <cp:revision>276</cp:revision>
  <dcterms:created xsi:type="dcterms:W3CDTF">2003-10-05T01:10:12Z</dcterms:created>
  <dcterms:modified xsi:type="dcterms:W3CDTF">2019-06-16T12:21:27Z</dcterms:modified>
</cp:coreProperties>
</file>