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9"/>
  </p:notesMasterIdLst>
  <p:sldIdLst>
    <p:sldId id="386" r:id="rId2"/>
    <p:sldId id="493" r:id="rId3"/>
    <p:sldId id="273" r:id="rId4"/>
    <p:sldId id="512" r:id="rId5"/>
    <p:sldId id="515" r:id="rId6"/>
    <p:sldId id="516" r:id="rId7"/>
    <p:sldId id="51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6600"/>
    <a:srgbClr val="003300"/>
    <a:srgbClr val="339933"/>
    <a:srgbClr val="3333FF"/>
    <a:srgbClr val="000066"/>
    <a:srgbClr val="003366"/>
    <a:srgbClr val="FFCC66"/>
    <a:srgbClr val="99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E80C3-3E8A-4421-BA98-B49A052FF988}" v="4322" dt="2019-07-14T11:50:46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77" d="100"/>
          <a:sy n="77" d="100"/>
        </p:scale>
        <p:origin x="144" y="186"/>
      </p:cViewPr>
      <p:guideLst>
        <p:guide orient="horz" pos="216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40E1F261-3C6E-49C7-B0B4-399149FBC14E}"/>
    <pc:docChg chg="custSel addSld modSld">
      <pc:chgData name="Craig Thomas" userId="00ea655f176af39b" providerId="LiveId" clId="{40E1F261-3C6E-49C7-B0B4-399149FBC14E}" dt="2019-07-09T21:07:43.157" v="4567" actId="6549"/>
      <pc:docMkLst>
        <pc:docMk/>
      </pc:docMkLst>
      <pc:sldChg chg="addSp modSp modAnim">
        <pc:chgData name="Craig Thomas" userId="00ea655f176af39b" providerId="LiveId" clId="{40E1F261-3C6E-49C7-B0B4-399149FBC14E}" dt="2019-07-09T16:37:24.986" v="239" actId="20577"/>
        <pc:sldMkLst>
          <pc:docMk/>
          <pc:sldMk cId="1429094725" sldId="273"/>
        </pc:sldMkLst>
        <pc:spChg chg="mod">
          <ac:chgData name="Craig Thomas" userId="00ea655f176af39b" providerId="LiveId" clId="{40E1F261-3C6E-49C7-B0B4-399149FBC14E}" dt="2019-07-09T16:37:24.986" v="239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40E1F261-3C6E-49C7-B0B4-399149FBC14E}" dt="2019-07-09T16:33:01.262" v="179" actId="404"/>
          <ac:spMkLst>
            <pc:docMk/>
            <pc:sldMk cId="1429094725" sldId="273"/>
            <ac:spMk id="10" creationId="{5CB2E460-E413-4073-B353-9252D417753D}"/>
          </ac:spMkLst>
        </pc:spChg>
        <pc:picChg chg="add mod">
          <ac:chgData name="Craig Thomas" userId="00ea655f176af39b" providerId="LiveId" clId="{40E1F261-3C6E-49C7-B0B4-399149FBC14E}" dt="2019-07-09T16:36:21.220" v="234" actId="14100"/>
          <ac:picMkLst>
            <pc:docMk/>
            <pc:sldMk cId="1429094725" sldId="273"/>
            <ac:picMk id="1026" creationId="{FC3F9DE3-A4B5-4E76-8BA4-B4E2A4C71560}"/>
          </ac:picMkLst>
        </pc:picChg>
        <pc:cxnChg chg="mod">
          <ac:chgData name="Craig Thomas" userId="00ea655f176af39b" providerId="LiveId" clId="{40E1F261-3C6E-49C7-B0B4-399149FBC14E}" dt="2019-07-09T16:33:56.331" v="192" actId="1035"/>
          <ac:cxnSpMkLst>
            <pc:docMk/>
            <pc:sldMk cId="1429094725" sldId="273"/>
            <ac:cxnSpMk id="7" creationId="{0E67C590-910C-4240-BE63-B93AFA6D156D}"/>
          </ac:cxnSpMkLst>
        </pc:cxnChg>
      </pc:sldChg>
      <pc:sldChg chg="addSp delSp modSp modAnim">
        <pc:chgData name="Craig Thomas" userId="00ea655f176af39b" providerId="LiveId" clId="{40E1F261-3C6E-49C7-B0B4-399149FBC14E}" dt="2019-07-09T20:42:11.785" v="3406" actId="1036"/>
        <pc:sldMkLst>
          <pc:docMk/>
          <pc:sldMk cId="2523280986" sldId="493"/>
        </pc:sldMkLst>
        <pc:spChg chg="add mod">
          <ac:chgData name="Craig Thomas" userId="00ea655f176af39b" providerId="LiveId" clId="{40E1F261-3C6E-49C7-B0B4-399149FBC14E}" dt="2019-07-09T20:42:11.785" v="3406" actId="1036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40E1F261-3C6E-49C7-B0B4-399149FBC14E}" dt="2019-07-09T17:16:26.156" v="592" actId="6549"/>
          <ac:spMkLst>
            <pc:docMk/>
            <pc:sldMk cId="2523280986" sldId="493"/>
            <ac:spMk id="12" creationId="{DCC5CD11-A186-4659-98F0-10734E780F85}"/>
          </ac:spMkLst>
        </pc:spChg>
        <pc:spChg chg="mod">
          <ac:chgData name="Craig Thomas" userId="00ea655f176af39b" providerId="LiveId" clId="{40E1F261-3C6E-49C7-B0B4-399149FBC14E}" dt="2019-07-09T17:16:40.805" v="650" actId="20577"/>
          <ac:spMkLst>
            <pc:docMk/>
            <pc:sldMk cId="2523280986" sldId="493"/>
            <ac:spMk id="13" creationId="{FF61024C-D442-4C94-9F87-4E4562FED3A2}"/>
          </ac:spMkLst>
        </pc:spChg>
        <pc:spChg chg="mod">
          <ac:chgData name="Craig Thomas" userId="00ea655f176af39b" providerId="LiveId" clId="{40E1F261-3C6E-49C7-B0B4-399149FBC14E}" dt="2019-07-09T17:16:53.556" v="699" actId="6549"/>
          <ac:spMkLst>
            <pc:docMk/>
            <pc:sldMk cId="2523280986" sldId="493"/>
            <ac:spMk id="14" creationId="{61FED26A-B124-4851-84D5-023335D440D3}"/>
          </ac:spMkLst>
        </pc:spChg>
        <pc:spChg chg="add mod">
          <ac:chgData name="Craig Thomas" userId="00ea655f176af39b" providerId="LiveId" clId="{40E1F261-3C6E-49C7-B0B4-399149FBC14E}" dt="2019-07-09T17:18:37.795" v="885" actId="20577"/>
          <ac:spMkLst>
            <pc:docMk/>
            <pc:sldMk cId="2523280986" sldId="493"/>
            <ac:spMk id="15" creationId="{5DA0A7F8-0C62-4533-9201-A6A02C9AD108}"/>
          </ac:spMkLst>
        </pc:spChg>
        <pc:spChg chg="add mod">
          <ac:chgData name="Craig Thomas" userId="00ea655f176af39b" providerId="LiveId" clId="{40E1F261-3C6E-49C7-B0B4-399149FBC14E}" dt="2019-07-09T20:42:07.023" v="3345" actId="1036"/>
          <ac:spMkLst>
            <pc:docMk/>
            <pc:sldMk cId="2523280986" sldId="493"/>
            <ac:spMk id="17" creationId="{751D35F7-BF94-447E-A0BB-0EBABFE11723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18" creationId="{6B392A24-BAE2-4662-AF74-91FA0FEB564B}"/>
          </ac:spMkLst>
        </pc:spChg>
        <pc:spChg chg="mod">
          <ac:chgData name="Craig Thomas" userId="00ea655f176af39b" providerId="LiveId" clId="{40E1F261-3C6E-49C7-B0B4-399149FBC14E}" dt="2019-07-09T17:15:11.344" v="395" actId="6549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40E1F261-3C6E-49C7-B0B4-399149FBC14E}" dt="2019-07-09T17:16:06.842" v="552" actId="20577"/>
          <ac:spMkLst>
            <pc:docMk/>
            <pc:sldMk cId="2523280986" sldId="493"/>
            <ac:spMk id="20" creationId="{F409D098-1137-4469-8755-D98F8579B75A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1" creationId="{E62E26BF-C8A7-42FA-AED6-5E38DEB4DE70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6" creationId="{AF191264-C122-4CAB-B15E-0F71E74F53C8}"/>
          </ac:spMkLst>
        </pc:spChg>
        <pc:picChg chg="add mod">
          <ac:chgData name="Craig Thomas" userId="00ea655f176af39b" providerId="LiveId" clId="{40E1F261-3C6E-49C7-B0B4-399149FBC14E}" dt="2019-07-09T17:14:31.989" v="297" actId="14100"/>
          <ac:picMkLst>
            <pc:docMk/>
            <pc:sldMk cId="2523280986" sldId="493"/>
            <ac:picMk id="2050" creationId="{C9F8D581-664D-42AD-9673-9371537FCE95}"/>
          </ac:picMkLst>
        </pc:picChg>
      </pc:sldChg>
      <pc:sldChg chg="addSp delSp modSp modAnim">
        <pc:chgData name="Craig Thomas" userId="00ea655f176af39b" providerId="LiveId" clId="{40E1F261-3C6E-49C7-B0B4-399149FBC14E}" dt="2019-07-09T19:52:58.922" v="2447"/>
        <pc:sldMkLst>
          <pc:docMk/>
          <pc:sldMk cId="2353120001" sldId="512"/>
        </pc:sldMkLst>
        <pc:spChg chg="add mod">
          <ac:chgData name="Craig Thomas" userId="00ea655f176af39b" providerId="LiveId" clId="{40E1F261-3C6E-49C7-B0B4-399149FBC14E}" dt="2019-07-09T19:33:16.752" v="2207" actId="1035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40E1F261-3C6E-49C7-B0B4-399149FBC14E}" dt="2019-07-09T19:52:30.803" v="2444" actId="14100"/>
          <ac:spMkLst>
            <pc:docMk/>
            <pc:sldMk cId="2353120001" sldId="512"/>
            <ac:spMk id="12" creationId="{1013ECCC-5F14-4DAB-B946-B57DA80E12EA}"/>
          </ac:spMkLst>
        </pc:spChg>
        <pc:spChg chg="mod">
          <ac:chgData name="Craig Thomas" userId="00ea655f176af39b" providerId="LiveId" clId="{40E1F261-3C6E-49C7-B0B4-399149FBC14E}" dt="2019-07-09T19:33:12.438" v="2203" actId="1035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08:45.923" v="1690" actId="1036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10:52.860" v="1843" actId="20577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40E1F261-3C6E-49C7-B0B4-399149FBC14E}" dt="2019-07-09T17:49:21.891" v="1618" actId="478"/>
          <ac:picMkLst>
            <pc:docMk/>
            <pc:sldMk cId="2353120001" sldId="512"/>
            <ac:picMk id="14" creationId="{620075A2-DBF2-4149-8468-ADD1F10D92AB}"/>
          </ac:picMkLst>
        </pc:picChg>
        <pc:picChg chg="add mod">
          <ac:chgData name="Craig Thomas" userId="00ea655f176af39b" providerId="LiveId" clId="{40E1F261-3C6E-49C7-B0B4-399149FBC14E}" dt="2019-07-09T19:52:42.844" v="2446" actId="103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modSp modAnim">
        <pc:chgData name="Craig Thomas" userId="00ea655f176af39b" providerId="LiveId" clId="{40E1F261-3C6E-49C7-B0B4-399149FBC14E}" dt="2019-07-09T21:07:43.157" v="4567" actId="6549"/>
        <pc:sldMkLst>
          <pc:docMk/>
          <pc:sldMk cId="1445870540" sldId="514"/>
        </pc:sldMkLst>
        <pc:spChg chg="add mod">
          <ac:chgData name="Craig Thomas" userId="00ea655f176af39b" providerId="LiveId" clId="{40E1F261-3C6E-49C7-B0B4-399149FBC14E}" dt="2019-07-09T21:06:29.310" v="4561" actId="6549"/>
          <ac:spMkLst>
            <pc:docMk/>
            <pc:sldMk cId="1445870540" sldId="514"/>
            <ac:spMk id="11" creationId="{C49B545A-ECD7-449D-B42B-DE09B727C89C}"/>
          </ac:spMkLst>
        </pc:spChg>
        <pc:spChg chg="mod">
          <ac:chgData name="Craig Thomas" userId="00ea655f176af39b" providerId="LiveId" clId="{40E1F261-3C6E-49C7-B0B4-399149FBC14E}" dt="2019-07-09T21:07:43.157" v="4567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21:03:29.780" v="4234" actId="115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40E1F261-3C6E-49C7-B0B4-399149FBC14E}" dt="2019-07-09T21:02:11.676" v="4089" actId="14100"/>
          <ac:picMkLst>
            <pc:docMk/>
            <pc:sldMk cId="1445870540" sldId="514"/>
            <ac:picMk id="4098" creationId="{DBEA61D6-4A55-4028-8390-BABFE97874D7}"/>
          </ac:picMkLst>
        </pc:picChg>
      </pc:sldChg>
      <pc:sldChg chg="modSp add modAnim">
        <pc:chgData name="Craig Thomas" userId="00ea655f176af39b" providerId="LiveId" clId="{40E1F261-3C6E-49C7-B0B4-399149FBC14E}" dt="2019-07-09T20:29:23.730" v="3062" actId="20577"/>
        <pc:sldMkLst>
          <pc:docMk/>
          <pc:sldMk cId="3732264504" sldId="515"/>
        </pc:sldMkLst>
        <pc:spChg chg="mod">
          <ac:chgData name="Craig Thomas" userId="00ea655f176af39b" providerId="LiveId" clId="{40E1F261-3C6E-49C7-B0B4-399149FBC14E}" dt="2019-07-09T20:29:23.730" v="3062" actId="20577"/>
          <ac:spMkLst>
            <pc:docMk/>
            <pc:sldMk cId="3732264504" sldId="515"/>
            <ac:spMk id="11" creationId="{AA7C4120-1F63-4C66-A24D-744890F04F6D}"/>
          </ac:spMkLst>
        </pc:spChg>
        <pc:spChg chg="mod">
          <ac:chgData name="Craig Thomas" userId="00ea655f176af39b" providerId="LiveId" clId="{40E1F261-3C6E-49C7-B0B4-399149FBC14E}" dt="2019-07-09T20:20:05.172" v="2887" actId="20577"/>
          <ac:spMkLst>
            <pc:docMk/>
            <pc:sldMk cId="3732264504" sldId="515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20:09:06.840" v="2692" actId="20577"/>
          <ac:spMkLst>
            <pc:docMk/>
            <pc:sldMk cId="3732264504" sldId="515"/>
            <ac:spMk id="56335" creationId="{00000000-0000-0000-0000-000000000000}"/>
          </ac:spMkLst>
        </pc:spChg>
      </pc:sldChg>
      <pc:sldChg chg="addSp delSp modSp add modAnim">
        <pc:chgData name="Craig Thomas" userId="00ea655f176af39b" providerId="LiveId" clId="{40E1F261-3C6E-49C7-B0B4-399149FBC14E}" dt="2019-07-09T20:51:30.690" v="4083" actId="1037"/>
        <pc:sldMkLst>
          <pc:docMk/>
          <pc:sldMk cId="2322997500" sldId="516"/>
        </pc:sldMkLst>
        <pc:spChg chg="del">
          <ac:chgData name="Craig Thomas" userId="00ea655f176af39b" providerId="LiveId" clId="{40E1F261-3C6E-49C7-B0B4-399149FBC14E}" dt="2019-07-09T20:40:24.525" v="3064" actId="478"/>
          <ac:spMkLst>
            <pc:docMk/>
            <pc:sldMk cId="2322997500" sldId="516"/>
            <ac:spMk id="11" creationId="{AA7C4120-1F63-4C66-A24D-744890F04F6D}"/>
          </ac:spMkLst>
        </pc:spChg>
        <pc:spChg chg="mod">
          <ac:chgData name="Craig Thomas" userId="00ea655f176af39b" providerId="LiveId" clId="{40E1F261-3C6E-49C7-B0B4-399149FBC14E}" dt="2019-07-09T20:41:20.689" v="3278" actId="20577"/>
          <ac:spMkLst>
            <pc:docMk/>
            <pc:sldMk cId="2322997500" sldId="516"/>
            <ac:spMk id="12" creationId="{1013ECCC-5F14-4DAB-B946-B57DA80E12EA}"/>
          </ac:spMkLst>
        </pc:spChg>
        <pc:spChg chg="add mod">
          <ac:chgData name="Craig Thomas" userId="00ea655f176af39b" providerId="LiveId" clId="{40E1F261-3C6E-49C7-B0B4-399149FBC14E}" dt="2019-07-09T20:50:54.812" v="4063" actId="1038"/>
          <ac:spMkLst>
            <pc:docMk/>
            <pc:sldMk cId="2322997500" sldId="516"/>
            <ac:spMk id="13" creationId="{7AFD35AA-E7C3-4B2C-878F-27C307AD8FE0}"/>
          </ac:spMkLst>
        </pc:spChg>
        <pc:spChg chg="add mod">
          <ac:chgData name="Craig Thomas" userId="00ea655f176af39b" providerId="LiveId" clId="{40E1F261-3C6E-49C7-B0B4-399149FBC14E}" dt="2019-07-09T20:51:06.453" v="4068" actId="1038"/>
          <ac:spMkLst>
            <pc:docMk/>
            <pc:sldMk cId="2322997500" sldId="516"/>
            <ac:spMk id="14" creationId="{5D7EB837-4EFF-45CE-B62C-12CF4DF27376}"/>
          </ac:spMkLst>
        </pc:spChg>
        <pc:spChg chg="add mod">
          <ac:chgData name="Craig Thomas" userId="00ea655f176af39b" providerId="LiveId" clId="{40E1F261-3C6E-49C7-B0B4-399149FBC14E}" dt="2019-07-09T20:51:12.721" v="4071" actId="1037"/>
          <ac:spMkLst>
            <pc:docMk/>
            <pc:sldMk cId="2322997500" sldId="516"/>
            <ac:spMk id="15" creationId="{98EC284C-8382-4919-8D3E-C179643F77A5}"/>
          </ac:spMkLst>
        </pc:spChg>
        <pc:spChg chg="add mod">
          <ac:chgData name="Craig Thomas" userId="00ea655f176af39b" providerId="LiveId" clId="{40E1F261-3C6E-49C7-B0B4-399149FBC14E}" dt="2019-07-09T20:51:23.641" v="4076" actId="1038"/>
          <ac:spMkLst>
            <pc:docMk/>
            <pc:sldMk cId="2322997500" sldId="516"/>
            <ac:spMk id="16" creationId="{A5AC7896-2B92-49D1-ADBA-8196A03F5CE8}"/>
          </ac:spMkLst>
        </pc:spChg>
        <pc:spChg chg="add mod">
          <ac:chgData name="Craig Thomas" userId="00ea655f176af39b" providerId="LiveId" clId="{40E1F261-3C6E-49C7-B0B4-399149FBC14E}" dt="2019-07-09T20:51:30.690" v="4083" actId="1037"/>
          <ac:spMkLst>
            <pc:docMk/>
            <pc:sldMk cId="2322997500" sldId="516"/>
            <ac:spMk id="17" creationId="{5CA3E724-4293-4514-9FFD-56E9159FADD2}"/>
          </ac:spMkLst>
        </pc:spChg>
        <pc:spChg chg="del">
          <ac:chgData name="Craig Thomas" userId="00ea655f176af39b" providerId="LiveId" clId="{40E1F261-3C6E-49C7-B0B4-399149FBC14E}" dt="2019-07-09T20:40:24.525" v="3064" actId="478"/>
          <ac:spMkLst>
            <pc:docMk/>
            <pc:sldMk cId="2322997500" sldId="516"/>
            <ac:spMk id="18" creationId="{FC59F88B-4DAD-4558-B039-062C86F93270}"/>
          </ac:spMkLst>
        </pc:spChg>
        <pc:spChg chg="del">
          <ac:chgData name="Craig Thomas" userId="00ea655f176af39b" providerId="LiveId" clId="{40E1F261-3C6E-49C7-B0B4-399149FBC14E}" dt="2019-07-09T20:40:24.525" v="3064" actId="478"/>
          <ac:spMkLst>
            <pc:docMk/>
            <pc:sldMk cId="2322997500" sldId="516"/>
            <ac:spMk id="56335" creationId="{00000000-0000-0000-0000-000000000000}"/>
          </ac:spMkLst>
        </pc:spChg>
      </pc:sldChg>
    </pc:docChg>
  </pc:docChgLst>
  <pc:docChgLst>
    <pc:chgData name="Craig Thomas" userId="00ea655f176af39b" providerId="LiveId" clId="{F3BE80C3-3E8A-4421-BA98-B49A052FF988}"/>
    <pc:docChg chg="modSld">
      <pc:chgData name="Craig Thomas" userId="00ea655f176af39b" providerId="LiveId" clId="{F3BE80C3-3E8A-4421-BA98-B49A052FF988}" dt="2019-07-14T11:50:45.280" v="436" actId="20577"/>
      <pc:docMkLst>
        <pc:docMk/>
      </pc:docMkLst>
      <pc:sldChg chg="modSp">
        <pc:chgData name="Craig Thomas" userId="00ea655f176af39b" providerId="LiveId" clId="{F3BE80C3-3E8A-4421-BA98-B49A052FF988}" dt="2019-07-12T17:39:04.770" v="122" actId="1035"/>
        <pc:sldMkLst>
          <pc:docMk/>
          <pc:sldMk cId="2523280986" sldId="493"/>
        </pc:sldMkLst>
        <pc:spChg chg="mod">
          <ac:chgData name="Craig Thomas" userId="00ea655f176af39b" providerId="LiveId" clId="{F3BE80C3-3E8A-4421-BA98-B49A052FF988}" dt="2019-07-12T17:38:13.714" v="58" actId="1035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F3BE80C3-3E8A-4421-BA98-B49A052FF988}" dt="2019-07-12T17:39:04.770" v="122" actId="1035"/>
          <ac:spMkLst>
            <pc:docMk/>
            <pc:sldMk cId="2523280986" sldId="493"/>
            <ac:spMk id="17" creationId="{751D35F7-BF94-447E-A0BB-0EBABFE11723}"/>
          </ac:spMkLst>
        </pc:spChg>
      </pc:sldChg>
      <pc:sldChg chg="addSp modSp modAnim">
        <pc:chgData name="Craig Thomas" userId="00ea655f176af39b" providerId="LiveId" clId="{F3BE80C3-3E8A-4421-BA98-B49A052FF988}" dt="2019-07-13T16:45:56.679" v="419" actId="1038"/>
        <pc:sldMkLst>
          <pc:docMk/>
          <pc:sldMk cId="2353120001" sldId="512"/>
        </pc:sldMkLst>
        <pc:spChg chg="mod">
          <ac:chgData name="Craig Thomas" userId="00ea655f176af39b" providerId="LiveId" clId="{F3BE80C3-3E8A-4421-BA98-B49A052FF988}" dt="2019-07-12T17:55:35.869" v="142" actId="20577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F3BE80C3-3E8A-4421-BA98-B49A052FF988}" dt="2019-07-13T16:45:56.679" v="419" actId="1038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F3BE80C3-3E8A-4421-BA98-B49A052FF988}" dt="2019-07-12T17:50:49.370" v="132" actId="20577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F3BE80C3-3E8A-4421-BA98-B49A052FF988}" dt="2019-07-13T16:45:42.976" v="414" actId="6549"/>
          <ac:spMkLst>
            <pc:docMk/>
            <pc:sldMk cId="2353120001" sldId="512"/>
            <ac:spMk id="56335" creationId="{00000000-0000-0000-0000-000000000000}"/>
          </ac:spMkLst>
        </pc:spChg>
      </pc:sldChg>
      <pc:sldChg chg="delSp modSp modAnim">
        <pc:chgData name="Craig Thomas" userId="00ea655f176af39b" providerId="LiveId" clId="{F3BE80C3-3E8A-4421-BA98-B49A052FF988}" dt="2019-07-14T11:50:45.280" v="436" actId="20577"/>
        <pc:sldMkLst>
          <pc:docMk/>
          <pc:sldMk cId="3732264504" sldId="515"/>
        </pc:sldMkLst>
        <pc:spChg chg="del">
          <ac:chgData name="Craig Thomas" userId="00ea655f176af39b" providerId="LiveId" clId="{F3BE80C3-3E8A-4421-BA98-B49A052FF988}" dt="2019-07-12T18:18:22.292" v="143" actId="478"/>
          <ac:spMkLst>
            <pc:docMk/>
            <pc:sldMk cId="3732264504" sldId="515"/>
            <ac:spMk id="12" creationId="{1013ECCC-5F14-4DAB-B946-B57DA80E12EA}"/>
          </ac:spMkLst>
        </pc:spChg>
        <pc:spChg chg="mod">
          <ac:chgData name="Craig Thomas" userId="00ea655f176af39b" providerId="LiveId" clId="{F3BE80C3-3E8A-4421-BA98-B49A052FF988}" dt="2019-07-14T11:50:45.280" v="436" actId="20577"/>
          <ac:spMkLst>
            <pc:docMk/>
            <pc:sldMk cId="3732264504" sldId="515"/>
            <ac:spMk id="56335" creationId="{00000000-0000-0000-0000-000000000000}"/>
          </ac:spMkLst>
        </pc:spChg>
      </pc:sldChg>
      <pc:sldChg chg="modSp">
        <pc:chgData name="Craig Thomas" userId="00ea655f176af39b" providerId="LiveId" clId="{F3BE80C3-3E8A-4421-BA98-B49A052FF988}" dt="2019-07-13T17:18:31.232" v="423" actId="14100"/>
        <pc:sldMkLst>
          <pc:docMk/>
          <pc:sldMk cId="2322997500" sldId="516"/>
        </pc:sldMkLst>
        <pc:spChg chg="mod">
          <ac:chgData name="Craig Thomas" userId="00ea655f176af39b" providerId="LiveId" clId="{F3BE80C3-3E8A-4421-BA98-B49A052FF988}" dt="2019-07-13T17:18:31.232" v="423" actId="14100"/>
          <ac:spMkLst>
            <pc:docMk/>
            <pc:sldMk cId="2322997500" sldId="516"/>
            <ac:spMk id="13" creationId="{7AFD35AA-E7C3-4B2C-878F-27C307AD8FE0}"/>
          </ac:spMkLst>
        </pc:spChg>
        <pc:spChg chg="mod">
          <ac:chgData name="Craig Thomas" userId="00ea655f176af39b" providerId="LiveId" clId="{F3BE80C3-3E8A-4421-BA98-B49A052FF988}" dt="2019-07-12T18:22:50.325" v="159" actId="20577"/>
          <ac:spMkLst>
            <pc:docMk/>
            <pc:sldMk cId="2322997500" sldId="516"/>
            <ac:spMk id="14" creationId="{5D7EB837-4EFF-45CE-B62C-12CF4DF273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05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28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rgbClr val="339933"/>
            </a:gs>
            <a:gs pos="69000">
              <a:srgbClr val="006600"/>
            </a:gs>
            <a:gs pos="24000">
              <a:srgbClr val="006600"/>
            </a:gs>
            <a:gs pos="0">
              <a:srgbClr val="003300"/>
            </a:gs>
            <a:gs pos="91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49621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Every human endeavor requires knowledge.</a:t>
            </a:r>
            <a:endParaRPr lang="en-US" sz="2800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2579068"/>
            <a:ext cx="89915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It is critical to establish a foundation of basic knowledge/ skills to achieve success.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DCC5CD11-A186-4659-98F0-10734E78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22" y="3613335"/>
            <a:ext cx="42926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Basketball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FF61024C-D442-4C94-9F87-4E4562FED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65" y="4112010"/>
            <a:ext cx="4971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Mathematics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1FED26A-B124-4851-84D5-023335D44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21" y="4605080"/>
            <a:ext cx="5209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Building a house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5">
            <a:extLst>
              <a:ext uri="{FF2B5EF4-FFF2-40B4-BE49-F238E27FC236}">
                <a16:creationId xmlns:a16="http://schemas.microsoft.com/office/drawing/2014/main" id="{5DA0A7F8-0C62-4533-9201-A6A02C9A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18093"/>
            <a:ext cx="89915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It is also critical to have a solid spiritual foundation: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1:12-15; Phil. 3:1; 1 Jn. 2:21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A9CA28-FBFB-447A-B4D3-42296F31F69F}"/>
              </a:ext>
            </a:extLst>
          </p:cNvPr>
          <p:cNvSpPr/>
          <p:nvPr/>
        </p:nvSpPr>
        <p:spPr bwMode="auto">
          <a:xfrm>
            <a:off x="341376" y="533400"/>
            <a:ext cx="8458200" cy="6095999"/>
          </a:xfrm>
          <a:prstGeom prst="roundRect">
            <a:avLst/>
          </a:prstGeom>
          <a:gradFill>
            <a:gsLst>
              <a:gs pos="0">
                <a:srgbClr val="006600"/>
              </a:gs>
              <a:gs pos="100000">
                <a:srgbClr val="003300"/>
              </a:gs>
            </a:gsLst>
            <a:lin ang="2700000" scaled="1"/>
          </a:gra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4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“You therefore, beloved, since you know this beforehand, beware lest you also fall from your own steadfastness, being led away with the error of the wicked; </a:t>
            </a:r>
            <a:r>
              <a:rPr lang="en-US" sz="4000" i="1" dirty="0">
                <a:solidFill>
                  <a:srgbClr val="FFCC00"/>
                </a:solidFill>
                <a:latin typeface="Berlin Sans FB" panose="020E0602020502020306" pitchFamily="34" charset="0"/>
              </a:rPr>
              <a:t>18</a:t>
            </a:r>
            <a:r>
              <a:rPr lang="en-US" sz="4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but grow in the grace and knowledge of our Lord and Savior Jesus Christ.”</a:t>
            </a:r>
          </a:p>
          <a:p>
            <a:endParaRPr lang="en-US" sz="2400" dirty="0">
              <a:latin typeface="Berlin Sans FB" panose="020E0602020502020306" pitchFamily="34" charset="0"/>
            </a:endParaRPr>
          </a:p>
          <a:p>
            <a:pPr algn="r"/>
            <a:r>
              <a:rPr lang="en-US" sz="4000" dirty="0">
                <a:solidFill>
                  <a:srgbClr val="FFCC00"/>
                </a:solidFill>
                <a:latin typeface="Berlin Sans FB" panose="020E0602020502020306" pitchFamily="34" charset="0"/>
              </a:rPr>
              <a:t>2 Peter 3:17-18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51D35F7-BF94-447E-A0BB-0EBABFE11723}"/>
              </a:ext>
            </a:extLst>
          </p:cNvPr>
          <p:cNvSpPr/>
          <p:nvPr/>
        </p:nvSpPr>
        <p:spPr bwMode="auto">
          <a:xfrm>
            <a:off x="332508" y="533400"/>
            <a:ext cx="8458200" cy="6095999"/>
          </a:xfrm>
          <a:prstGeom prst="roundRect">
            <a:avLst/>
          </a:prstGeom>
          <a:gradFill>
            <a:gsLst>
              <a:gs pos="0">
                <a:srgbClr val="006600"/>
              </a:gs>
              <a:gs pos="100000">
                <a:srgbClr val="003300"/>
              </a:gs>
            </a:gsLst>
            <a:lin ang="2700000" scaled="1"/>
          </a:gra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“For though by this time you ought to be teachers, you need someone to teach you again the first principles of the oracles of God; and you have come to need milk and not solid food. </a:t>
            </a:r>
            <a:r>
              <a:rPr lang="en-US" sz="3000" i="1" dirty="0">
                <a:solidFill>
                  <a:srgbClr val="FFCC00"/>
                </a:solidFill>
                <a:latin typeface="Berlin Sans FB" panose="020E0602020502020306" pitchFamily="34" charset="0"/>
              </a:rPr>
              <a:t>13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For everyone who partakes only of milk is unskilled in the word of righteousness, for he is a babe. </a:t>
            </a:r>
            <a:r>
              <a:rPr lang="en-US" sz="3000" i="1" dirty="0">
                <a:solidFill>
                  <a:srgbClr val="FFCC00"/>
                </a:solidFill>
                <a:latin typeface="Berlin Sans FB" panose="020E0602020502020306" pitchFamily="34" charset="0"/>
              </a:rPr>
              <a:t>14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But solid food belongs to those who are of full age, that is, those who by reason of use have their senses exercised to discern both good and evil.”</a:t>
            </a:r>
          </a:p>
          <a:p>
            <a:endParaRPr lang="en-US" sz="3000" dirty="0">
              <a:latin typeface="Berlin Sans FB" panose="020E0602020502020306" pitchFamily="34" charset="0"/>
            </a:endParaRPr>
          </a:p>
          <a:p>
            <a:pPr algn="r"/>
            <a:r>
              <a:rPr lang="en-US" sz="3000" dirty="0">
                <a:solidFill>
                  <a:srgbClr val="FFCC00"/>
                </a:solidFill>
                <a:latin typeface="Berlin Sans FB" panose="020E0602020502020306" pitchFamily="34" charset="0"/>
              </a:rPr>
              <a:t>Hebrews 5:12-14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809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2" grpId="0"/>
      <p:bldP spid="13" grpId="0"/>
      <p:bldP spid="14" grpId="0"/>
      <p:bldP spid="15" grpId="0"/>
      <p:bldP spid="4" grpId="0" animBg="1"/>
      <p:bldP spid="4" grpId="1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15000">
              <a:srgbClr val="003300"/>
            </a:gs>
            <a:gs pos="75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02BEDA6-2AC8-47D4-AEA9-C37EF91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6256" y="6361176"/>
            <a:ext cx="228600" cy="457200"/>
          </a:xfrm>
        </p:spPr>
        <p:txBody>
          <a:bodyPr/>
          <a:lstStyle/>
          <a:p>
            <a:fld id="{FC550496-982E-41DF-B53F-DFD22C9CF57D}" type="slidenum">
              <a:rPr lang="en-US" b="1" smtClean="0">
                <a:latin typeface="Gill Sans MT" panose="020B0502020104020203" pitchFamily="34" charset="0"/>
              </a:rPr>
              <a:pPr/>
              <a:t>3</a:t>
            </a:fld>
            <a:endParaRPr lang="en-US" b="1" dirty="0">
              <a:latin typeface="Gill Sans MT" panose="020B05020201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7C590-910C-4240-BE63-B93AFA6D156D}"/>
              </a:ext>
            </a:extLst>
          </p:cNvPr>
          <p:cNvCxnSpPr/>
          <p:nvPr/>
        </p:nvCxnSpPr>
        <p:spPr bwMode="auto">
          <a:xfrm>
            <a:off x="-13002" y="3339152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96D7F0-B9B5-4E01-8512-9810E228CAA0}"/>
              </a:ext>
            </a:extLst>
          </p:cNvPr>
          <p:cNvSpPr/>
          <p:nvPr/>
        </p:nvSpPr>
        <p:spPr>
          <a:xfrm>
            <a:off x="-25571" y="3352800"/>
            <a:ext cx="9144000" cy="3733789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Growing in the Grace and Knowledge of the Lord (1):</a:t>
            </a:r>
          </a:p>
          <a:p>
            <a:pPr algn="ctr"/>
            <a:r>
              <a:rPr lang="en-US" sz="6000" b="1" dirty="0">
                <a:solidFill>
                  <a:srgbClr val="FFCC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First Things First 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5CB2E460-E413-4073-B353-9252D417753D}"/>
              </a:ext>
            </a:extLst>
          </p:cNvPr>
          <p:cNvSpPr txBox="1">
            <a:spLocks/>
          </p:cNvSpPr>
          <p:nvPr/>
        </p:nvSpPr>
        <p:spPr>
          <a:xfrm>
            <a:off x="503380" y="6096001"/>
            <a:ext cx="8140398" cy="1142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Matthew 6:33</a:t>
            </a:r>
          </a:p>
        </p:txBody>
      </p:sp>
      <p:pic>
        <p:nvPicPr>
          <p:cNvPr id="1026" name="Picture 2" descr="https://i.pinimg.com/originals/8d/46/62/8d466265cb192a7ebbedd81c6733c77e.jpg">
            <a:extLst>
              <a:ext uri="{FF2B5EF4-FFF2-40B4-BE49-F238E27FC236}">
                <a16:creationId xmlns:a16="http://schemas.microsoft.com/office/drawing/2014/main" id="{FC3F9DE3-A4B5-4E76-8BA4-B4E2A4C7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232"/>
            <a:ext cx="9144000" cy="333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94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First Things First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95870"/>
            <a:ext cx="6894853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First Things First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533488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Lord is #1: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12:30; 1 Cor. 6:19-20; Rom. 12:1-2; 2 Cor. 5:9-10; Acts 20:28; 1 Pet. 1:18-19;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4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429000"/>
            <a:ext cx="88300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v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Willing mind: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8:12; Ex. 35:5; 1 Chr. 28:9; Rev. 22:17; Jn. 7:17; Rom. 1:5; 16:26; 6:17; Lk. 22:42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09366298-3BC9-42E3-908A-6265ED38B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617" y="0"/>
            <a:ext cx="362458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88300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w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Cleanse the inside: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Pet. 1:22; Matt. 23:25-26; 1 Thess. 5:22; 1 Tim. 4:12; 5:22; Matt. 5:14-16; 15:19-20; Phil. 4:8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1013ECCC-5F14-4DAB-B946-B57DA80E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99093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Consider your own faults: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7:3-5; Jas. 5:20; Gal. 6:1; Matt. 7:1-2, 6, 15-16; Jn. 7:24; Prov. 18:17; 1 Cor. 13:5b-7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ABF24317-EC18-463C-8C4C-86EECB06E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378" y="2819400"/>
            <a:ext cx="82898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25000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8:5; Matt. 6:24; Jas. 4:4; Matt. 16:26; 10:39</a:t>
            </a:r>
          </a:p>
        </p:txBody>
      </p:sp>
    </p:spTree>
    <p:extLst>
      <p:ext uri="{BB962C8B-B14F-4D97-AF65-F5344CB8AC3E}">
        <p14:creationId xmlns:p14="http://schemas.microsoft.com/office/powerpoint/2010/main" val="2353120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First Things First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95870"/>
            <a:ext cx="6894853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First Things First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533488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y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Easily entreated: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12:18; 14:19; Phil. 2:2-4; Matt. 5:21-24; 18:15-17; 2 Thess. 3:15; Eph. 4:31-32; Jas. 1:19-20; Eccl. 7:9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5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429000"/>
            <a:ext cx="88300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z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Continue earnestly in prayer: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2:1-4; Eph. 6:18-19; Matt. 5:43-45; Jas. 5:16; Lk. 18:1-8; Col. 4:2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09366298-3BC9-42E3-908A-6265ED38B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617" y="0"/>
            <a:ext cx="362458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88300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{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Share the gospel: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2:4; 2 Tim. 2:2; 1 Tim. 4:16; Jn. 1:40-42; Ezek. 33:8-9</a:t>
            </a:r>
          </a:p>
        </p:txBody>
      </p:sp>
    </p:spTree>
    <p:extLst>
      <p:ext uri="{BB962C8B-B14F-4D97-AF65-F5344CB8AC3E}">
        <p14:creationId xmlns:p14="http://schemas.microsoft.com/office/powerpoint/2010/main" val="37322645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/>
      <p:bldP spid="1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First Things First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95870"/>
            <a:ext cx="6894853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First Things First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6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09366298-3BC9-42E3-908A-6265ED38B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617" y="0"/>
            <a:ext cx="362458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1013ECCC-5F14-4DAB-B946-B57DA80E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00200"/>
            <a:ext cx="53442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|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Seek Him first: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6:25-34; Rom. 10:1-4; 1:16-17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7AFD35AA-E7C3-4B2C-878F-27C307AD8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26" y="2600980"/>
            <a:ext cx="51211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Attend regularly: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10:23-25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5D7EB837-4EFF-45CE-B62C-12CF4DF27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000" y="3298448"/>
            <a:ext cx="853810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Give purposefully and liberally: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8 &amp; 9; 1 Cor. 16:1-2; Acts 20:35; Lk. 6:38; Mk. 12:41-44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98EC284C-8382-4919-8D3E-C179643F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83" y="4267200"/>
            <a:ext cx="85164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Study regularly: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5:17; 3:3-4; 2 Pet. 1:5; 3:18; Acts 20:32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A5AC7896-2B92-49D1-ADBA-8196A03F5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56" y="4898648"/>
            <a:ext cx="853810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Zealous in church work: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Titus 2:14; Acts 2:42; 1 Thess. 1:8;     1 Cor. 15:58; Matt. 6:19-21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5CA3E724-4293-4514-9FFD-56E9159FA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3" y="5908357"/>
            <a:ext cx="85381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Take time for God: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Psa. 90:2; Eph. 5:16</a:t>
            </a:r>
          </a:p>
        </p:txBody>
      </p:sp>
    </p:spTree>
    <p:extLst>
      <p:ext uri="{BB962C8B-B14F-4D97-AF65-F5344CB8AC3E}">
        <p14:creationId xmlns:p14="http://schemas.microsoft.com/office/powerpoint/2010/main" val="23229975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First Things First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389534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Regardless of how long you’ve been a Christian you 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put first things first!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7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770293"/>
            <a:ext cx="88300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By putting first things first one will grow in the grace and knowledge of the Lord: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3:17-18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EA06630-A028-4A74-81BC-FC02D8AD4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DBEA61D6-4A55-4028-8390-BABFE9787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78"/>
            <a:ext cx="5105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C49B545A-ECD7-449D-B42B-DE09B727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41893"/>
            <a:ext cx="8830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Have you been putting first things first?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705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5" grpId="0"/>
      <p:bldP spid="1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10694</TotalTime>
  <Words>642</Words>
  <Application>Microsoft Office PowerPoint</Application>
  <PresentationFormat>On-screen Show (4:3)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Berlin Sans FB</vt:lpstr>
      <vt:lpstr>Berlin Sans FB Demi</vt:lpstr>
      <vt:lpstr>Cambria</vt:lpstr>
      <vt:lpstr>Gill Sans MT</vt:lpstr>
      <vt:lpstr>Nyala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Grace and Knowledge of the Lord:  Lesson 1:  First Things First</dc:title>
  <dc:creator>Craig Thomas</dc:creator>
  <dc:description>Deckerville:  11/9/2003
Westside:  07/14/2019 AM</dc:description>
  <cp:lastModifiedBy>Craig Thomas</cp:lastModifiedBy>
  <cp:revision>276</cp:revision>
  <dcterms:created xsi:type="dcterms:W3CDTF">2003-10-05T01:10:12Z</dcterms:created>
  <dcterms:modified xsi:type="dcterms:W3CDTF">2019-07-14T11:50:54Z</dcterms:modified>
</cp:coreProperties>
</file>