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9" r:id="rId1"/>
  </p:sldMasterIdLst>
  <p:notesMasterIdLst>
    <p:notesMasterId r:id="rId12"/>
  </p:notesMasterIdLst>
  <p:sldIdLst>
    <p:sldId id="386" r:id="rId2"/>
    <p:sldId id="493" r:id="rId3"/>
    <p:sldId id="521" r:id="rId4"/>
    <p:sldId id="273" r:id="rId5"/>
    <p:sldId id="512" r:id="rId6"/>
    <p:sldId id="522" r:id="rId7"/>
    <p:sldId id="523" r:id="rId8"/>
    <p:sldId id="518" r:id="rId9"/>
    <p:sldId id="524" r:id="rId10"/>
    <p:sldId id="51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3300"/>
    <a:srgbClr val="000099"/>
    <a:srgbClr val="0000FF"/>
    <a:srgbClr val="0066FF"/>
    <a:srgbClr val="3399FF"/>
    <a:srgbClr val="006600"/>
    <a:srgbClr val="339933"/>
    <a:srgbClr val="3333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801550-1395-4FB5-9C38-9D292DC5C1CA}" v="6029" dt="2019-08-11T12:08:56.7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4" autoAdjust="0"/>
  </p:normalViewPr>
  <p:slideViewPr>
    <p:cSldViewPr showGuides="1">
      <p:cViewPr varScale="1">
        <p:scale>
          <a:sx n="72" d="100"/>
          <a:sy n="72" d="100"/>
        </p:scale>
        <p:origin x="234" y="54"/>
      </p:cViewPr>
      <p:guideLst>
        <p:guide orient="horz" pos="2160"/>
        <p:guide pos="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aig Thomas" userId="00ea655f176af39b" providerId="LiveId" clId="{40E1F261-3C6E-49C7-B0B4-399149FBC14E}"/>
    <pc:docChg chg="custSel addSld modSld">
      <pc:chgData name="Craig Thomas" userId="00ea655f176af39b" providerId="LiveId" clId="{40E1F261-3C6E-49C7-B0B4-399149FBC14E}" dt="2019-07-09T21:07:43.157" v="4567" actId="6549"/>
      <pc:docMkLst>
        <pc:docMk/>
      </pc:docMkLst>
      <pc:sldChg chg="addSp modSp modAnim">
        <pc:chgData name="Craig Thomas" userId="00ea655f176af39b" providerId="LiveId" clId="{40E1F261-3C6E-49C7-B0B4-399149FBC14E}" dt="2019-07-09T16:37:24.986" v="239" actId="20577"/>
        <pc:sldMkLst>
          <pc:docMk/>
          <pc:sldMk cId="1429094725" sldId="273"/>
        </pc:sldMkLst>
        <pc:spChg chg="mod">
          <ac:chgData name="Craig Thomas" userId="00ea655f176af39b" providerId="LiveId" clId="{40E1F261-3C6E-49C7-B0B4-399149FBC14E}" dt="2019-07-09T16:37:24.986" v="239" actId="20577"/>
          <ac:spMkLst>
            <pc:docMk/>
            <pc:sldMk cId="1429094725" sldId="273"/>
            <ac:spMk id="8" creationId="{8A96D7F0-B9B5-4E01-8512-9810E228CAA0}"/>
          </ac:spMkLst>
        </pc:spChg>
        <pc:spChg chg="mod">
          <ac:chgData name="Craig Thomas" userId="00ea655f176af39b" providerId="LiveId" clId="{40E1F261-3C6E-49C7-B0B4-399149FBC14E}" dt="2019-07-09T16:33:01.262" v="179" actId="404"/>
          <ac:spMkLst>
            <pc:docMk/>
            <pc:sldMk cId="1429094725" sldId="273"/>
            <ac:spMk id="10" creationId="{5CB2E460-E413-4073-B353-9252D417753D}"/>
          </ac:spMkLst>
        </pc:spChg>
        <pc:picChg chg="add mod">
          <ac:chgData name="Craig Thomas" userId="00ea655f176af39b" providerId="LiveId" clId="{40E1F261-3C6E-49C7-B0B4-399149FBC14E}" dt="2019-07-09T16:36:21.220" v="234" actId="14100"/>
          <ac:picMkLst>
            <pc:docMk/>
            <pc:sldMk cId="1429094725" sldId="273"/>
            <ac:picMk id="1026" creationId="{FC3F9DE3-A4B5-4E76-8BA4-B4E2A4C71560}"/>
          </ac:picMkLst>
        </pc:picChg>
        <pc:cxnChg chg="mod">
          <ac:chgData name="Craig Thomas" userId="00ea655f176af39b" providerId="LiveId" clId="{40E1F261-3C6E-49C7-B0B4-399149FBC14E}" dt="2019-07-09T16:33:56.331" v="192" actId="1035"/>
          <ac:cxnSpMkLst>
            <pc:docMk/>
            <pc:sldMk cId="1429094725" sldId="273"/>
            <ac:cxnSpMk id="7" creationId="{0E67C590-910C-4240-BE63-B93AFA6D156D}"/>
          </ac:cxnSpMkLst>
        </pc:cxnChg>
      </pc:sldChg>
      <pc:sldChg chg="addSp delSp modSp modAnim">
        <pc:chgData name="Craig Thomas" userId="00ea655f176af39b" providerId="LiveId" clId="{40E1F261-3C6E-49C7-B0B4-399149FBC14E}" dt="2019-07-09T20:42:11.785" v="3406" actId="1036"/>
        <pc:sldMkLst>
          <pc:docMk/>
          <pc:sldMk cId="2523280986" sldId="493"/>
        </pc:sldMkLst>
        <pc:spChg chg="add mod">
          <ac:chgData name="Craig Thomas" userId="00ea655f176af39b" providerId="LiveId" clId="{40E1F261-3C6E-49C7-B0B4-399149FBC14E}" dt="2019-07-09T20:42:11.785" v="3406" actId="1036"/>
          <ac:spMkLst>
            <pc:docMk/>
            <pc:sldMk cId="2523280986" sldId="493"/>
            <ac:spMk id="4" creationId="{79A9CA28-FBFB-447A-B4D3-42296F31F69F}"/>
          </ac:spMkLst>
        </pc:spChg>
        <pc:spChg chg="mod">
          <ac:chgData name="Craig Thomas" userId="00ea655f176af39b" providerId="LiveId" clId="{40E1F261-3C6E-49C7-B0B4-399149FBC14E}" dt="2019-07-09T17:16:26.156" v="592" actId="6549"/>
          <ac:spMkLst>
            <pc:docMk/>
            <pc:sldMk cId="2523280986" sldId="493"/>
            <ac:spMk id="12" creationId="{DCC5CD11-A186-4659-98F0-10734E780F85}"/>
          </ac:spMkLst>
        </pc:spChg>
        <pc:spChg chg="mod">
          <ac:chgData name="Craig Thomas" userId="00ea655f176af39b" providerId="LiveId" clId="{40E1F261-3C6E-49C7-B0B4-399149FBC14E}" dt="2019-07-09T17:16:40.805" v="650" actId="20577"/>
          <ac:spMkLst>
            <pc:docMk/>
            <pc:sldMk cId="2523280986" sldId="493"/>
            <ac:spMk id="13" creationId="{FF61024C-D442-4C94-9F87-4E4562FED3A2}"/>
          </ac:spMkLst>
        </pc:spChg>
        <pc:spChg chg="mod">
          <ac:chgData name="Craig Thomas" userId="00ea655f176af39b" providerId="LiveId" clId="{40E1F261-3C6E-49C7-B0B4-399149FBC14E}" dt="2019-07-09T17:16:53.556" v="699" actId="6549"/>
          <ac:spMkLst>
            <pc:docMk/>
            <pc:sldMk cId="2523280986" sldId="493"/>
            <ac:spMk id="14" creationId="{61FED26A-B124-4851-84D5-023335D440D3}"/>
          </ac:spMkLst>
        </pc:spChg>
        <pc:spChg chg="add mod">
          <ac:chgData name="Craig Thomas" userId="00ea655f176af39b" providerId="LiveId" clId="{40E1F261-3C6E-49C7-B0B4-399149FBC14E}" dt="2019-07-09T17:18:37.795" v="885" actId="20577"/>
          <ac:spMkLst>
            <pc:docMk/>
            <pc:sldMk cId="2523280986" sldId="493"/>
            <ac:spMk id="15" creationId="{5DA0A7F8-0C62-4533-9201-A6A02C9AD108}"/>
          </ac:spMkLst>
        </pc:spChg>
        <pc:spChg chg="add mod">
          <ac:chgData name="Craig Thomas" userId="00ea655f176af39b" providerId="LiveId" clId="{40E1F261-3C6E-49C7-B0B4-399149FBC14E}" dt="2019-07-09T20:42:07.023" v="3345" actId="1036"/>
          <ac:spMkLst>
            <pc:docMk/>
            <pc:sldMk cId="2523280986" sldId="493"/>
            <ac:spMk id="17" creationId="{751D35F7-BF94-447E-A0BB-0EBABFE11723}"/>
          </ac:spMkLst>
        </pc:spChg>
        <pc:spChg chg="del mod">
          <ac:chgData name="Craig Thomas" userId="00ea655f176af39b" providerId="LiveId" clId="{40E1F261-3C6E-49C7-B0B4-399149FBC14E}" dt="2019-07-09T17:17:20.483" v="703" actId="478"/>
          <ac:spMkLst>
            <pc:docMk/>
            <pc:sldMk cId="2523280986" sldId="493"/>
            <ac:spMk id="18" creationId="{6B392A24-BAE2-4662-AF74-91FA0FEB564B}"/>
          </ac:spMkLst>
        </pc:spChg>
        <pc:spChg chg="mod">
          <ac:chgData name="Craig Thomas" userId="00ea655f176af39b" providerId="LiveId" clId="{40E1F261-3C6E-49C7-B0B4-399149FBC14E}" dt="2019-07-09T17:15:11.344" v="395" actId="6549"/>
          <ac:spMkLst>
            <pc:docMk/>
            <pc:sldMk cId="2523280986" sldId="493"/>
            <ac:spMk id="19" creationId="{482D0756-7117-48F0-8ABB-32D83A535B55}"/>
          </ac:spMkLst>
        </pc:spChg>
        <pc:spChg chg="mod">
          <ac:chgData name="Craig Thomas" userId="00ea655f176af39b" providerId="LiveId" clId="{40E1F261-3C6E-49C7-B0B4-399149FBC14E}" dt="2019-07-09T17:16:06.842" v="552" actId="20577"/>
          <ac:spMkLst>
            <pc:docMk/>
            <pc:sldMk cId="2523280986" sldId="493"/>
            <ac:spMk id="20" creationId="{F409D098-1137-4469-8755-D98F8579B75A}"/>
          </ac:spMkLst>
        </pc:spChg>
        <pc:spChg chg="del mod">
          <ac:chgData name="Craig Thomas" userId="00ea655f176af39b" providerId="LiveId" clId="{40E1F261-3C6E-49C7-B0B4-399149FBC14E}" dt="2019-07-09T17:17:20.483" v="703" actId="478"/>
          <ac:spMkLst>
            <pc:docMk/>
            <pc:sldMk cId="2523280986" sldId="493"/>
            <ac:spMk id="21" creationId="{E62E26BF-C8A7-42FA-AED6-5E38DEB4DE70}"/>
          </ac:spMkLst>
        </pc:spChg>
        <pc:spChg chg="del mod">
          <ac:chgData name="Craig Thomas" userId="00ea655f176af39b" providerId="LiveId" clId="{40E1F261-3C6E-49C7-B0B4-399149FBC14E}" dt="2019-07-09T17:17:20.483" v="703" actId="478"/>
          <ac:spMkLst>
            <pc:docMk/>
            <pc:sldMk cId="2523280986" sldId="493"/>
            <ac:spMk id="26" creationId="{AF191264-C122-4CAB-B15E-0F71E74F53C8}"/>
          </ac:spMkLst>
        </pc:spChg>
        <pc:picChg chg="add mod">
          <ac:chgData name="Craig Thomas" userId="00ea655f176af39b" providerId="LiveId" clId="{40E1F261-3C6E-49C7-B0B4-399149FBC14E}" dt="2019-07-09T17:14:31.989" v="297" actId="14100"/>
          <ac:picMkLst>
            <pc:docMk/>
            <pc:sldMk cId="2523280986" sldId="493"/>
            <ac:picMk id="2050" creationId="{C9F8D581-664D-42AD-9673-9371537FCE95}"/>
          </ac:picMkLst>
        </pc:picChg>
      </pc:sldChg>
      <pc:sldChg chg="addSp delSp modSp modAnim">
        <pc:chgData name="Craig Thomas" userId="00ea655f176af39b" providerId="LiveId" clId="{40E1F261-3C6E-49C7-B0B4-399149FBC14E}" dt="2019-07-09T19:52:58.922" v="2447"/>
        <pc:sldMkLst>
          <pc:docMk/>
          <pc:sldMk cId="2353120001" sldId="512"/>
        </pc:sldMkLst>
        <pc:spChg chg="add mod">
          <ac:chgData name="Craig Thomas" userId="00ea655f176af39b" providerId="LiveId" clId="{40E1F261-3C6E-49C7-B0B4-399149FBC14E}" dt="2019-07-09T19:33:16.752" v="2207" actId="1035"/>
          <ac:spMkLst>
            <pc:docMk/>
            <pc:sldMk cId="2353120001" sldId="512"/>
            <ac:spMk id="11" creationId="{AA7C4120-1F63-4C66-A24D-744890F04F6D}"/>
          </ac:spMkLst>
        </pc:spChg>
        <pc:spChg chg="add mod">
          <ac:chgData name="Craig Thomas" userId="00ea655f176af39b" providerId="LiveId" clId="{40E1F261-3C6E-49C7-B0B4-399149FBC14E}" dt="2019-07-09T19:52:30.803" v="2444" actId="14100"/>
          <ac:spMkLst>
            <pc:docMk/>
            <pc:sldMk cId="2353120001" sldId="512"/>
            <ac:spMk id="12" creationId="{1013ECCC-5F14-4DAB-B946-B57DA80E12EA}"/>
          </ac:spMkLst>
        </pc:spChg>
        <pc:spChg chg="mod">
          <ac:chgData name="Craig Thomas" userId="00ea655f176af39b" providerId="LiveId" clId="{40E1F261-3C6E-49C7-B0B4-399149FBC14E}" dt="2019-07-09T19:33:12.438" v="2203" actId="1035"/>
          <ac:spMkLst>
            <pc:docMk/>
            <pc:sldMk cId="2353120001" sldId="512"/>
            <ac:spMk id="18" creationId="{FC59F88B-4DAD-4558-B039-062C86F93270}"/>
          </ac:spMkLst>
        </pc:spChg>
        <pc:spChg chg="mod">
          <ac:chgData name="Craig Thomas" userId="00ea655f176af39b" providerId="LiveId" clId="{40E1F261-3C6E-49C7-B0B4-399149FBC14E}" dt="2019-07-09T19:33:07.319" v="2201"/>
          <ac:spMkLst>
            <pc:docMk/>
            <pc:sldMk cId="2353120001" sldId="512"/>
            <ac:spMk id="56324" creationId="{00000000-0000-0000-0000-000000000000}"/>
          </ac:spMkLst>
        </pc:spChg>
        <pc:spChg chg="mod">
          <ac:chgData name="Craig Thomas" userId="00ea655f176af39b" providerId="LiveId" clId="{40E1F261-3C6E-49C7-B0B4-399149FBC14E}" dt="2019-07-09T18:08:45.923" v="1690" actId="1036"/>
          <ac:spMkLst>
            <pc:docMk/>
            <pc:sldMk cId="2353120001" sldId="512"/>
            <ac:spMk id="56329" creationId="{00000000-0000-0000-0000-000000000000}"/>
          </ac:spMkLst>
        </pc:spChg>
        <pc:spChg chg="mod">
          <ac:chgData name="Craig Thomas" userId="00ea655f176af39b" providerId="LiveId" clId="{40E1F261-3C6E-49C7-B0B4-399149FBC14E}" dt="2019-07-09T18:10:52.860" v="1843" actId="20577"/>
          <ac:spMkLst>
            <pc:docMk/>
            <pc:sldMk cId="2353120001" sldId="512"/>
            <ac:spMk id="56335" creationId="{00000000-0000-0000-0000-000000000000}"/>
          </ac:spMkLst>
        </pc:spChg>
        <pc:picChg chg="del">
          <ac:chgData name="Craig Thomas" userId="00ea655f176af39b" providerId="LiveId" clId="{40E1F261-3C6E-49C7-B0B4-399149FBC14E}" dt="2019-07-09T17:49:21.891" v="1618" actId="478"/>
          <ac:picMkLst>
            <pc:docMk/>
            <pc:sldMk cId="2353120001" sldId="512"/>
            <ac:picMk id="14" creationId="{620075A2-DBF2-4149-8468-ADD1F10D92AB}"/>
          </ac:picMkLst>
        </pc:picChg>
        <pc:picChg chg="add mod">
          <ac:chgData name="Craig Thomas" userId="00ea655f176af39b" providerId="LiveId" clId="{40E1F261-3C6E-49C7-B0B4-399149FBC14E}" dt="2019-07-09T19:52:42.844" v="2446" actId="1038"/>
          <ac:picMkLst>
            <pc:docMk/>
            <pc:sldMk cId="2353120001" sldId="512"/>
            <ac:picMk id="3074" creationId="{09366298-3BC9-42E3-908A-6265ED38B4D2}"/>
          </ac:picMkLst>
        </pc:picChg>
      </pc:sldChg>
      <pc:sldChg chg="addSp modSp modAnim">
        <pc:chgData name="Craig Thomas" userId="00ea655f176af39b" providerId="LiveId" clId="{40E1F261-3C6E-49C7-B0B4-399149FBC14E}" dt="2019-07-09T21:07:43.157" v="4567" actId="6549"/>
        <pc:sldMkLst>
          <pc:docMk/>
          <pc:sldMk cId="1445870540" sldId="514"/>
        </pc:sldMkLst>
        <pc:spChg chg="add mod">
          <ac:chgData name="Craig Thomas" userId="00ea655f176af39b" providerId="LiveId" clId="{40E1F261-3C6E-49C7-B0B4-399149FBC14E}" dt="2019-07-09T21:06:29.310" v="4561" actId="6549"/>
          <ac:spMkLst>
            <pc:docMk/>
            <pc:sldMk cId="1445870540" sldId="514"/>
            <ac:spMk id="11" creationId="{C49B545A-ECD7-449D-B42B-DE09B727C89C}"/>
          </ac:spMkLst>
        </pc:spChg>
        <pc:spChg chg="mod">
          <ac:chgData name="Craig Thomas" userId="00ea655f176af39b" providerId="LiveId" clId="{40E1F261-3C6E-49C7-B0B4-399149FBC14E}" dt="2019-07-09T21:07:43.157" v="4567" actId="6549"/>
          <ac:spMkLst>
            <pc:docMk/>
            <pc:sldMk cId="1445870540" sldId="514"/>
            <ac:spMk id="18" creationId="{FC59F88B-4DAD-4558-B039-062C86F93270}"/>
          </ac:spMkLst>
        </pc:spChg>
        <pc:spChg chg="mod">
          <ac:chgData name="Craig Thomas" userId="00ea655f176af39b" providerId="LiveId" clId="{40E1F261-3C6E-49C7-B0B4-399149FBC14E}" dt="2019-07-09T19:33:07.319" v="2201"/>
          <ac:spMkLst>
            <pc:docMk/>
            <pc:sldMk cId="1445870540" sldId="514"/>
            <ac:spMk id="56324" creationId="{00000000-0000-0000-0000-000000000000}"/>
          </ac:spMkLst>
        </pc:spChg>
        <pc:spChg chg="mod">
          <ac:chgData name="Craig Thomas" userId="00ea655f176af39b" providerId="LiveId" clId="{40E1F261-3C6E-49C7-B0B4-399149FBC14E}" dt="2019-07-09T21:03:29.780" v="4234" actId="115"/>
          <ac:spMkLst>
            <pc:docMk/>
            <pc:sldMk cId="1445870540" sldId="514"/>
            <ac:spMk id="56335" creationId="{00000000-0000-0000-0000-000000000000}"/>
          </ac:spMkLst>
        </pc:spChg>
        <pc:picChg chg="add mod">
          <ac:chgData name="Craig Thomas" userId="00ea655f176af39b" providerId="LiveId" clId="{40E1F261-3C6E-49C7-B0B4-399149FBC14E}" dt="2019-07-09T21:02:11.676" v="4089" actId="14100"/>
          <ac:picMkLst>
            <pc:docMk/>
            <pc:sldMk cId="1445870540" sldId="514"/>
            <ac:picMk id="4098" creationId="{DBEA61D6-4A55-4028-8390-BABFE97874D7}"/>
          </ac:picMkLst>
        </pc:picChg>
      </pc:sldChg>
    </pc:docChg>
  </pc:docChgLst>
  <pc:docChgLst>
    <pc:chgData name="Craig Thomas" userId="00ea655f176af39b" providerId="LiveId" clId="{37C3780A-6F43-4FEE-988B-4ABA1FFA0CB3}"/>
    <pc:docChg chg="custSel addSld delSld modSld sldOrd">
      <pc:chgData name="Craig Thomas" userId="00ea655f176af39b" providerId="LiveId" clId="{37C3780A-6F43-4FEE-988B-4ABA1FFA0CB3}" dt="2019-08-03T17:34:28.940" v="4829" actId="20577"/>
      <pc:docMkLst>
        <pc:docMk/>
      </pc:docMkLst>
      <pc:sldChg chg="modSp">
        <pc:chgData name="Craig Thomas" userId="00ea655f176af39b" providerId="LiveId" clId="{37C3780A-6F43-4FEE-988B-4ABA1FFA0CB3}" dt="2019-07-29T16:35:00.977" v="89" actId="6549"/>
        <pc:sldMkLst>
          <pc:docMk/>
          <pc:sldMk cId="1429094725" sldId="273"/>
        </pc:sldMkLst>
        <pc:spChg chg="mod">
          <ac:chgData name="Craig Thomas" userId="00ea655f176af39b" providerId="LiveId" clId="{37C3780A-6F43-4FEE-988B-4ABA1FFA0CB3}" dt="2019-07-29T16:34:45.533" v="62" actId="20577"/>
          <ac:spMkLst>
            <pc:docMk/>
            <pc:sldMk cId="1429094725" sldId="273"/>
            <ac:spMk id="8" creationId="{8A96D7F0-B9B5-4E01-8512-9810E228CAA0}"/>
          </ac:spMkLst>
        </pc:spChg>
        <pc:spChg chg="mod">
          <ac:chgData name="Craig Thomas" userId="00ea655f176af39b" providerId="LiveId" clId="{37C3780A-6F43-4FEE-988B-4ABA1FFA0CB3}" dt="2019-07-29T16:35:00.977" v="89" actId="6549"/>
          <ac:spMkLst>
            <pc:docMk/>
            <pc:sldMk cId="1429094725" sldId="273"/>
            <ac:spMk id="10" creationId="{5CB2E460-E413-4073-B353-9252D417753D}"/>
          </ac:spMkLst>
        </pc:spChg>
      </pc:sldChg>
      <pc:sldChg chg="addSp delSp modSp delAnim modAnim">
        <pc:chgData name="Craig Thomas" userId="00ea655f176af39b" providerId="LiveId" clId="{37C3780A-6F43-4FEE-988B-4ABA1FFA0CB3}" dt="2019-08-02T18:20:12.309" v="760" actId="20577"/>
        <pc:sldMkLst>
          <pc:docMk/>
          <pc:sldMk cId="2523280986" sldId="493"/>
        </pc:sldMkLst>
        <pc:spChg chg="del">
          <ac:chgData name="Craig Thomas" userId="00ea655f176af39b" providerId="LiveId" clId="{37C3780A-6F43-4FEE-988B-4ABA1FFA0CB3}" dt="2019-07-29T16:44:23.236" v="91" actId="478"/>
          <ac:spMkLst>
            <pc:docMk/>
            <pc:sldMk cId="2523280986" sldId="493"/>
            <ac:spMk id="6" creationId="{1A619F2A-623A-4102-9019-CEF577EA1BDF}"/>
          </ac:spMkLst>
        </pc:spChg>
        <pc:spChg chg="add mod">
          <ac:chgData name="Craig Thomas" userId="00ea655f176af39b" providerId="LiveId" clId="{37C3780A-6F43-4FEE-988B-4ABA1FFA0CB3}" dt="2019-08-02T18:18:50.522" v="746" actId="20577"/>
          <ac:spMkLst>
            <pc:docMk/>
            <pc:sldMk cId="2523280986" sldId="493"/>
            <ac:spMk id="10" creationId="{8257C31B-B1A7-44A8-ACBC-E4807B8CAE9D}"/>
          </ac:spMkLst>
        </pc:spChg>
        <pc:spChg chg="add mod">
          <ac:chgData name="Craig Thomas" userId="00ea655f176af39b" providerId="LiveId" clId="{37C3780A-6F43-4FEE-988B-4ABA1FFA0CB3}" dt="2019-08-02T18:17:17.917" v="724" actId="6549"/>
          <ac:spMkLst>
            <pc:docMk/>
            <pc:sldMk cId="2523280986" sldId="493"/>
            <ac:spMk id="12" creationId="{689A4AA7-EDF9-4481-AEFF-CC4D29ABF99A}"/>
          </ac:spMkLst>
        </pc:spChg>
        <pc:spChg chg="del">
          <ac:chgData name="Craig Thomas" userId="00ea655f176af39b" providerId="LiveId" clId="{37C3780A-6F43-4FEE-988B-4ABA1FFA0CB3}" dt="2019-07-29T16:45:36.581" v="159" actId="478"/>
          <ac:spMkLst>
            <pc:docMk/>
            <pc:sldMk cId="2523280986" sldId="493"/>
            <ac:spMk id="15" creationId="{5DA0A7F8-0C62-4533-9201-A6A02C9AD108}"/>
          </ac:spMkLst>
        </pc:spChg>
        <pc:spChg chg="del">
          <ac:chgData name="Craig Thomas" userId="00ea655f176af39b" providerId="LiveId" clId="{37C3780A-6F43-4FEE-988B-4ABA1FFA0CB3}" dt="2019-07-29T16:44:21.508" v="90" actId="478"/>
          <ac:spMkLst>
            <pc:docMk/>
            <pc:sldMk cId="2523280986" sldId="493"/>
            <ac:spMk id="18" creationId="{D61DED1D-1265-4384-9CD6-309BDBD50775}"/>
          </ac:spMkLst>
        </pc:spChg>
        <pc:spChg chg="mod">
          <ac:chgData name="Craig Thomas" userId="00ea655f176af39b" providerId="LiveId" clId="{37C3780A-6F43-4FEE-988B-4ABA1FFA0CB3}" dt="2019-08-02T18:15:59.533" v="717" actId="255"/>
          <ac:spMkLst>
            <pc:docMk/>
            <pc:sldMk cId="2523280986" sldId="493"/>
            <ac:spMk id="19" creationId="{482D0756-7117-48F0-8ABB-32D83A535B55}"/>
          </ac:spMkLst>
        </pc:spChg>
        <pc:spChg chg="mod">
          <ac:chgData name="Craig Thomas" userId="00ea655f176af39b" providerId="LiveId" clId="{37C3780A-6F43-4FEE-988B-4ABA1FFA0CB3}" dt="2019-08-02T18:20:12.309" v="760" actId="20577"/>
          <ac:spMkLst>
            <pc:docMk/>
            <pc:sldMk cId="2523280986" sldId="493"/>
            <ac:spMk id="20" creationId="{F409D098-1137-4469-8755-D98F8579B75A}"/>
          </ac:spMkLst>
        </pc:spChg>
      </pc:sldChg>
      <pc:sldChg chg="addSp delSp modSp modAnim">
        <pc:chgData name="Craig Thomas" userId="00ea655f176af39b" providerId="LiveId" clId="{37C3780A-6F43-4FEE-988B-4ABA1FFA0CB3}" dt="2019-08-03T17:11:13.938" v="4827" actId="1036"/>
        <pc:sldMkLst>
          <pc:docMk/>
          <pc:sldMk cId="2353120001" sldId="512"/>
        </pc:sldMkLst>
        <pc:spChg chg="add mod">
          <ac:chgData name="Craig Thomas" userId="00ea655f176af39b" providerId="LiveId" clId="{37C3780A-6F43-4FEE-988B-4ABA1FFA0CB3}" dt="2019-08-02T18:29:07.546" v="931" actId="164"/>
          <ac:spMkLst>
            <pc:docMk/>
            <pc:sldMk cId="2353120001" sldId="512"/>
            <ac:spMk id="4" creationId="{47CD0A38-6C5F-48E1-9A80-F40E6CBF6F13}"/>
          </ac:spMkLst>
        </pc:spChg>
        <pc:spChg chg="add mod ord">
          <ac:chgData name="Craig Thomas" userId="00ea655f176af39b" providerId="LiveId" clId="{37C3780A-6F43-4FEE-988B-4ABA1FFA0CB3}" dt="2019-08-03T17:11:13.938" v="4827" actId="1036"/>
          <ac:spMkLst>
            <pc:docMk/>
            <pc:sldMk cId="2353120001" sldId="512"/>
            <ac:spMk id="7" creationId="{45E6697C-F342-4749-A49E-556851CE77C1}"/>
          </ac:spMkLst>
        </pc:spChg>
        <pc:spChg chg="mod">
          <ac:chgData name="Craig Thomas" userId="00ea655f176af39b" providerId="LiveId" clId="{37C3780A-6F43-4FEE-988B-4ABA1FFA0CB3}" dt="2019-08-03T17:11:08.468" v="4773" actId="20577"/>
          <ac:spMkLst>
            <pc:docMk/>
            <pc:sldMk cId="2353120001" sldId="512"/>
            <ac:spMk id="11" creationId="{AA7C4120-1F63-4C66-A24D-744890F04F6D}"/>
          </ac:spMkLst>
        </pc:spChg>
        <pc:spChg chg="mod">
          <ac:chgData name="Craig Thomas" userId="00ea655f176af39b" providerId="LiveId" clId="{37C3780A-6F43-4FEE-988B-4ABA1FFA0CB3}" dt="2019-08-02T18:49:36.694" v="2036" actId="20577"/>
          <ac:spMkLst>
            <pc:docMk/>
            <pc:sldMk cId="2353120001" sldId="512"/>
            <ac:spMk id="12" creationId="{1013ECCC-5F14-4DAB-B946-B57DA80E12EA}"/>
          </ac:spMkLst>
        </pc:spChg>
        <pc:spChg chg="del">
          <ac:chgData name="Craig Thomas" userId="00ea655f176af39b" providerId="LiveId" clId="{37C3780A-6F43-4FEE-988B-4ABA1FFA0CB3}" dt="2019-08-02T18:34:20.586" v="1149" actId="478"/>
          <ac:spMkLst>
            <pc:docMk/>
            <pc:sldMk cId="2353120001" sldId="512"/>
            <ac:spMk id="13" creationId="{ABF24317-EC18-463C-8C4C-86EECB06E3E3}"/>
          </ac:spMkLst>
        </pc:spChg>
        <pc:spChg chg="add mod">
          <ac:chgData name="Craig Thomas" userId="00ea655f176af39b" providerId="LiveId" clId="{37C3780A-6F43-4FEE-988B-4ABA1FFA0CB3}" dt="2019-08-02T18:37:50.757" v="1456" actId="1035"/>
          <ac:spMkLst>
            <pc:docMk/>
            <pc:sldMk cId="2353120001" sldId="512"/>
            <ac:spMk id="17" creationId="{E98C440D-9903-4111-B7B2-AA5F60A3C68D}"/>
          </ac:spMkLst>
        </pc:spChg>
        <pc:spChg chg="mod">
          <ac:chgData name="Craig Thomas" userId="00ea655f176af39b" providerId="LiveId" clId="{37C3780A-6F43-4FEE-988B-4ABA1FFA0CB3}" dt="2019-08-02T18:37:42.358" v="1414" actId="6549"/>
          <ac:spMkLst>
            <pc:docMk/>
            <pc:sldMk cId="2353120001" sldId="512"/>
            <ac:spMk id="18" creationId="{FC59F88B-4DAD-4558-B039-062C86F93270}"/>
          </ac:spMkLst>
        </pc:spChg>
        <pc:spChg chg="add mod">
          <ac:chgData name="Craig Thomas" userId="00ea655f176af39b" providerId="LiveId" clId="{37C3780A-6F43-4FEE-988B-4ABA1FFA0CB3}" dt="2019-08-02T18:49:17.277" v="2027" actId="20577"/>
          <ac:spMkLst>
            <pc:docMk/>
            <pc:sldMk cId="2353120001" sldId="512"/>
            <ac:spMk id="19" creationId="{BD2E570A-C76F-47E9-BBC4-7D0032F2AE17}"/>
          </ac:spMkLst>
        </pc:spChg>
        <pc:spChg chg="mod">
          <ac:chgData name="Craig Thomas" userId="00ea655f176af39b" providerId="LiveId" clId="{37C3780A-6F43-4FEE-988B-4ABA1FFA0CB3}" dt="2019-08-02T18:47:26.229" v="2009"/>
          <ac:spMkLst>
            <pc:docMk/>
            <pc:sldMk cId="2353120001" sldId="512"/>
            <ac:spMk id="56324" creationId="{00000000-0000-0000-0000-000000000000}"/>
          </ac:spMkLst>
        </pc:spChg>
        <pc:spChg chg="mod">
          <ac:chgData name="Craig Thomas" userId="00ea655f176af39b" providerId="LiveId" clId="{37C3780A-6F43-4FEE-988B-4ABA1FFA0CB3}" dt="2019-08-02T18:24:57.487" v="842" actId="1035"/>
          <ac:spMkLst>
            <pc:docMk/>
            <pc:sldMk cId="2353120001" sldId="512"/>
            <ac:spMk id="56329" creationId="{00000000-0000-0000-0000-000000000000}"/>
          </ac:spMkLst>
        </pc:spChg>
        <pc:spChg chg="mod">
          <ac:chgData name="Craig Thomas" userId="00ea655f176af39b" providerId="LiveId" clId="{37C3780A-6F43-4FEE-988B-4ABA1FFA0CB3}" dt="2019-08-02T18:34:16.617" v="1148" actId="6549"/>
          <ac:spMkLst>
            <pc:docMk/>
            <pc:sldMk cId="2353120001" sldId="512"/>
            <ac:spMk id="56335" creationId="{00000000-0000-0000-0000-000000000000}"/>
          </ac:spMkLst>
        </pc:spChg>
        <pc:grpChg chg="add mod">
          <ac:chgData name="Craig Thomas" userId="00ea655f176af39b" providerId="LiveId" clId="{37C3780A-6F43-4FEE-988B-4ABA1FFA0CB3}" dt="2019-08-02T18:29:07.546" v="931" actId="164"/>
          <ac:grpSpMkLst>
            <pc:docMk/>
            <pc:sldMk cId="2353120001" sldId="512"/>
            <ac:grpSpMk id="6" creationId="{5E34E789-1F1A-434C-86D9-122212491CD6}"/>
          </ac:grpSpMkLst>
        </pc:grpChg>
        <pc:picChg chg="add mod">
          <ac:chgData name="Craig Thomas" userId="00ea655f176af39b" providerId="LiveId" clId="{37C3780A-6F43-4FEE-988B-4ABA1FFA0CB3}" dt="2019-08-02T18:29:07.546" v="931" actId="164"/>
          <ac:picMkLst>
            <pc:docMk/>
            <pc:sldMk cId="2353120001" sldId="512"/>
            <ac:picMk id="1026" creationId="{75AA892E-B7F0-4172-9424-641E386F807D}"/>
          </ac:picMkLst>
        </pc:picChg>
        <pc:picChg chg="del">
          <ac:chgData name="Craig Thomas" userId="00ea655f176af39b" providerId="LiveId" clId="{37C3780A-6F43-4FEE-988B-4ABA1FFA0CB3}" dt="2019-08-02T18:24:28.580" v="819" actId="478"/>
          <ac:picMkLst>
            <pc:docMk/>
            <pc:sldMk cId="2353120001" sldId="512"/>
            <ac:picMk id="2050" creationId="{4765A6B8-5D43-42D8-8D91-C41B73174DF1}"/>
          </ac:picMkLst>
        </pc:picChg>
      </pc:sldChg>
      <pc:sldChg chg="addSp delSp modSp delAnim modAnim">
        <pc:chgData name="Craig Thomas" userId="00ea655f176af39b" providerId="LiveId" clId="{37C3780A-6F43-4FEE-988B-4ABA1FFA0CB3}" dt="2019-08-03T17:34:28.940" v="4829" actId="20577"/>
        <pc:sldMkLst>
          <pc:docMk/>
          <pc:sldMk cId="1445870540" sldId="514"/>
        </pc:sldMkLst>
        <pc:spChg chg="mod">
          <ac:chgData name="Craig Thomas" userId="00ea655f176af39b" providerId="LiveId" clId="{37C3780A-6F43-4FEE-988B-4ABA1FFA0CB3}" dt="2019-08-02T20:13:27.754" v="4707" actId="1036"/>
          <ac:spMkLst>
            <pc:docMk/>
            <pc:sldMk cId="1445870540" sldId="514"/>
            <ac:spMk id="11" creationId="{C49B545A-ECD7-449D-B42B-DE09B727C89C}"/>
          </ac:spMkLst>
        </pc:spChg>
        <pc:spChg chg="del">
          <ac:chgData name="Craig Thomas" userId="00ea655f176af39b" providerId="LiveId" clId="{37C3780A-6F43-4FEE-988B-4ABA1FFA0CB3}" dt="2019-08-02T20:08:16.484" v="4235" actId="478"/>
          <ac:spMkLst>
            <pc:docMk/>
            <pc:sldMk cId="1445870540" sldId="514"/>
            <ac:spMk id="12" creationId="{EFC3EE1C-D5D6-470E-812F-562D09448193}"/>
          </ac:spMkLst>
        </pc:spChg>
        <pc:spChg chg="mod">
          <ac:chgData name="Craig Thomas" userId="00ea655f176af39b" providerId="LiveId" clId="{37C3780A-6F43-4FEE-988B-4ABA1FFA0CB3}" dt="2019-08-02T20:13:27.754" v="4707" actId="1036"/>
          <ac:spMkLst>
            <pc:docMk/>
            <pc:sldMk cId="1445870540" sldId="514"/>
            <ac:spMk id="18" creationId="{FC59F88B-4DAD-4558-B039-062C86F93270}"/>
          </ac:spMkLst>
        </pc:spChg>
        <pc:spChg chg="mod">
          <ac:chgData name="Craig Thomas" userId="00ea655f176af39b" providerId="LiveId" clId="{37C3780A-6F43-4FEE-988B-4ABA1FFA0CB3}" dt="2019-08-02T18:47:26.229" v="2009"/>
          <ac:spMkLst>
            <pc:docMk/>
            <pc:sldMk cId="1445870540" sldId="514"/>
            <ac:spMk id="56324" creationId="{00000000-0000-0000-0000-000000000000}"/>
          </ac:spMkLst>
        </pc:spChg>
        <pc:spChg chg="mod">
          <ac:chgData name="Craig Thomas" userId="00ea655f176af39b" providerId="LiveId" clId="{37C3780A-6F43-4FEE-988B-4ABA1FFA0CB3}" dt="2019-08-03T17:34:28.940" v="4829" actId="20577"/>
          <ac:spMkLst>
            <pc:docMk/>
            <pc:sldMk cId="1445870540" sldId="514"/>
            <ac:spMk id="56335" creationId="{00000000-0000-0000-0000-000000000000}"/>
          </ac:spMkLst>
        </pc:spChg>
        <pc:picChg chg="del">
          <ac:chgData name="Craig Thomas" userId="00ea655f176af39b" providerId="LiveId" clId="{37C3780A-6F43-4FEE-988B-4ABA1FFA0CB3}" dt="2019-08-02T20:09:35.977" v="4236" actId="478"/>
          <ac:picMkLst>
            <pc:docMk/>
            <pc:sldMk cId="1445870540" sldId="514"/>
            <ac:picMk id="3074" creationId="{2A9C1565-1E09-4AA4-9D73-B7101CECA49E}"/>
          </ac:picMkLst>
        </pc:picChg>
        <pc:picChg chg="add mod">
          <ac:chgData name="Craig Thomas" userId="00ea655f176af39b" providerId="LiveId" clId="{37C3780A-6F43-4FEE-988B-4ABA1FFA0CB3}" dt="2019-08-02T20:13:36.989" v="4709" actId="1035"/>
          <ac:picMkLst>
            <pc:docMk/>
            <pc:sldMk cId="1445870540" sldId="514"/>
            <ac:picMk id="5122" creationId="{93B44D5C-A0AA-4D4D-90EE-D5BE3929AE4E}"/>
          </ac:picMkLst>
        </pc:picChg>
      </pc:sldChg>
      <pc:sldChg chg="addSp delSp modSp modAnim">
        <pc:chgData name="Craig Thomas" userId="00ea655f176af39b" providerId="LiveId" clId="{37C3780A-6F43-4FEE-988B-4ABA1FFA0CB3}" dt="2019-08-02T19:29:50.432" v="2944" actId="1035"/>
        <pc:sldMkLst>
          <pc:docMk/>
          <pc:sldMk cId="4110784084" sldId="518"/>
        </pc:sldMkLst>
        <pc:spChg chg="mod">
          <ac:chgData name="Craig Thomas" userId="00ea655f176af39b" providerId="LiveId" clId="{37C3780A-6F43-4FEE-988B-4ABA1FFA0CB3}" dt="2019-08-02T19:21:19.220" v="2696" actId="20577"/>
          <ac:spMkLst>
            <pc:docMk/>
            <pc:sldMk cId="4110784084" sldId="518"/>
            <ac:spMk id="11" creationId="{AA7C4120-1F63-4C66-A24D-744890F04F6D}"/>
          </ac:spMkLst>
        </pc:spChg>
        <pc:spChg chg="mod">
          <ac:chgData name="Craig Thomas" userId="00ea655f176af39b" providerId="LiveId" clId="{37C3780A-6F43-4FEE-988B-4ABA1FFA0CB3}" dt="2019-08-02T19:24:35.598" v="2929" actId="20577"/>
          <ac:spMkLst>
            <pc:docMk/>
            <pc:sldMk cId="4110784084" sldId="518"/>
            <ac:spMk id="12" creationId="{1013ECCC-5F14-4DAB-B946-B57DA80E12EA}"/>
          </ac:spMkLst>
        </pc:spChg>
        <pc:spChg chg="del">
          <ac:chgData name="Craig Thomas" userId="00ea655f176af39b" providerId="LiveId" clId="{37C3780A-6F43-4FEE-988B-4ABA1FFA0CB3}" dt="2019-08-02T18:59:30.823" v="2346" actId="478"/>
          <ac:spMkLst>
            <pc:docMk/>
            <pc:sldMk cId="4110784084" sldId="518"/>
            <ac:spMk id="13" creationId="{ABF24317-EC18-463C-8C4C-86EECB06E3E3}"/>
          </ac:spMkLst>
        </pc:spChg>
        <pc:spChg chg="mod">
          <ac:chgData name="Craig Thomas" userId="00ea655f176af39b" providerId="LiveId" clId="{37C3780A-6F43-4FEE-988B-4ABA1FFA0CB3}" dt="2019-08-02T19:20:17.775" v="2546" actId="20577"/>
          <ac:spMkLst>
            <pc:docMk/>
            <pc:sldMk cId="4110784084" sldId="518"/>
            <ac:spMk id="18" creationId="{FC59F88B-4DAD-4558-B039-062C86F93270}"/>
          </ac:spMkLst>
        </pc:spChg>
        <pc:spChg chg="mod">
          <ac:chgData name="Craig Thomas" userId="00ea655f176af39b" providerId="LiveId" clId="{37C3780A-6F43-4FEE-988B-4ABA1FFA0CB3}" dt="2019-08-02T18:47:26.229" v="2009"/>
          <ac:spMkLst>
            <pc:docMk/>
            <pc:sldMk cId="4110784084" sldId="518"/>
            <ac:spMk id="56324" creationId="{00000000-0000-0000-0000-000000000000}"/>
          </ac:spMkLst>
        </pc:spChg>
        <pc:spChg chg="mod">
          <ac:chgData name="Craig Thomas" userId="00ea655f176af39b" providerId="LiveId" clId="{37C3780A-6F43-4FEE-988B-4ABA1FFA0CB3}" dt="2019-08-02T19:29:50.432" v="2944" actId="1035"/>
          <ac:spMkLst>
            <pc:docMk/>
            <pc:sldMk cId="4110784084" sldId="518"/>
            <ac:spMk id="56329" creationId="{00000000-0000-0000-0000-000000000000}"/>
          </ac:spMkLst>
        </pc:spChg>
        <pc:spChg chg="mod">
          <ac:chgData name="Craig Thomas" userId="00ea655f176af39b" providerId="LiveId" clId="{37C3780A-6F43-4FEE-988B-4ABA1FFA0CB3}" dt="2019-08-02T19:25:09.428" v="2932" actId="6549"/>
          <ac:spMkLst>
            <pc:docMk/>
            <pc:sldMk cId="4110784084" sldId="518"/>
            <ac:spMk id="56335" creationId="{00000000-0000-0000-0000-000000000000}"/>
          </ac:spMkLst>
        </pc:spChg>
        <pc:picChg chg="add mod">
          <ac:chgData name="Craig Thomas" userId="00ea655f176af39b" providerId="LiveId" clId="{37C3780A-6F43-4FEE-988B-4ABA1FFA0CB3}" dt="2019-08-02T19:29:38.579" v="2940" actId="14100"/>
          <ac:picMkLst>
            <pc:docMk/>
            <pc:sldMk cId="4110784084" sldId="518"/>
            <ac:picMk id="4" creationId="{904DB217-FE87-4D88-8180-2E958EFA42B5}"/>
          </ac:picMkLst>
        </pc:picChg>
        <pc:picChg chg="del">
          <ac:chgData name="Craig Thomas" userId="00ea655f176af39b" providerId="LiveId" clId="{37C3780A-6F43-4FEE-988B-4ABA1FFA0CB3}" dt="2019-08-02T18:55:27.226" v="2172" actId="478"/>
          <ac:picMkLst>
            <pc:docMk/>
            <pc:sldMk cId="4110784084" sldId="518"/>
            <ac:picMk id="2050" creationId="{4765A6B8-5D43-42D8-8D91-C41B73174DF1}"/>
          </ac:picMkLst>
        </pc:picChg>
      </pc:sldChg>
    </pc:docChg>
  </pc:docChgLst>
  <pc:docChgLst>
    <pc:chgData name="Craig Thomas" userId="00ea655f176af39b" providerId="LiveId" clId="{DF801550-1395-4FB5-9C38-9D292DC5C1CA}"/>
    <pc:docChg chg="custSel addSld delSld modSld">
      <pc:chgData name="Craig Thomas" userId="00ea655f176af39b" providerId="LiveId" clId="{DF801550-1395-4FB5-9C38-9D292DC5C1CA}" dt="2019-08-11T12:08:56.766" v="6037" actId="20577"/>
      <pc:docMkLst>
        <pc:docMk/>
      </pc:docMkLst>
      <pc:sldChg chg="modSp">
        <pc:chgData name="Craig Thomas" userId="00ea655f176af39b" providerId="LiveId" clId="{DF801550-1395-4FB5-9C38-9D292DC5C1CA}" dt="2019-08-09T14:24:06.314" v="1410" actId="403"/>
        <pc:sldMkLst>
          <pc:docMk/>
          <pc:sldMk cId="1429094725" sldId="273"/>
        </pc:sldMkLst>
        <pc:spChg chg="mod">
          <ac:chgData name="Craig Thomas" userId="00ea655f176af39b" providerId="LiveId" clId="{DF801550-1395-4FB5-9C38-9D292DC5C1CA}" dt="2019-08-09T14:24:06.314" v="1410" actId="403"/>
          <ac:spMkLst>
            <pc:docMk/>
            <pc:sldMk cId="1429094725" sldId="273"/>
            <ac:spMk id="8" creationId="{8A96D7F0-B9B5-4E01-8512-9810E228CAA0}"/>
          </ac:spMkLst>
        </pc:spChg>
        <pc:spChg chg="mod">
          <ac:chgData name="Craig Thomas" userId="00ea655f176af39b" providerId="LiveId" clId="{DF801550-1395-4FB5-9C38-9D292DC5C1CA}" dt="2019-08-09T14:23:39.206" v="1409" actId="6549"/>
          <ac:spMkLst>
            <pc:docMk/>
            <pc:sldMk cId="1429094725" sldId="273"/>
            <ac:spMk id="10" creationId="{5CB2E460-E413-4073-B353-9252D417753D}"/>
          </ac:spMkLst>
        </pc:spChg>
      </pc:sldChg>
      <pc:sldChg chg="addSp modSp modAnim">
        <pc:chgData name="Craig Thomas" userId="00ea655f176af39b" providerId="LiveId" clId="{DF801550-1395-4FB5-9C38-9D292DC5C1CA}" dt="2019-08-11T11:47:35.670" v="6035" actId="20577"/>
        <pc:sldMkLst>
          <pc:docMk/>
          <pc:sldMk cId="2523280986" sldId="493"/>
        </pc:sldMkLst>
        <pc:spChg chg="mod">
          <ac:chgData name="Craig Thomas" userId="00ea655f176af39b" providerId="LiveId" clId="{DF801550-1395-4FB5-9C38-9D292DC5C1CA}" dt="2019-08-10T12:25:11.132" v="5938" actId="20577"/>
          <ac:spMkLst>
            <pc:docMk/>
            <pc:sldMk cId="2523280986" sldId="493"/>
            <ac:spMk id="10" creationId="{8257C31B-B1A7-44A8-ACBC-E4807B8CAE9D}"/>
          </ac:spMkLst>
        </pc:spChg>
        <pc:spChg chg="add mod">
          <ac:chgData name="Craig Thomas" userId="00ea655f176af39b" providerId="LiveId" clId="{DF801550-1395-4FB5-9C38-9D292DC5C1CA}" dt="2019-08-11T11:47:35.670" v="6035" actId="20577"/>
          <ac:spMkLst>
            <pc:docMk/>
            <pc:sldMk cId="2523280986" sldId="493"/>
            <ac:spMk id="11" creationId="{677F4D1F-2C5F-434D-AE8A-DBC4511F4406}"/>
          </ac:spMkLst>
        </pc:spChg>
        <pc:spChg chg="mod">
          <ac:chgData name="Craig Thomas" userId="00ea655f176af39b" providerId="LiveId" clId="{DF801550-1395-4FB5-9C38-9D292DC5C1CA}" dt="2019-08-09T14:07:14.822" v="203" actId="207"/>
          <ac:spMkLst>
            <pc:docMk/>
            <pc:sldMk cId="2523280986" sldId="493"/>
            <ac:spMk id="12" creationId="{689A4AA7-EDF9-4481-AEFF-CC4D29ABF99A}"/>
          </ac:spMkLst>
        </pc:spChg>
      </pc:sldChg>
      <pc:sldChg chg="addSp delSp modSp delAnim modAnim">
        <pc:chgData name="Craig Thomas" userId="00ea655f176af39b" providerId="LiveId" clId="{DF801550-1395-4FB5-9C38-9D292DC5C1CA}" dt="2019-08-10T12:35:29.508" v="5967" actId="6549"/>
        <pc:sldMkLst>
          <pc:docMk/>
          <pc:sldMk cId="2353120001" sldId="512"/>
        </pc:sldMkLst>
        <pc:spChg chg="del">
          <ac:chgData name="Craig Thomas" userId="00ea655f176af39b" providerId="LiveId" clId="{DF801550-1395-4FB5-9C38-9D292DC5C1CA}" dt="2019-08-09T14:24:42.428" v="1411" actId="478"/>
          <ac:spMkLst>
            <pc:docMk/>
            <pc:sldMk cId="2353120001" sldId="512"/>
            <ac:spMk id="7" creationId="{45E6697C-F342-4749-A49E-556851CE77C1}"/>
          </ac:spMkLst>
        </pc:spChg>
        <pc:spChg chg="mod">
          <ac:chgData name="Craig Thomas" userId="00ea655f176af39b" providerId="LiveId" clId="{DF801550-1395-4FB5-9C38-9D292DC5C1CA}" dt="2019-08-09T14:42:02.043" v="2474" actId="1036"/>
          <ac:spMkLst>
            <pc:docMk/>
            <pc:sldMk cId="2353120001" sldId="512"/>
            <ac:spMk id="11" creationId="{AA7C4120-1F63-4C66-A24D-744890F04F6D}"/>
          </ac:spMkLst>
        </pc:spChg>
        <pc:spChg chg="del">
          <ac:chgData name="Craig Thomas" userId="00ea655f176af39b" providerId="LiveId" clId="{DF801550-1395-4FB5-9C38-9D292DC5C1CA}" dt="2019-08-09T14:36:44.213" v="1980" actId="478"/>
          <ac:spMkLst>
            <pc:docMk/>
            <pc:sldMk cId="2353120001" sldId="512"/>
            <ac:spMk id="12" creationId="{1013ECCC-5F14-4DAB-B946-B57DA80E12EA}"/>
          </ac:spMkLst>
        </pc:spChg>
        <pc:spChg chg="del">
          <ac:chgData name="Craig Thomas" userId="00ea655f176af39b" providerId="LiveId" clId="{DF801550-1395-4FB5-9C38-9D292DC5C1CA}" dt="2019-08-09T14:27:57.570" v="1530" actId="478"/>
          <ac:spMkLst>
            <pc:docMk/>
            <pc:sldMk cId="2353120001" sldId="512"/>
            <ac:spMk id="17" creationId="{E98C440D-9903-4111-B7B2-AA5F60A3C68D}"/>
          </ac:spMkLst>
        </pc:spChg>
        <pc:spChg chg="del">
          <ac:chgData name="Craig Thomas" userId="00ea655f176af39b" providerId="LiveId" clId="{DF801550-1395-4FB5-9C38-9D292DC5C1CA}" dt="2019-08-09T14:27:16.939" v="1504" actId="478"/>
          <ac:spMkLst>
            <pc:docMk/>
            <pc:sldMk cId="2353120001" sldId="512"/>
            <ac:spMk id="18" creationId="{FC59F88B-4DAD-4558-B039-062C86F93270}"/>
          </ac:spMkLst>
        </pc:spChg>
        <pc:spChg chg="del">
          <ac:chgData name="Craig Thomas" userId="00ea655f176af39b" providerId="LiveId" clId="{DF801550-1395-4FB5-9C38-9D292DC5C1CA}" dt="2019-08-09T14:36:44.213" v="1980" actId="478"/>
          <ac:spMkLst>
            <pc:docMk/>
            <pc:sldMk cId="2353120001" sldId="512"/>
            <ac:spMk id="19" creationId="{BD2E570A-C76F-47E9-BBC4-7D0032F2AE17}"/>
          </ac:spMkLst>
        </pc:spChg>
        <pc:spChg chg="add mod">
          <ac:chgData name="Craig Thomas" userId="00ea655f176af39b" providerId="LiveId" clId="{DF801550-1395-4FB5-9C38-9D292DC5C1CA}" dt="2019-08-09T14:42:02.043" v="2474" actId="1036"/>
          <ac:spMkLst>
            <pc:docMk/>
            <pc:sldMk cId="2353120001" sldId="512"/>
            <ac:spMk id="20" creationId="{7FB9E3B3-A162-4D18-973D-77C98DE8A091}"/>
          </ac:spMkLst>
        </pc:spChg>
        <pc:spChg chg="add mod">
          <ac:chgData name="Craig Thomas" userId="00ea655f176af39b" providerId="LiveId" clId="{DF801550-1395-4FB5-9C38-9D292DC5C1CA}" dt="2019-08-10T12:35:29.508" v="5967" actId="6549"/>
          <ac:spMkLst>
            <pc:docMk/>
            <pc:sldMk cId="2353120001" sldId="512"/>
            <ac:spMk id="21" creationId="{C322912D-390F-49AE-9F03-8E7DDF92B819}"/>
          </ac:spMkLst>
        </pc:spChg>
        <pc:spChg chg="mod">
          <ac:chgData name="Craig Thomas" userId="00ea655f176af39b" providerId="LiveId" clId="{DF801550-1395-4FB5-9C38-9D292DC5C1CA}" dt="2019-08-09T14:43:09.537" v="2475"/>
          <ac:spMkLst>
            <pc:docMk/>
            <pc:sldMk cId="2353120001" sldId="512"/>
            <ac:spMk id="56324" creationId="{00000000-0000-0000-0000-000000000000}"/>
          </ac:spMkLst>
        </pc:spChg>
        <pc:spChg chg="mod">
          <ac:chgData name="Craig Thomas" userId="00ea655f176af39b" providerId="LiveId" clId="{DF801550-1395-4FB5-9C38-9D292DC5C1CA}" dt="2019-08-09T14:37:20.567" v="2035" actId="1035"/>
          <ac:spMkLst>
            <pc:docMk/>
            <pc:sldMk cId="2353120001" sldId="512"/>
            <ac:spMk id="56329" creationId="{00000000-0000-0000-0000-000000000000}"/>
          </ac:spMkLst>
        </pc:spChg>
        <pc:spChg chg="mod">
          <ac:chgData name="Craig Thomas" userId="00ea655f176af39b" providerId="LiveId" clId="{DF801550-1395-4FB5-9C38-9D292DC5C1CA}" dt="2019-08-10T12:31:59.203" v="5959" actId="115"/>
          <ac:spMkLst>
            <pc:docMk/>
            <pc:sldMk cId="2353120001" sldId="512"/>
            <ac:spMk id="56335" creationId="{00000000-0000-0000-0000-000000000000}"/>
          </ac:spMkLst>
        </pc:spChg>
        <pc:grpChg chg="del">
          <ac:chgData name="Craig Thomas" userId="00ea655f176af39b" providerId="LiveId" clId="{DF801550-1395-4FB5-9C38-9D292DC5C1CA}" dt="2019-08-09T14:25:32.849" v="1412" actId="478"/>
          <ac:grpSpMkLst>
            <pc:docMk/>
            <pc:sldMk cId="2353120001" sldId="512"/>
            <ac:grpSpMk id="6" creationId="{5E34E789-1F1A-434C-86D9-122212491CD6}"/>
          </ac:grpSpMkLst>
        </pc:grpChg>
        <pc:picChg chg="add mod">
          <ac:chgData name="Craig Thomas" userId="00ea655f176af39b" providerId="LiveId" clId="{DF801550-1395-4FB5-9C38-9D292DC5C1CA}" dt="2019-08-09T14:41:52.795" v="2471" actId="14100"/>
          <ac:picMkLst>
            <pc:docMk/>
            <pc:sldMk cId="2353120001" sldId="512"/>
            <ac:picMk id="8" creationId="{3F1D1C14-5871-40CE-9AE9-251BF96C30FE}"/>
          </ac:picMkLst>
        </pc:picChg>
      </pc:sldChg>
      <pc:sldChg chg="addSp delSp modSp modAnim">
        <pc:chgData name="Craig Thomas" userId="00ea655f176af39b" providerId="LiveId" clId="{DF801550-1395-4FB5-9C38-9D292DC5C1CA}" dt="2019-08-09T17:49:02.765" v="5931"/>
        <pc:sldMkLst>
          <pc:docMk/>
          <pc:sldMk cId="1445870540" sldId="514"/>
        </pc:sldMkLst>
        <pc:spChg chg="mod">
          <ac:chgData name="Craig Thomas" userId="00ea655f176af39b" providerId="LiveId" clId="{DF801550-1395-4FB5-9C38-9D292DC5C1CA}" dt="2019-08-09T17:41:08.924" v="5327" actId="14100"/>
          <ac:spMkLst>
            <pc:docMk/>
            <pc:sldMk cId="1445870540" sldId="514"/>
            <ac:spMk id="2" creationId="{00000000-0000-0000-0000-000000000000}"/>
          </ac:spMkLst>
        </pc:spChg>
        <pc:spChg chg="mod">
          <ac:chgData name="Craig Thomas" userId="00ea655f176af39b" providerId="LiveId" clId="{DF801550-1395-4FB5-9C38-9D292DC5C1CA}" dt="2019-08-09T17:46:34.182" v="5802" actId="1035"/>
          <ac:spMkLst>
            <pc:docMk/>
            <pc:sldMk cId="1445870540" sldId="514"/>
            <ac:spMk id="11" creationId="{C49B545A-ECD7-449D-B42B-DE09B727C89C}"/>
          </ac:spMkLst>
        </pc:spChg>
        <pc:spChg chg="add mod">
          <ac:chgData name="Craig Thomas" userId="00ea655f176af39b" providerId="LiveId" clId="{DF801550-1395-4FB5-9C38-9D292DC5C1CA}" dt="2019-08-09T17:48:37.563" v="5929" actId="6549"/>
          <ac:spMkLst>
            <pc:docMk/>
            <pc:sldMk cId="1445870540" sldId="514"/>
            <ac:spMk id="12" creationId="{DCA635F8-78E3-4153-AC7D-F6728B3CD755}"/>
          </ac:spMkLst>
        </pc:spChg>
        <pc:spChg chg="mod">
          <ac:chgData name="Craig Thomas" userId="00ea655f176af39b" providerId="LiveId" clId="{DF801550-1395-4FB5-9C38-9D292DC5C1CA}" dt="2019-08-09T17:47:16.288" v="5909" actId="6549"/>
          <ac:spMkLst>
            <pc:docMk/>
            <pc:sldMk cId="1445870540" sldId="514"/>
            <ac:spMk id="18" creationId="{FC59F88B-4DAD-4558-B039-062C86F93270}"/>
          </ac:spMkLst>
        </pc:spChg>
        <pc:spChg chg="mod">
          <ac:chgData name="Craig Thomas" userId="00ea655f176af39b" providerId="LiveId" clId="{DF801550-1395-4FB5-9C38-9D292DC5C1CA}" dt="2019-08-09T14:43:09.537" v="2475"/>
          <ac:spMkLst>
            <pc:docMk/>
            <pc:sldMk cId="1445870540" sldId="514"/>
            <ac:spMk id="56324" creationId="{00000000-0000-0000-0000-000000000000}"/>
          </ac:spMkLst>
        </pc:spChg>
        <pc:spChg chg="mod">
          <ac:chgData name="Craig Thomas" userId="00ea655f176af39b" providerId="LiveId" clId="{DF801550-1395-4FB5-9C38-9D292DC5C1CA}" dt="2019-08-09T17:46:25.191" v="5794" actId="14100"/>
          <ac:spMkLst>
            <pc:docMk/>
            <pc:sldMk cId="1445870540" sldId="514"/>
            <ac:spMk id="56335" creationId="{00000000-0000-0000-0000-000000000000}"/>
          </ac:spMkLst>
        </pc:spChg>
        <pc:picChg chg="del">
          <ac:chgData name="Craig Thomas" userId="00ea655f176af39b" providerId="LiveId" clId="{DF801550-1395-4FB5-9C38-9D292DC5C1CA}" dt="2019-08-09T17:42:10.052" v="5328" actId="478"/>
          <ac:picMkLst>
            <pc:docMk/>
            <pc:sldMk cId="1445870540" sldId="514"/>
            <ac:picMk id="5122" creationId="{93B44D5C-A0AA-4D4D-90EE-D5BE3929AE4E}"/>
          </ac:picMkLst>
        </pc:picChg>
        <pc:picChg chg="add mod">
          <ac:chgData name="Craig Thomas" userId="00ea655f176af39b" providerId="LiveId" clId="{DF801550-1395-4FB5-9C38-9D292DC5C1CA}" dt="2019-08-09T17:42:26.010" v="5361" actId="14100"/>
          <ac:picMkLst>
            <pc:docMk/>
            <pc:sldMk cId="1445870540" sldId="514"/>
            <ac:picMk id="6146" creationId="{8E904D37-C741-437F-AA29-D0557813D0F0}"/>
          </ac:picMkLst>
        </pc:picChg>
      </pc:sldChg>
      <pc:sldChg chg="addSp delSp modSp modAnim">
        <pc:chgData name="Craig Thomas" userId="00ea655f176af39b" providerId="LiveId" clId="{DF801550-1395-4FB5-9C38-9D292DC5C1CA}" dt="2019-08-09T17:22:35.655" v="4202" actId="207"/>
        <pc:sldMkLst>
          <pc:docMk/>
          <pc:sldMk cId="4110784084" sldId="518"/>
        </pc:sldMkLst>
        <pc:spChg chg="mod">
          <ac:chgData name="Craig Thomas" userId="00ea655f176af39b" providerId="LiveId" clId="{DF801550-1395-4FB5-9C38-9D292DC5C1CA}" dt="2019-08-09T17:21:00.520" v="4197" actId="14100"/>
          <ac:spMkLst>
            <pc:docMk/>
            <pc:sldMk cId="4110784084" sldId="518"/>
            <ac:spMk id="11" creationId="{AA7C4120-1F63-4C66-A24D-744890F04F6D}"/>
          </ac:spMkLst>
        </pc:spChg>
        <pc:spChg chg="mod">
          <ac:chgData name="Craig Thomas" userId="00ea655f176af39b" providerId="LiveId" clId="{DF801550-1395-4FB5-9C38-9D292DC5C1CA}" dt="2019-08-09T17:22:35.655" v="4202" actId="207"/>
          <ac:spMkLst>
            <pc:docMk/>
            <pc:sldMk cId="4110784084" sldId="518"/>
            <ac:spMk id="12" creationId="{1013ECCC-5F14-4DAB-B946-B57DA80E12EA}"/>
          </ac:spMkLst>
        </pc:spChg>
        <pc:spChg chg="mod">
          <ac:chgData name="Craig Thomas" userId="00ea655f176af39b" providerId="LiveId" clId="{DF801550-1395-4FB5-9C38-9D292DC5C1CA}" dt="2019-08-09T17:20:47.010" v="4192" actId="1036"/>
          <ac:spMkLst>
            <pc:docMk/>
            <pc:sldMk cId="4110784084" sldId="518"/>
            <ac:spMk id="18" creationId="{FC59F88B-4DAD-4558-B039-062C86F93270}"/>
          </ac:spMkLst>
        </pc:spChg>
        <pc:spChg chg="mod">
          <ac:chgData name="Craig Thomas" userId="00ea655f176af39b" providerId="LiveId" clId="{DF801550-1395-4FB5-9C38-9D292DC5C1CA}" dt="2019-08-09T14:43:09.537" v="2475"/>
          <ac:spMkLst>
            <pc:docMk/>
            <pc:sldMk cId="4110784084" sldId="518"/>
            <ac:spMk id="56324" creationId="{00000000-0000-0000-0000-000000000000}"/>
          </ac:spMkLst>
        </pc:spChg>
        <pc:spChg chg="mod">
          <ac:chgData name="Craig Thomas" userId="00ea655f176af39b" providerId="LiveId" clId="{DF801550-1395-4FB5-9C38-9D292DC5C1CA}" dt="2019-08-09T15:00:03.898" v="3505" actId="1035"/>
          <ac:spMkLst>
            <pc:docMk/>
            <pc:sldMk cId="4110784084" sldId="518"/>
            <ac:spMk id="56329" creationId="{00000000-0000-0000-0000-000000000000}"/>
          </ac:spMkLst>
        </pc:spChg>
        <pc:spChg chg="mod">
          <ac:chgData name="Craig Thomas" userId="00ea655f176af39b" providerId="LiveId" clId="{DF801550-1395-4FB5-9C38-9D292DC5C1CA}" dt="2019-08-09T17:15:00.282" v="3645" actId="20577"/>
          <ac:spMkLst>
            <pc:docMk/>
            <pc:sldMk cId="4110784084" sldId="518"/>
            <ac:spMk id="56335" creationId="{00000000-0000-0000-0000-000000000000}"/>
          </ac:spMkLst>
        </pc:spChg>
        <pc:picChg chg="del">
          <ac:chgData name="Craig Thomas" userId="00ea655f176af39b" providerId="LiveId" clId="{DF801550-1395-4FB5-9C38-9D292DC5C1CA}" dt="2019-08-09T14:59:20.012" v="3423" actId="478"/>
          <ac:picMkLst>
            <pc:docMk/>
            <pc:sldMk cId="4110784084" sldId="518"/>
            <ac:picMk id="4" creationId="{904DB217-FE87-4D88-8180-2E958EFA42B5}"/>
          </ac:picMkLst>
        </pc:picChg>
        <pc:picChg chg="add mod">
          <ac:chgData name="Craig Thomas" userId="00ea655f176af39b" providerId="LiveId" clId="{DF801550-1395-4FB5-9C38-9D292DC5C1CA}" dt="2019-08-09T14:59:32.239" v="3426" actId="14100"/>
          <ac:picMkLst>
            <pc:docMk/>
            <pc:sldMk cId="4110784084" sldId="518"/>
            <ac:picMk id="2050" creationId="{709113AD-AB2D-4F1F-9D73-355CD7AF7456}"/>
          </ac:picMkLst>
        </pc:picChg>
      </pc:sldChg>
      <pc:sldChg chg="addSp delSp modSp add modAnim">
        <pc:chgData name="Craig Thomas" userId="00ea655f176af39b" providerId="LiveId" clId="{DF801550-1395-4FB5-9C38-9D292DC5C1CA}" dt="2019-08-10T12:29:27.135" v="5957" actId="207"/>
        <pc:sldMkLst>
          <pc:docMk/>
          <pc:sldMk cId="2147845132" sldId="521"/>
        </pc:sldMkLst>
        <pc:spChg chg="del">
          <ac:chgData name="Craig Thomas" userId="00ea655f176af39b" providerId="LiveId" clId="{DF801550-1395-4FB5-9C38-9D292DC5C1CA}" dt="2019-08-09T14:17:22.109" v="927" actId="478"/>
          <ac:spMkLst>
            <pc:docMk/>
            <pc:sldMk cId="2147845132" sldId="521"/>
            <ac:spMk id="10" creationId="{8257C31B-B1A7-44A8-ACBC-E4807B8CAE9D}"/>
          </ac:spMkLst>
        </pc:spChg>
        <pc:spChg chg="del">
          <ac:chgData name="Craig Thomas" userId="00ea655f176af39b" providerId="LiveId" clId="{DF801550-1395-4FB5-9C38-9D292DC5C1CA}" dt="2019-08-09T14:17:22.109" v="927" actId="478"/>
          <ac:spMkLst>
            <pc:docMk/>
            <pc:sldMk cId="2147845132" sldId="521"/>
            <ac:spMk id="11" creationId="{677F4D1F-2C5F-434D-AE8A-DBC4511F4406}"/>
          </ac:spMkLst>
        </pc:spChg>
        <pc:spChg chg="del">
          <ac:chgData name="Craig Thomas" userId="00ea655f176af39b" providerId="LiveId" clId="{DF801550-1395-4FB5-9C38-9D292DC5C1CA}" dt="2019-08-09T14:17:22.109" v="927" actId="478"/>
          <ac:spMkLst>
            <pc:docMk/>
            <pc:sldMk cId="2147845132" sldId="521"/>
            <ac:spMk id="12" creationId="{689A4AA7-EDF9-4481-AEFF-CC4D29ABF99A}"/>
          </ac:spMkLst>
        </pc:spChg>
        <pc:spChg chg="add mod">
          <ac:chgData name="Craig Thomas" userId="00ea655f176af39b" providerId="LiveId" clId="{DF801550-1395-4FB5-9C38-9D292DC5C1CA}" dt="2019-08-10T12:29:27.135" v="5957" actId="207"/>
          <ac:spMkLst>
            <pc:docMk/>
            <pc:sldMk cId="2147845132" sldId="521"/>
            <ac:spMk id="13" creationId="{B6264ED1-C6FE-48C0-A2F0-46FDF5D499B9}"/>
          </ac:spMkLst>
        </pc:spChg>
        <pc:spChg chg="add mod">
          <ac:chgData name="Craig Thomas" userId="00ea655f176af39b" providerId="LiveId" clId="{DF801550-1395-4FB5-9C38-9D292DC5C1CA}" dt="2019-08-09T14:20:46.359" v="1293" actId="1076"/>
          <ac:spMkLst>
            <pc:docMk/>
            <pc:sldMk cId="2147845132" sldId="521"/>
            <ac:spMk id="14" creationId="{C2C4954D-0723-48E6-8CAF-7972D4DBFD58}"/>
          </ac:spMkLst>
        </pc:spChg>
        <pc:spChg chg="mod">
          <ac:chgData name="Craig Thomas" userId="00ea655f176af39b" providerId="LiveId" clId="{DF801550-1395-4FB5-9C38-9D292DC5C1CA}" dt="2019-08-10T12:26:38.680" v="5939" actId="947"/>
          <ac:spMkLst>
            <pc:docMk/>
            <pc:sldMk cId="2147845132" sldId="521"/>
            <ac:spMk id="19" creationId="{482D0756-7117-48F0-8ABB-32D83A535B55}"/>
          </ac:spMkLst>
        </pc:spChg>
        <pc:spChg chg="mod">
          <ac:chgData name="Craig Thomas" userId="00ea655f176af39b" providerId="LiveId" clId="{DF801550-1395-4FB5-9C38-9D292DC5C1CA}" dt="2019-08-10T12:28:23.473" v="5955" actId="1035"/>
          <ac:spMkLst>
            <pc:docMk/>
            <pc:sldMk cId="2147845132" sldId="521"/>
            <ac:spMk id="20" creationId="{F409D098-1137-4469-8755-D98F8579B75A}"/>
          </ac:spMkLst>
        </pc:spChg>
        <pc:picChg chg="mod">
          <ac:chgData name="Craig Thomas" userId="00ea655f176af39b" providerId="LiveId" clId="{DF801550-1395-4FB5-9C38-9D292DC5C1CA}" dt="2019-08-09T14:20:40.895" v="1292" actId="1076"/>
          <ac:picMkLst>
            <pc:docMk/>
            <pc:sldMk cId="2147845132" sldId="521"/>
            <ac:picMk id="2050" creationId="{C9F8D581-664D-42AD-9673-9371537FCE95}"/>
          </ac:picMkLst>
        </pc:picChg>
      </pc:sldChg>
      <pc:sldChg chg="addSp delSp modSp add modAnim">
        <pc:chgData name="Craig Thomas" userId="00ea655f176af39b" providerId="LiveId" clId="{DF801550-1395-4FB5-9C38-9D292DC5C1CA}" dt="2019-08-10T12:48:02.332" v="6002" actId="20577"/>
        <pc:sldMkLst>
          <pc:docMk/>
          <pc:sldMk cId="2036168875" sldId="522"/>
        </pc:sldMkLst>
        <pc:spChg chg="mod">
          <ac:chgData name="Craig Thomas" userId="00ea655f176af39b" providerId="LiveId" clId="{DF801550-1395-4FB5-9C38-9D292DC5C1CA}" dt="2019-08-10T12:41:53.641" v="5987" actId="20577"/>
          <ac:spMkLst>
            <pc:docMk/>
            <pc:sldMk cId="2036168875" sldId="522"/>
            <ac:spMk id="11" creationId="{AA7C4120-1F63-4C66-A24D-744890F04F6D}"/>
          </ac:spMkLst>
        </pc:spChg>
        <pc:spChg chg="add mod">
          <ac:chgData name="Craig Thomas" userId="00ea655f176af39b" providerId="LiveId" clId="{DF801550-1395-4FB5-9C38-9D292DC5C1CA}" dt="2019-08-10T12:42:01.052" v="5990" actId="1036"/>
          <ac:spMkLst>
            <pc:docMk/>
            <pc:sldMk cId="2036168875" sldId="522"/>
            <ac:spMk id="12" creationId="{BC994D2C-9C5B-48AE-984A-AEB908327DED}"/>
          </ac:spMkLst>
        </pc:spChg>
        <pc:spChg chg="add mod">
          <ac:chgData name="Craig Thomas" userId="00ea655f176af39b" providerId="LiveId" clId="{DF801550-1395-4FB5-9C38-9D292DC5C1CA}" dt="2019-08-10T12:48:02.332" v="6002" actId="20577"/>
          <ac:spMkLst>
            <pc:docMk/>
            <pc:sldMk cId="2036168875" sldId="522"/>
            <ac:spMk id="13" creationId="{C1750B91-C4F6-4A4D-B723-FCA2423C4423}"/>
          </ac:spMkLst>
        </pc:spChg>
        <pc:spChg chg="del mod">
          <ac:chgData name="Craig Thomas" userId="00ea655f176af39b" providerId="LiveId" clId="{DF801550-1395-4FB5-9C38-9D292DC5C1CA}" dt="2019-08-09T14:47:58.777" v="2772" actId="478"/>
          <ac:spMkLst>
            <pc:docMk/>
            <pc:sldMk cId="2036168875" sldId="522"/>
            <ac:spMk id="20" creationId="{7FB9E3B3-A162-4D18-973D-77C98DE8A091}"/>
          </ac:spMkLst>
        </pc:spChg>
        <pc:spChg chg="del">
          <ac:chgData name="Craig Thomas" userId="00ea655f176af39b" providerId="LiveId" clId="{DF801550-1395-4FB5-9C38-9D292DC5C1CA}" dt="2019-08-09T14:44:50.797" v="2598" actId="478"/>
          <ac:spMkLst>
            <pc:docMk/>
            <pc:sldMk cId="2036168875" sldId="522"/>
            <ac:spMk id="21" creationId="{C322912D-390F-49AE-9F03-8E7DDF92B819}"/>
          </ac:spMkLst>
        </pc:spChg>
        <pc:spChg chg="mod">
          <ac:chgData name="Craig Thomas" userId="00ea655f176af39b" providerId="LiveId" clId="{DF801550-1395-4FB5-9C38-9D292DC5C1CA}" dt="2019-08-09T14:52:23.895" v="3130" actId="207"/>
          <ac:spMkLst>
            <pc:docMk/>
            <pc:sldMk cId="2036168875" sldId="522"/>
            <ac:spMk id="56335" creationId="{00000000-0000-0000-0000-000000000000}"/>
          </ac:spMkLst>
        </pc:spChg>
      </pc:sldChg>
      <pc:sldChg chg="delSp modSp add modAnim">
        <pc:chgData name="Craig Thomas" userId="00ea655f176af39b" providerId="LiveId" clId="{DF801550-1395-4FB5-9C38-9D292DC5C1CA}" dt="2019-08-10T12:52:27.607" v="6017" actId="1036"/>
        <pc:sldMkLst>
          <pc:docMk/>
          <pc:sldMk cId="2322054161" sldId="523"/>
        </pc:sldMkLst>
        <pc:spChg chg="mod">
          <ac:chgData name="Craig Thomas" userId="00ea655f176af39b" providerId="LiveId" clId="{DF801550-1395-4FB5-9C38-9D292DC5C1CA}" dt="2019-08-10T12:52:22.684" v="6013" actId="20577"/>
          <ac:spMkLst>
            <pc:docMk/>
            <pc:sldMk cId="2322054161" sldId="523"/>
            <ac:spMk id="11" creationId="{AA7C4120-1F63-4C66-A24D-744890F04F6D}"/>
          </ac:spMkLst>
        </pc:spChg>
        <pc:spChg chg="mod">
          <ac:chgData name="Craig Thomas" userId="00ea655f176af39b" providerId="LiveId" clId="{DF801550-1395-4FB5-9C38-9D292DC5C1CA}" dt="2019-08-10T12:52:27.607" v="6017" actId="1036"/>
          <ac:spMkLst>
            <pc:docMk/>
            <pc:sldMk cId="2322054161" sldId="523"/>
            <ac:spMk id="12" creationId="{BC994D2C-9C5B-48AE-984A-AEB908327DED}"/>
          </ac:spMkLst>
        </pc:spChg>
        <pc:spChg chg="del">
          <ac:chgData name="Craig Thomas" userId="00ea655f176af39b" providerId="LiveId" clId="{DF801550-1395-4FB5-9C38-9D292DC5C1CA}" dt="2019-08-09T14:58:15.626" v="3422" actId="478"/>
          <ac:spMkLst>
            <pc:docMk/>
            <pc:sldMk cId="2322054161" sldId="523"/>
            <ac:spMk id="13" creationId="{C1750B91-C4F6-4A4D-B723-FCA2423C4423}"/>
          </ac:spMkLst>
        </pc:spChg>
      </pc:sldChg>
      <pc:sldChg chg="addSp delSp modSp add modAnim">
        <pc:chgData name="Craig Thomas" userId="00ea655f176af39b" providerId="LiveId" clId="{DF801550-1395-4FB5-9C38-9D292DC5C1CA}" dt="2019-08-11T12:08:56.766" v="6037" actId="20577"/>
        <pc:sldMkLst>
          <pc:docMk/>
          <pc:sldMk cId="721260135" sldId="524"/>
        </pc:sldMkLst>
        <pc:spChg chg="del">
          <ac:chgData name="Craig Thomas" userId="00ea655f176af39b" providerId="LiveId" clId="{DF801550-1395-4FB5-9C38-9D292DC5C1CA}" dt="2019-08-09T17:27:56.133" v="4543" actId="478"/>
          <ac:spMkLst>
            <pc:docMk/>
            <pc:sldMk cId="721260135" sldId="524"/>
            <ac:spMk id="11" creationId="{AA7C4120-1F63-4C66-A24D-744890F04F6D}"/>
          </ac:spMkLst>
        </pc:spChg>
        <pc:spChg chg="mod">
          <ac:chgData name="Craig Thomas" userId="00ea655f176af39b" providerId="LiveId" clId="{DF801550-1395-4FB5-9C38-9D292DC5C1CA}" dt="2019-08-09T17:37:01.241" v="5322" actId="1035"/>
          <ac:spMkLst>
            <pc:docMk/>
            <pc:sldMk cId="721260135" sldId="524"/>
            <ac:spMk id="12" creationId="{1013ECCC-5F14-4DAB-B946-B57DA80E12EA}"/>
          </ac:spMkLst>
        </pc:spChg>
        <pc:spChg chg="add mod">
          <ac:chgData name="Craig Thomas" userId="00ea655f176af39b" providerId="LiveId" clId="{DF801550-1395-4FB5-9C38-9D292DC5C1CA}" dt="2019-08-09T17:37:52.702" v="5323" actId="1035"/>
          <ac:spMkLst>
            <pc:docMk/>
            <pc:sldMk cId="721260135" sldId="524"/>
            <ac:spMk id="13" creationId="{665E0D02-D89A-459F-80E1-9620FF75FB4E}"/>
          </ac:spMkLst>
        </pc:spChg>
        <pc:spChg chg="add mod">
          <ac:chgData name="Craig Thomas" userId="00ea655f176af39b" providerId="LiveId" clId="{DF801550-1395-4FB5-9C38-9D292DC5C1CA}" dt="2019-08-09T17:37:52.702" v="5323" actId="1035"/>
          <ac:spMkLst>
            <pc:docMk/>
            <pc:sldMk cId="721260135" sldId="524"/>
            <ac:spMk id="14" creationId="{475E69FD-CDA6-44ED-BE04-B0320F718247}"/>
          </ac:spMkLst>
        </pc:spChg>
        <pc:spChg chg="add mod">
          <ac:chgData name="Craig Thomas" userId="00ea655f176af39b" providerId="LiveId" clId="{DF801550-1395-4FB5-9C38-9D292DC5C1CA}" dt="2019-08-09T17:37:52.702" v="5323" actId="1035"/>
          <ac:spMkLst>
            <pc:docMk/>
            <pc:sldMk cId="721260135" sldId="524"/>
            <ac:spMk id="15" creationId="{00243A4E-4F59-42C2-9A9E-7941F464FFF3}"/>
          </ac:spMkLst>
        </pc:spChg>
        <pc:spChg chg="add mod">
          <ac:chgData name="Craig Thomas" userId="00ea655f176af39b" providerId="LiveId" clId="{DF801550-1395-4FB5-9C38-9D292DC5C1CA}" dt="2019-08-10T13:02:20.456" v="6033" actId="20577"/>
          <ac:spMkLst>
            <pc:docMk/>
            <pc:sldMk cId="721260135" sldId="524"/>
            <ac:spMk id="16" creationId="{EBE87941-5FA0-455D-B2C3-707EBD5EE2F0}"/>
          </ac:spMkLst>
        </pc:spChg>
        <pc:spChg chg="add mod">
          <ac:chgData name="Craig Thomas" userId="00ea655f176af39b" providerId="LiveId" clId="{DF801550-1395-4FB5-9C38-9D292DC5C1CA}" dt="2019-08-09T17:37:52.702" v="5323" actId="1035"/>
          <ac:spMkLst>
            <pc:docMk/>
            <pc:sldMk cId="721260135" sldId="524"/>
            <ac:spMk id="17" creationId="{E31D659D-3071-4B84-B5CB-1A464F7EA6FA}"/>
          </ac:spMkLst>
        </pc:spChg>
        <pc:spChg chg="mod">
          <ac:chgData name="Craig Thomas" userId="00ea655f176af39b" providerId="LiveId" clId="{DF801550-1395-4FB5-9C38-9D292DC5C1CA}" dt="2019-08-09T17:34:23.003" v="5104" actId="1036"/>
          <ac:spMkLst>
            <pc:docMk/>
            <pc:sldMk cId="721260135" sldId="524"/>
            <ac:spMk id="18" creationId="{FC59F88B-4DAD-4558-B039-062C86F93270}"/>
          </ac:spMkLst>
        </pc:spChg>
        <pc:spChg chg="mod">
          <ac:chgData name="Craig Thomas" userId="00ea655f176af39b" providerId="LiveId" clId="{DF801550-1395-4FB5-9C38-9D292DC5C1CA}" dt="2019-08-09T17:25:14.433" v="4255" actId="6549"/>
          <ac:spMkLst>
            <pc:docMk/>
            <pc:sldMk cId="721260135" sldId="524"/>
            <ac:spMk id="56329" creationId="{00000000-0000-0000-0000-000000000000}"/>
          </ac:spMkLst>
        </pc:spChg>
        <pc:spChg chg="mod">
          <ac:chgData name="Craig Thomas" userId="00ea655f176af39b" providerId="LiveId" clId="{DF801550-1395-4FB5-9C38-9D292DC5C1CA}" dt="2019-08-11T12:08:56.766" v="6037" actId="20577"/>
          <ac:spMkLst>
            <pc:docMk/>
            <pc:sldMk cId="721260135" sldId="524"/>
            <ac:spMk id="56335" creationId="{00000000-0000-0000-0000-000000000000}"/>
          </ac:spMkLst>
        </pc:spChg>
        <pc:picChg chg="del">
          <ac:chgData name="Craig Thomas" userId="00ea655f176af39b" providerId="LiveId" clId="{DF801550-1395-4FB5-9C38-9D292DC5C1CA}" dt="2019-08-09T17:23:54.768" v="4204" actId="478"/>
          <ac:picMkLst>
            <pc:docMk/>
            <pc:sldMk cId="721260135" sldId="524"/>
            <ac:picMk id="2050" creationId="{709113AD-AB2D-4F1F-9D73-355CD7AF7456}"/>
          </ac:picMkLst>
        </pc:picChg>
        <pc:picChg chg="add mod">
          <ac:chgData name="Craig Thomas" userId="00ea655f176af39b" providerId="LiveId" clId="{DF801550-1395-4FB5-9C38-9D292DC5C1CA}" dt="2019-08-09T17:24:44.783" v="4213" actId="14100"/>
          <ac:picMkLst>
            <pc:docMk/>
            <pc:sldMk cId="721260135" sldId="524"/>
            <ac:picMk id="5122" creationId="{04C0737C-97CF-4851-BECA-CED776768D2B}"/>
          </ac:picMkLst>
        </pc:picChg>
      </pc:sldChg>
    </pc:docChg>
  </pc:docChgLst>
  <pc:docChgLst>
    <pc:chgData name="Craig Thomas" userId="00ea655f176af39b" providerId="LiveId" clId="{148576CF-7B9D-4C99-9137-F3FAF4EA1D93}"/>
    <pc:docChg chg="custSel addSld delSld modSld modMainMaster">
      <pc:chgData name="Craig Thomas" userId="00ea655f176af39b" providerId="LiveId" clId="{148576CF-7B9D-4C99-9137-F3FAF4EA1D93}" dt="2019-07-19T18:17:59.444" v="6709" actId="1036"/>
      <pc:docMkLst>
        <pc:docMk/>
      </pc:docMkLst>
      <pc:sldChg chg="modSp modTransition">
        <pc:chgData name="Craig Thomas" userId="00ea655f176af39b" providerId="LiveId" clId="{148576CF-7B9D-4C99-9137-F3FAF4EA1D93}" dt="2019-07-19T17:28:28.615" v="6286"/>
        <pc:sldMkLst>
          <pc:docMk/>
          <pc:sldMk cId="1429094725" sldId="273"/>
        </pc:sldMkLst>
        <pc:spChg chg="mod">
          <ac:chgData name="Craig Thomas" userId="00ea655f176af39b" providerId="LiveId" clId="{148576CF-7B9D-4C99-9137-F3FAF4EA1D93}" dt="2019-07-16T18:46:09.259" v="45" actId="6549"/>
          <ac:spMkLst>
            <pc:docMk/>
            <pc:sldMk cId="1429094725" sldId="273"/>
            <ac:spMk id="8" creationId="{8A96D7F0-B9B5-4E01-8512-9810E228CAA0}"/>
          </ac:spMkLst>
        </pc:spChg>
        <pc:spChg chg="mod">
          <ac:chgData name="Craig Thomas" userId="00ea655f176af39b" providerId="LiveId" clId="{148576CF-7B9D-4C99-9137-F3FAF4EA1D93}" dt="2019-07-16T18:46:25.766" v="65" actId="6549"/>
          <ac:spMkLst>
            <pc:docMk/>
            <pc:sldMk cId="1429094725" sldId="273"/>
            <ac:spMk id="10" creationId="{5CB2E460-E413-4073-B353-9252D417753D}"/>
          </ac:spMkLst>
        </pc:spChg>
      </pc:sldChg>
      <pc:sldChg chg="modTransition">
        <pc:chgData name="Craig Thomas" userId="00ea655f176af39b" providerId="LiveId" clId="{148576CF-7B9D-4C99-9137-F3FAF4EA1D93}" dt="2019-07-19T17:28:28.615" v="6286"/>
        <pc:sldMkLst>
          <pc:docMk/>
          <pc:sldMk cId="0" sldId="386"/>
        </pc:sldMkLst>
      </pc:sldChg>
      <pc:sldChg chg="addSp delSp modSp modTransition delAnim modAnim">
        <pc:chgData name="Craig Thomas" userId="00ea655f176af39b" providerId="LiveId" clId="{148576CF-7B9D-4C99-9137-F3FAF4EA1D93}" dt="2019-07-19T17:28:28.615" v="6286"/>
        <pc:sldMkLst>
          <pc:docMk/>
          <pc:sldMk cId="2523280986" sldId="493"/>
        </pc:sldMkLst>
        <pc:spChg chg="del mod">
          <ac:chgData name="Craig Thomas" userId="00ea655f176af39b" providerId="LiveId" clId="{148576CF-7B9D-4C99-9137-F3FAF4EA1D93}" dt="2019-07-17T18:03:03.256" v="650" actId="478"/>
          <ac:spMkLst>
            <pc:docMk/>
            <pc:sldMk cId="2523280986" sldId="493"/>
            <ac:spMk id="4" creationId="{79A9CA28-FBFB-447A-B4D3-42296F31F69F}"/>
          </ac:spMkLst>
        </pc:spChg>
        <pc:spChg chg="add mod">
          <ac:chgData name="Craig Thomas" userId="00ea655f176af39b" providerId="LiveId" clId="{148576CF-7B9D-4C99-9137-F3FAF4EA1D93}" dt="2019-07-19T17:26:07.012" v="6283" actId="1036"/>
          <ac:spMkLst>
            <pc:docMk/>
            <pc:sldMk cId="2523280986" sldId="493"/>
            <ac:spMk id="6" creationId="{1A619F2A-623A-4102-9019-CEF577EA1BDF}"/>
          </ac:spMkLst>
        </pc:spChg>
        <pc:spChg chg="add del">
          <ac:chgData name="Craig Thomas" userId="00ea655f176af39b" providerId="LiveId" clId="{148576CF-7B9D-4C99-9137-F3FAF4EA1D93}" dt="2019-07-17T17:58:22.386" v="281" actId="478"/>
          <ac:spMkLst>
            <pc:docMk/>
            <pc:sldMk cId="2523280986" sldId="493"/>
            <ac:spMk id="12" creationId="{DCC5CD11-A186-4659-98F0-10734E780F85}"/>
          </ac:spMkLst>
        </pc:spChg>
        <pc:spChg chg="add del">
          <ac:chgData name="Craig Thomas" userId="00ea655f176af39b" providerId="LiveId" clId="{148576CF-7B9D-4C99-9137-F3FAF4EA1D93}" dt="2019-07-17T17:58:22.386" v="281" actId="478"/>
          <ac:spMkLst>
            <pc:docMk/>
            <pc:sldMk cId="2523280986" sldId="493"/>
            <ac:spMk id="13" creationId="{FF61024C-D442-4C94-9F87-4E4562FED3A2}"/>
          </ac:spMkLst>
        </pc:spChg>
        <pc:spChg chg="del">
          <ac:chgData name="Craig Thomas" userId="00ea655f176af39b" providerId="LiveId" clId="{148576CF-7B9D-4C99-9137-F3FAF4EA1D93}" dt="2019-07-17T18:00:00.688" v="321" actId="478"/>
          <ac:spMkLst>
            <pc:docMk/>
            <pc:sldMk cId="2523280986" sldId="493"/>
            <ac:spMk id="14" creationId="{61FED26A-B124-4851-84D5-023335D440D3}"/>
          </ac:spMkLst>
        </pc:spChg>
        <pc:spChg chg="mod">
          <ac:chgData name="Craig Thomas" userId="00ea655f176af39b" providerId="LiveId" clId="{148576CF-7B9D-4C99-9137-F3FAF4EA1D93}" dt="2019-07-17T18:20:34.095" v="2118" actId="6549"/>
          <ac:spMkLst>
            <pc:docMk/>
            <pc:sldMk cId="2523280986" sldId="493"/>
            <ac:spMk id="15" creationId="{5DA0A7F8-0C62-4533-9201-A6A02C9AD108}"/>
          </ac:spMkLst>
        </pc:spChg>
        <pc:spChg chg="add del mod">
          <ac:chgData name="Craig Thomas" userId="00ea655f176af39b" providerId="LiveId" clId="{148576CF-7B9D-4C99-9137-F3FAF4EA1D93}" dt="2019-07-19T17:25:50.701" v="6240" actId="478"/>
          <ac:spMkLst>
            <pc:docMk/>
            <pc:sldMk cId="2523280986" sldId="493"/>
            <ac:spMk id="16" creationId="{4997E332-8550-472A-BF97-C1A27D2FCE78}"/>
          </ac:spMkLst>
        </pc:spChg>
        <pc:spChg chg="del">
          <ac:chgData name="Craig Thomas" userId="00ea655f176af39b" providerId="LiveId" clId="{148576CF-7B9D-4C99-9137-F3FAF4EA1D93}" dt="2019-07-17T17:56:22.447" v="66" actId="478"/>
          <ac:spMkLst>
            <pc:docMk/>
            <pc:sldMk cId="2523280986" sldId="493"/>
            <ac:spMk id="17" creationId="{751D35F7-BF94-447E-A0BB-0EBABFE11723}"/>
          </ac:spMkLst>
        </pc:spChg>
        <pc:spChg chg="add mod">
          <ac:chgData name="Craig Thomas" userId="00ea655f176af39b" providerId="LiveId" clId="{148576CF-7B9D-4C99-9137-F3FAF4EA1D93}" dt="2019-07-19T17:25:59.814" v="6262" actId="1036"/>
          <ac:spMkLst>
            <pc:docMk/>
            <pc:sldMk cId="2523280986" sldId="493"/>
            <ac:spMk id="18" creationId="{D61DED1D-1265-4384-9CD6-309BDBD50775}"/>
          </ac:spMkLst>
        </pc:spChg>
        <pc:spChg chg="mod">
          <ac:chgData name="Craig Thomas" userId="00ea655f176af39b" providerId="LiveId" clId="{148576CF-7B9D-4C99-9137-F3FAF4EA1D93}" dt="2019-07-17T17:57:46.209" v="278" actId="114"/>
          <ac:spMkLst>
            <pc:docMk/>
            <pc:sldMk cId="2523280986" sldId="493"/>
            <ac:spMk id="19" creationId="{482D0756-7117-48F0-8ABB-32D83A535B55}"/>
          </ac:spMkLst>
        </pc:spChg>
        <pc:spChg chg="add del mod">
          <ac:chgData name="Craig Thomas" userId="00ea655f176af39b" providerId="LiveId" clId="{148576CF-7B9D-4C99-9137-F3FAF4EA1D93}" dt="2019-07-17T18:01:52.922" v="493" actId="20577"/>
          <ac:spMkLst>
            <pc:docMk/>
            <pc:sldMk cId="2523280986" sldId="493"/>
            <ac:spMk id="20" creationId="{F409D098-1137-4469-8755-D98F8579B75A}"/>
          </ac:spMkLst>
        </pc:spChg>
      </pc:sldChg>
      <pc:sldChg chg="addSp delSp modSp modTransition modAnim">
        <pc:chgData name="Craig Thomas" userId="00ea655f176af39b" providerId="LiveId" clId="{148576CF-7B9D-4C99-9137-F3FAF4EA1D93}" dt="2019-07-19T17:56:23.714" v="6553" actId="20577"/>
        <pc:sldMkLst>
          <pc:docMk/>
          <pc:sldMk cId="2353120001" sldId="512"/>
        </pc:sldMkLst>
        <pc:spChg chg="mod">
          <ac:chgData name="Craig Thomas" userId="00ea655f176af39b" providerId="LiveId" clId="{148576CF-7B9D-4C99-9137-F3FAF4EA1D93}" dt="2019-07-19T17:49:08.895" v="6546" actId="20577"/>
          <ac:spMkLst>
            <pc:docMk/>
            <pc:sldMk cId="2353120001" sldId="512"/>
            <ac:spMk id="11" creationId="{AA7C4120-1F63-4C66-A24D-744890F04F6D}"/>
          </ac:spMkLst>
        </pc:spChg>
        <pc:spChg chg="mod">
          <ac:chgData name="Craig Thomas" userId="00ea655f176af39b" providerId="LiveId" clId="{148576CF-7B9D-4C99-9137-F3FAF4EA1D93}" dt="2019-07-19T17:56:23.714" v="6553" actId="20577"/>
          <ac:spMkLst>
            <pc:docMk/>
            <pc:sldMk cId="2353120001" sldId="512"/>
            <ac:spMk id="12" creationId="{1013ECCC-5F14-4DAB-B946-B57DA80E12EA}"/>
          </ac:spMkLst>
        </pc:spChg>
        <pc:spChg chg="add del mod">
          <ac:chgData name="Craig Thomas" userId="00ea655f176af39b" providerId="LiveId" clId="{148576CF-7B9D-4C99-9137-F3FAF4EA1D93}" dt="2019-07-17T18:49:10.161" v="4126" actId="1035"/>
          <ac:spMkLst>
            <pc:docMk/>
            <pc:sldMk cId="2353120001" sldId="512"/>
            <ac:spMk id="13" creationId="{ABF24317-EC18-463C-8C4C-86EECB06E3E3}"/>
          </ac:spMkLst>
        </pc:spChg>
        <pc:spChg chg="mod">
          <ac:chgData name="Craig Thomas" userId="00ea655f176af39b" providerId="LiveId" clId="{148576CF-7B9D-4C99-9137-F3FAF4EA1D93}" dt="2019-07-17T19:04:37.959" v="4787" actId="1036"/>
          <ac:spMkLst>
            <pc:docMk/>
            <pc:sldMk cId="2353120001" sldId="512"/>
            <ac:spMk id="18" creationId="{FC59F88B-4DAD-4558-B039-062C86F93270}"/>
          </ac:spMkLst>
        </pc:spChg>
        <pc:spChg chg="mod">
          <ac:chgData name="Craig Thomas" userId="00ea655f176af39b" providerId="LiveId" clId="{148576CF-7B9D-4C99-9137-F3FAF4EA1D93}" dt="2019-07-17T18:37:40.933" v="3762" actId="20577"/>
          <ac:spMkLst>
            <pc:docMk/>
            <pc:sldMk cId="2353120001" sldId="512"/>
            <ac:spMk id="56324" creationId="{00000000-0000-0000-0000-000000000000}"/>
          </ac:spMkLst>
        </pc:spChg>
        <pc:spChg chg="mod">
          <ac:chgData name="Craig Thomas" userId="00ea655f176af39b" providerId="LiveId" clId="{148576CF-7B9D-4C99-9137-F3FAF4EA1D93}" dt="2019-07-17T18:37:21.283" v="3759"/>
          <ac:spMkLst>
            <pc:docMk/>
            <pc:sldMk cId="2353120001" sldId="512"/>
            <ac:spMk id="56329" creationId="{00000000-0000-0000-0000-000000000000}"/>
          </ac:spMkLst>
        </pc:spChg>
        <pc:spChg chg="mod">
          <ac:chgData name="Craig Thomas" userId="00ea655f176af39b" providerId="LiveId" clId="{148576CF-7B9D-4C99-9137-F3FAF4EA1D93}" dt="2019-07-17T18:49:16.997" v="4176" actId="20577"/>
          <ac:spMkLst>
            <pc:docMk/>
            <pc:sldMk cId="2353120001" sldId="512"/>
            <ac:spMk id="56335" creationId="{00000000-0000-0000-0000-000000000000}"/>
          </ac:spMkLst>
        </pc:spChg>
        <pc:picChg chg="add mod">
          <ac:chgData name="Craig Thomas" userId="00ea655f176af39b" providerId="LiveId" clId="{148576CF-7B9D-4C99-9137-F3FAF4EA1D93}" dt="2019-07-17T18:48:31.636" v="4012" actId="14100"/>
          <ac:picMkLst>
            <pc:docMk/>
            <pc:sldMk cId="2353120001" sldId="512"/>
            <ac:picMk id="2050" creationId="{4765A6B8-5D43-42D8-8D91-C41B73174DF1}"/>
          </ac:picMkLst>
        </pc:picChg>
        <pc:picChg chg="del">
          <ac:chgData name="Craig Thomas" userId="00ea655f176af39b" providerId="LiveId" clId="{148576CF-7B9D-4C99-9137-F3FAF4EA1D93}" dt="2019-07-17T18:44:21.109" v="3784" actId="478"/>
          <ac:picMkLst>
            <pc:docMk/>
            <pc:sldMk cId="2353120001" sldId="512"/>
            <ac:picMk id="3074" creationId="{09366298-3BC9-42E3-908A-6265ED38B4D2}"/>
          </ac:picMkLst>
        </pc:picChg>
      </pc:sldChg>
      <pc:sldChg chg="addSp delSp modSp modTransition modAnim">
        <pc:chgData name="Craig Thomas" userId="00ea655f176af39b" providerId="LiveId" clId="{148576CF-7B9D-4C99-9137-F3FAF4EA1D93}" dt="2019-07-19T18:17:59.444" v="6709" actId="1036"/>
        <pc:sldMkLst>
          <pc:docMk/>
          <pc:sldMk cId="1445870540" sldId="514"/>
        </pc:sldMkLst>
        <pc:spChg chg="mod">
          <ac:chgData name="Craig Thomas" userId="00ea655f176af39b" providerId="LiveId" clId="{148576CF-7B9D-4C99-9137-F3FAF4EA1D93}" dt="2019-07-19T18:17:49.216" v="6673" actId="207"/>
          <ac:spMkLst>
            <pc:docMk/>
            <pc:sldMk cId="1445870540" sldId="514"/>
            <ac:spMk id="11" creationId="{C49B545A-ECD7-449D-B42B-DE09B727C89C}"/>
          </ac:spMkLst>
        </pc:spChg>
        <pc:spChg chg="add mod">
          <ac:chgData name="Craig Thomas" userId="00ea655f176af39b" providerId="LiveId" clId="{148576CF-7B9D-4C99-9137-F3FAF4EA1D93}" dt="2019-07-19T18:17:59.444" v="6709" actId="1036"/>
          <ac:spMkLst>
            <pc:docMk/>
            <pc:sldMk cId="1445870540" sldId="514"/>
            <ac:spMk id="12" creationId="{EFC3EE1C-D5D6-470E-812F-562D09448193}"/>
          </ac:spMkLst>
        </pc:spChg>
        <pc:spChg chg="mod">
          <ac:chgData name="Craig Thomas" userId="00ea655f176af39b" providerId="LiveId" clId="{148576CF-7B9D-4C99-9137-F3FAF4EA1D93}" dt="2019-07-17T19:24:21.503" v="6006" actId="20577"/>
          <ac:spMkLst>
            <pc:docMk/>
            <pc:sldMk cId="1445870540" sldId="514"/>
            <ac:spMk id="18" creationId="{FC59F88B-4DAD-4558-B039-062C86F93270}"/>
          </ac:spMkLst>
        </pc:spChg>
        <pc:spChg chg="mod">
          <ac:chgData name="Craig Thomas" userId="00ea655f176af39b" providerId="LiveId" clId="{148576CF-7B9D-4C99-9137-F3FAF4EA1D93}" dt="2019-07-17T19:17:51.251" v="5535" actId="20577"/>
          <ac:spMkLst>
            <pc:docMk/>
            <pc:sldMk cId="1445870540" sldId="514"/>
            <ac:spMk id="56324" creationId="{00000000-0000-0000-0000-000000000000}"/>
          </ac:spMkLst>
        </pc:spChg>
        <pc:spChg chg="mod">
          <ac:chgData name="Craig Thomas" userId="00ea655f176af39b" providerId="LiveId" clId="{148576CF-7B9D-4C99-9137-F3FAF4EA1D93}" dt="2019-07-17T19:18:40.006" v="5694" actId="14100"/>
          <ac:spMkLst>
            <pc:docMk/>
            <pc:sldMk cId="1445870540" sldId="514"/>
            <ac:spMk id="56335" creationId="{00000000-0000-0000-0000-000000000000}"/>
          </ac:spMkLst>
        </pc:spChg>
        <pc:picChg chg="add mod">
          <ac:chgData name="Craig Thomas" userId="00ea655f176af39b" providerId="LiveId" clId="{148576CF-7B9D-4C99-9137-F3FAF4EA1D93}" dt="2019-07-17T19:17:28.122" v="5530" actId="14100"/>
          <ac:picMkLst>
            <pc:docMk/>
            <pc:sldMk cId="1445870540" sldId="514"/>
            <ac:picMk id="3074" creationId="{2A9C1565-1E09-4AA4-9D73-B7101CECA49E}"/>
          </ac:picMkLst>
        </pc:picChg>
        <pc:picChg chg="del">
          <ac:chgData name="Craig Thomas" userId="00ea655f176af39b" providerId="LiveId" clId="{148576CF-7B9D-4C99-9137-F3FAF4EA1D93}" dt="2019-07-17T19:17:14.973" v="5527" actId="478"/>
          <ac:picMkLst>
            <pc:docMk/>
            <pc:sldMk cId="1445870540" sldId="514"/>
            <ac:picMk id="4098" creationId="{DBEA61D6-4A55-4028-8390-BABFE97874D7}"/>
          </ac:picMkLst>
        </pc:picChg>
      </pc:sldChg>
      <pc:sldChg chg="modSp add modTransition modAnim">
        <pc:chgData name="Craig Thomas" userId="00ea655f176af39b" providerId="LiveId" clId="{148576CF-7B9D-4C99-9137-F3FAF4EA1D93}" dt="2019-07-19T18:09:13.070" v="6571" actId="1036"/>
        <pc:sldMkLst>
          <pc:docMk/>
          <pc:sldMk cId="4110784084" sldId="518"/>
        </pc:sldMkLst>
        <pc:spChg chg="mod">
          <ac:chgData name="Craig Thomas" userId="00ea655f176af39b" providerId="LiveId" clId="{148576CF-7B9D-4C99-9137-F3FAF4EA1D93}" dt="2019-07-19T18:09:13.070" v="6571" actId="1036"/>
          <ac:spMkLst>
            <pc:docMk/>
            <pc:sldMk cId="4110784084" sldId="518"/>
            <ac:spMk id="11" creationId="{AA7C4120-1F63-4C66-A24D-744890F04F6D}"/>
          </ac:spMkLst>
        </pc:spChg>
        <pc:spChg chg="mod">
          <ac:chgData name="Craig Thomas" userId="00ea655f176af39b" providerId="LiveId" clId="{148576CF-7B9D-4C99-9137-F3FAF4EA1D93}" dt="2019-07-17T19:16:11.866" v="5524" actId="1036"/>
          <ac:spMkLst>
            <pc:docMk/>
            <pc:sldMk cId="4110784084" sldId="518"/>
            <ac:spMk id="12" creationId="{1013ECCC-5F14-4DAB-B946-B57DA80E12EA}"/>
          </ac:spMkLst>
        </pc:spChg>
        <pc:spChg chg="mod">
          <ac:chgData name="Craig Thomas" userId="00ea655f176af39b" providerId="LiveId" clId="{148576CF-7B9D-4C99-9137-F3FAF4EA1D93}" dt="2019-07-17T19:09:07.238" v="5011" actId="20577"/>
          <ac:spMkLst>
            <pc:docMk/>
            <pc:sldMk cId="4110784084" sldId="518"/>
            <ac:spMk id="13" creationId="{ABF24317-EC18-463C-8C4C-86EECB06E3E3}"/>
          </ac:spMkLst>
        </pc:spChg>
        <pc:spChg chg="mod">
          <ac:chgData name="Craig Thomas" userId="00ea655f176af39b" providerId="LiveId" clId="{148576CF-7B9D-4C99-9137-F3FAF4EA1D93}" dt="2019-07-19T18:09:05.795" v="6569" actId="20577"/>
          <ac:spMkLst>
            <pc:docMk/>
            <pc:sldMk cId="4110784084" sldId="518"/>
            <ac:spMk id="18" creationId="{FC59F88B-4DAD-4558-B039-062C86F93270}"/>
          </ac:spMkLst>
        </pc:spChg>
        <pc:spChg chg="mod">
          <ac:chgData name="Craig Thomas" userId="00ea655f176af39b" providerId="LiveId" clId="{148576CF-7B9D-4C99-9137-F3FAF4EA1D93}" dt="2019-07-17T19:08:14.711" v="4935" actId="14100"/>
          <ac:spMkLst>
            <pc:docMk/>
            <pc:sldMk cId="4110784084" sldId="518"/>
            <ac:spMk id="56335" creationId="{00000000-0000-0000-0000-000000000000}"/>
          </ac:spMkLst>
        </pc:spChg>
        <pc:picChg chg="mod">
          <ac:chgData name="Craig Thomas" userId="00ea655f176af39b" providerId="LiveId" clId="{148576CF-7B9D-4C99-9137-F3FAF4EA1D93}" dt="2019-07-17T19:08:18.142" v="4936" actId="14100"/>
          <ac:picMkLst>
            <pc:docMk/>
            <pc:sldMk cId="4110784084" sldId="518"/>
            <ac:picMk id="2050" creationId="{4765A6B8-5D43-42D8-8D91-C41B73174DF1}"/>
          </ac:picMkLst>
        </pc:picChg>
      </pc:sldChg>
      <pc:sldMasterChg chg="modTransition modSldLayout">
        <pc:chgData name="Craig Thomas" userId="00ea655f176af39b" providerId="LiveId" clId="{148576CF-7B9D-4C99-9137-F3FAF4EA1D93}" dt="2019-07-19T17:28:28.615" v="6286"/>
        <pc:sldMasterMkLst>
          <pc:docMk/>
          <pc:sldMasterMk cId="0" sldId="2147483659"/>
        </pc:sldMasterMkLst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0" sldId="2147483660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3073666227" sldId="2147483661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127720279" sldId="2147483662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2051997012" sldId="2147483663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1515167003" sldId="2147483664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942301781" sldId="2147483665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3006942375" sldId="2147483666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2344865986" sldId="2147483667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1756586907" sldId="2147483668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731313042" sldId="2147483669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4055853675" sldId="2147483670"/>
          </pc:sldLayoutMkLst>
        </pc:sldLayoutChg>
        <pc:sldLayoutChg chg="modTransition">
          <pc:chgData name="Craig Thomas" userId="00ea655f176af39b" providerId="LiveId" clId="{148576CF-7B9D-4C99-9137-F3FAF4EA1D93}" dt="2019-07-19T17:28:28.615" v="6286"/>
          <pc:sldLayoutMkLst>
            <pc:docMk/>
            <pc:sldMasterMk cId="0" sldId="2147483659"/>
            <pc:sldLayoutMk cId="1162193694" sldId="2147483671"/>
          </pc:sldLayoutMkLst>
        </pc:sldLayoutChg>
      </pc:sldMasterChg>
    </pc:docChg>
  </pc:docChgLst>
  <pc:docChgLst>
    <pc:chgData name="Craig Thomas" userId="00ea655f176af39b" providerId="LiveId" clId="{F3BE80C3-3E8A-4421-BA98-B49A052FF988}"/>
    <pc:docChg chg="modSld">
      <pc:chgData name="Craig Thomas" userId="00ea655f176af39b" providerId="LiveId" clId="{F3BE80C3-3E8A-4421-BA98-B49A052FF988}" dt="2019-07-14T11:50:45.280" v="436" actId="20577"/>
      <pc:docMkLst>
        <pc:docMk/>
      </pc:docMkLst>
      <pc:sldChg chg="modSp">
        <pc:chgData name="Craig Thomas" userId="00ea655f176af39b" providerId="LiveId" clId="{F3BE80C3-3E8A-4421-BA98-B49A052FF988}" dt="2019-07-12T17:39:04.770" v="122" actId="1035"/>
        <pc:sldMkLst>
          <pc:docMk/>
          <pc:sldMk cId="2523280986" sldId="493"/>
        </pc:sldMkLst>
        <pc:spChg chg="mod">
          <ac:chgData name="Craig Thomas" userId="00ea655f176af39b" providerId="LiveId" clId="{F3BE80C3-3E8A-4421-BA98-B49A052FF988}" dt="2019-07-12T17:38:13.714" v="58" actId="1035"/>
          <ac:spMkLst>
            <pc:docMk/>
            <pc:sldMk cId="2523280986" sldId="493"/>
            <ac:spMk id="4" creationId="{79A9CA28-FBFB-447A-B4D3-42296F31F69F}"/>
          </ac:spMkLst>
        </pc:spChg>
        <pc:spChg chg="mod">
          <ac:chgData name="Craig Thomas" userId="00ea655f176af39b" providerId="LiveId" clId="{F3BE80C3-3E8A-4421-BA98-B49A052FF988}" dt="2019-07-12T17:39:04.770" v="122" actId="1035"/>
          <ac:spMkLst>
            <pc:docMk/>
            <pc:sldMk cId="2523280986" sldId="493"/>
            <ac:spMk id="17" creationId="{751D35F7-BF94-447E-A0BB-0EBABFE11723}"/>
          </ac:spMkLst>
        </pc:spChg>
      </pc:sldChg>
      <pc:sldChg chg="addSp modSp modAnim">
        <pc:chgData name="Craig Thomas" userId="00ea655f176af39b" providerId="LiveId" clId="{F3BE80C3-3E8A-4421-BA98-B49A052FF988}" dt="2019-07-13T16:45:56.679" v="419" actId="1038"/>
        <pc:sldMkLst>
          <pc:docMk/>
          <pc:sldMk cId="2353120001" sldId="512"/>
        </pc:sldMkLst>
        <pc:spChg chg="mod">
          <ac:chgData name="Craig Thomas" userId="00ea655f176af39b" providerId="LiveId" clId="{F3BE80C3-3E8A-4421-BA98-B49A052FF988}" dt="2019-07-12T17:55:35.869" v="142" actId="20577"/>
          <ac:spMkLst>
            <pc:docMk/>
            <pc:sldMk cId="2353120001" sldId="512"/>
            <ac:spMk id="11" creationId="{AA7C4120-1F63-4C66-A24D-744890F04F6D}"/>
          </ac:spMkLst>
        </pc:spChg>
        <pc:spChg chg="add mod">
          <ac:chgData name="Craig Thomas" userId="00ea655f176af39b" providerId="LiveId" clId="{F3BE80C3-3E8A-4421-BA98-B49A052FF988}" dt="2019-07-13T16:45:56.679" v="419" actId="1038"/>
          <ac:spMkLst>
            <pc:docMk/>
            <pc:sldMk cId="2353120001" sldId="512"/>
            <ac:spMk id="13" creationId="{ABF24317-EC18-463C-8C4C-86EECB06E3E3}"/>
          </ac:spMkLst>
        </pc:spChg>
        <pc:spChg chg="mod">
          <ac:chgData name="Craig Thomas" userId="00ea655f176af39b" providerId="LiveId" clId="{F3BE80C3-3E8A-4421-BA98-B49A052FF988}" dt="2019-07-12T17:50:49.370" v="132" actId="20577"/>
          <ac:spMkLst>
            <pc:docMk/>
            <pc:sldMk cId="2353120001" sldId="512"/>
            <ac:spMk id="18" creationId="{FC59F88B-4DAD-4558-B039-062C86F93270}"/>
          </ac:spMkLst>
        </pc:spChg>
        <pc:spChg chg="mod">
          <ac:chgData name="Craig Thomas" userId="00ea655f176af39b" providerId="LiveId" clId="{F3BE80C3-3E8A-4421-BA98-B49A052FF988}" dt="2019-07-13T16:45:42.976" v="414" actId="6549"/>
          <ac:spMkLst>
            <pc:docMk/>
            <pc:sldMk cId="2353120001" sldId="512"/>
            <ac:spMk id="5633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A9928983-C108-4DE4-AE6B-8BF098B31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51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8DDE5-11E4-4EB3-BE8E-3FB096665C1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904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78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107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5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8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6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65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7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38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8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26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9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08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10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3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DFC8D4B-B43D-49EB-87B8-6F5F6502BF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5C94D-1805-40EE-A531-07BE9BBC8E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1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1921E-3512-40EF-9429-D0A16B0A0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5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7D034F6-3D3B-4160-A356-3238D9000F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9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E7828-17CB-442F-849A-4BD1330939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6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82B86-3863-4648-9F79-324D12F20F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2D179-9563-4981-83E4-FB6A0F044C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9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E271A-47BA-4902-87DE-4EFB4E11FC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73E2D-B632-4C09-A038-CB2A228A62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01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3E908-D789-45A9-9EAA-832F023054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4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E0208-53B5-495B-BBE1-E2EEB04BCF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6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EFD51-0667-4F90-A0AB-B6B38B32C7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8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765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C60D702-4A5F-4DE3-AB9F-E940FB1C2D1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79227">
              <a:srgbClr val="339933"/>
            </a:gs>
            <a:gs pos="69000">
              <a:srgbClr val="006600"/>
            </a:gs>
            <a:gs pos="24000">
              <a:srgbClr val="006600"/>
            </a:gs>
            <a:gs pos="0">
              <a:srgbClr val="003300"/>
            </a:gs>
            <a:gs pos="91000">
              <a:srgbClr val="0033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40030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12000">
              <a:srgbClr val="003300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33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 err="1">
                <a:solidFill>
                  <a:schemeClr val="folHlink"/>
                </a:solidFill>
              </a:rPr>
              <a:t>Faifthfulness</a:t>
            </a:r>
            <a:endParaRPr lang="en-US" sz="1600" b="1" dirty="0">
              <a:solidFill>
                <a:schemeClr val="folHlink"/>
              </a:solidFill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6" y="1524000"/>
            <a:ext cx="4809744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Many reasons why Christians become unfaithful:  </a:t>
            </a:r>
            <a:r>
              <a:rPr 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2 Cor. 13:5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400800"/>
            <a:ext cx="5334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10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FC59F88B-4DAD-4558-B039-062C86F93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44" y="3680792"/>
            <a:ext cx="88300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The picture of an un-</a:t>
            </a:r>
            <a:endParaRPr lang="en-US" sz="36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3EA06630-A028-4A74-81BC-FC02D8AD4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8600"/>
            <a:ext cx="4953000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dirty="0">
                <a:solidFill>
                  <a:srgbClr val="FFFF00"/>
                </a:solidFill>
                <a:latin typeface="Berlin Sans FB Demi" panose="020E0802020502020306" pitchFamily="34" charset="0"/>
              </a:rPr>
              <a:t>Conclusion</a:t>
            </a:r>
          </a:p>
        </p:txBody>
      </p:sp>
      <p:sp>
        <p:nvSpPr>
          <p:cNvPr id="11" name="Text Box 15">
            <a:extLst>
              <a:ext uri="{FF2B5EF4-FFF2-40B4-BE49-F238E27FC236}">
                <a16:creationId xmlns:a16="http://schemas.microsoft.com/office/drawing/2014/main" id="{C49B545A-ECD7-449D-B42B-DE09B727C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105400"/>
            <a:ext cx="883005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Even though we are Christians doesn’t mean we can’t be lost!  </a:t>
            </a:r>
            <a:r>
              <a:rPr 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Heb. 10:35-39</a:t>
            </a:r>
            <a:endParaRPr lang="en-US" sz="3600" dirty="0"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8E904D37-C741-437F-AA29-D0557813D0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0"/>
            <a:ext cx="4191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15">
            <a:extLst>
              <a:ext uri="{FF2B5EF4-FFF2-40B4-BE49-F238E27FC236}">
                <a16:creationId xmlns:a16="http://schemas.microsoft.com/office/drawing/2014/main" id="{DCA635F8-78E3-4153-AC7D-F6728B3CD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180" y="4267200"/>
            <a:ext cx="88300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FFFF00"/>
              </a:buClr>
              <a:buSzPct val="115000"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faithful Christian isn’t pretty:  </a:t>
            </a:r>
            <a:r>
              <a:rPr 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2 Pet. 2:20-22</a:t>
            </a:r>
          </a:p>
        </p:txBody>
      </p:sp>
    </p:spTree>
    <p:extLst>
      <p:ext uri="{BB962C8B-B14F-4D97-AF65-F5344CB8AC3E}">
        <p14:creationId xmlns:p14="http://schemas.microsoft.com/office/powerpoint/2010/main" val="144587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35" grpId="0"/>
      <p:bldP spid="18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rgbClr val="006600"/>
            </a:gs>
            <a:gs pos="100000">
              <a:srgbClr val="0033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33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152400" y="228600"/>
            <a:ext cx="4953000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dirty="0">
                <a:solidFill>
                  <a:srgbClr val="FFFF00"/>
                </a:solidFill>
                <a:latin typeface="Berlin Sans FB Demi" panose="020E0802020502020306" pitchFamily="34" charset="0"/>
              </a:rPr>
              <a:t>Introduction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400800"/>
            <a:ext cx="6858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2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 Box 15">
            <a:extLst>
              <a:ext uri="{FF2B5EF4-FFF2-40B4-BE49-F238E27FC236}">
                <a16:creationId xmlns:a16="http://schemas.microsoft.com/office/drawing/2014/main" id="{482D0756-7117-48F0-8ABB-32D83A535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256" y="1600200"/>
            <a:ext cx="4962144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General theme:  </a:t>
            </a:r>
            <a:r>
              <a:rPr lang="en-US" sz="2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“growing in grace and knowledge of the Lord”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2 Pet. 3:18</a:t>
            </a:r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F409D098-1137-4469-8755-D98F8579B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" y="3084493"/>
            <a:ext cx="8991599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It is critical to establish a foundation of basic knowledge/skills to achieve spiritual success; we cannot remain </a:t>
            </a:r>
            <a:r>
              <a:rPr lang="en-US" sz="2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“babes” 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!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1 Pet. 2:2; 1 Cor. 14:20; 2 Pet. 3:1; Matt. 6:33; 2 Pet. 1:5-11</a:t>
            </a:r>
          </a:p>
        </p:txBody>
      </p:sp>
      <p:pic>
        <p:nvPicPr>
          <p:cNvPr id="2050" name="Picture 2" descr="https://www.howtogeek.com/wp-content/uploads/2015/12/img_5669fab28497b.png.pagespeed.ce.JUeC8p2p8i.png">
            <a:extLst>
              <a:ext uri="{FF2B5EF4-FFF2-40B4-BE49-F238E27FC236}">
                <a16:creationId xmlns:a16="http://schemas.microsoft.com/office/drawing/2014/main" id="{C9F8D581-664D-42AD-9673-9371537FC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138" y="-11113"/>
            <a:ext cx="4144861" cy="2449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15">
            <a:extLst>
              <a:ext uri="{FF2B5EF4-FFF2-40B4-BE49-F238E27FC236}">
                <a16:creationId xmlns:a16="http://schemas.microsoft.com/office/drawing/2014/main" id="{689A4AA7-EDF9-4481-AEFF-CC4D29ABF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558605"/>
            <a:ext cx="7315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chemeClr val="tx1"/>
              </a:buClr>
              <a:buSzPct val="115000"/>
              <a:buFont typeface="Wingdings 2" panose="05020102010507070707" pitchFamily="18" charset="2"/>
              <a:buChar char="u"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Christians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must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put “first things first”: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</a:t>
            </a: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Matt. 6:33</a:t>
            </a:r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id="{8257C31B-B1A7-44A8-ACBC-E4807B8CA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81600"/>
            <a:ext cx="861059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chemeClr val="tx1"/>
              </a:buClr>
              <a:buSzPct val="115000"/>
              <a:buFont typeface="Wingdings 2" panose="05020102010507070707" pitchFamily="18" charset="2"/>
              <a:buChar char="v"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Christians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must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diligently strive for spiritual maturity:   </a:t>
            </a: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2 Pet. 1:3-11</a:t>
            </a:r>
          </a:p>
        </p:txBody>
      </p:sp>
      <p:sp>
        <p:nvSpPr>
          <p:cNvPr id="11" name="Text Box 15">
            <a:extLst>
              <a:ext uri="{FF2B5EF4-FFF2-40B4-BE49-F238E27FC236}">
                <a16:creationId xmlns:a16="http://schemas.microsoft.com/office/drawing/2014/main" id="{677F4D1F-2C5F-434D-AE8A-DBC4511F4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103203"/>
            <a:ext cx="86105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chemeClr val="tx1"/>
              </a:buClr>
              <a:buSzPct val="115000"/>
              <a:buFont typeface="Wingdings 2" panose="05020102010507070707" pitchFamily="18" charset="2"/>
              <a:buChar char="w"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Christians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must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reject worldliness:   </a:t>
            </a: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Jas. 1:27; 4::4</a:t>
            </a:r>
          </a:p>
        </p:txBody>
      </p:sp>
    </p:spTree>
    <p:extLst>
      <p:ext uri="{BB962C8B-B14F-4D97-AF65-F5344CB8AC3E}">
        <p14:creationId xmlns:p14="http://schemas.microsoft.com/office/powerpoint/2010/main" val="252328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9" grpId="0"/>
      <p:bldP spid="19" grpId="0"/>
      <p:bldP spid="20" grpId="0"/>
      <p:bldP spid="12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rgbClr val="006600"/>
            </a:gs>
            <a:gs pos="100000">
              <a:srgbClr val="0033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33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152400" y="228600"/>
            <a:ext cx="4953000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dirty="0">
                <a:solidFill>
                  <a:srgbClr val="FFFF00"/>
                </a:solidFill>
                <a:latin typeface="Berlin Sans FB Demi" panose="020E0802020502020306" pitchFamily="34" charset="0"/>
              </a:rPr>
              <a:t>Introduction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400800"/>
            <a:ext cx="6858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3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 Box 15">
            <a:extLst>
              <a:ext uri="{FF2B5EF4-FFF2-40B4-BE49-F238E27FC236}">
                <a16:creationId xmlns:a16="http://schemas.microsoft.com/office/drawing/2014/main" id="{482D0756-7117-48F0-8ABB-32D83A535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256" y="1600200"/>
            <a:ext cx="496214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Baptism isn’t the </a:t>
            </a:r>
            <a:r>
              <a:rPr lang="en-US" sz="32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end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of Christianity, it’s the </a:t>
            </a:r>
            <a:r>
              <a:rPr lang="en-US" sz="32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beginning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:</a:t>
            </a:r>
            <a:endParaRPr lang="en-US" sz="32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F409D098-1137-4469-8755-D98F8579B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" y="3415748"/>
            <a:ext cx="899159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To be saved eternally a baptized believer must remain faithful:  </a:t>
            </a:r>
            <a:r>
              <a:rPr lang="en-US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Col. 1:21-23a; 1 Cor. 15:58; Rev. 2:10</a:t>
            </a:r>
          </a:p>
        </p:txBody>
      </p:sp>
      <p:pic>
        <p:nvPicPr>
          <p:cNvPr id="2050" name="Picture 2" descr="https://www.howtogeek.com/wp-content/uploads/2015/12/img_5669fab28497b.png.pagespeed.ce.JUeC8p2p8i.png">
            <a:extLst>
              <a:ext uri="{FF2B5EF4-FFF2-40B4-BE49-F238E27FC236}">
                <a16:creationId xmlns:a16="http://schemas.microsoft.com/office/drawing/2014/main" id="{C9F8D581-664D-42AD-9673-9371537FC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138" y="-11113"/>
            <a:ext cx="4144861" cy="2449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15">
            <a:extLst>
              <a:ext uri="{FF2B5EF4-FFF2-40B4-BE49-F238E27FC236}">
                <a16:creationId xmlns:a16="http://schemas.microsoft.com/office/drawing/2014/main" id="{B6264ED1-C6FE-48C0-A2F0-46FDF5D49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105400"/>
            <a:ext cx="899159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Don’t equate </a:t>
            </a:r>
            <a:r>
              <a:rPr lang="en-US" sz="32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faithfulness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with sinless </a:t>
            </a:r>
            <a:r>
              <a:rPr lang="en-US" sz="32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perfection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; God has a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“second law of pardon”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:  </a:t>
            </a:r>
            <a:r>
              <a:rPr lang="en-US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1 Jn. 2:1-2; 1:8, 9; Acts 8:22</a:t>
            </a: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C2C4954D-0723-48E6-8CAF-7972D4DBF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8066" y="2571514"/>
            <a:ext cx="49621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FFFF00"/>
              </a:buClr>
              <a:buSzPct val="115000"/>
            </a:pPr>
            <a:r>
              <a:rPr lang="en-US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Rom. 6:1-4, 12-14, 16-18</a:t>
            </a:r>
          </a:p>
        </p:txBody>
      </p:sp>
    </p:spTree>
    <p:extLst>
      <p:ext uri="{BB962C8B-B14F-4D97-AF65-F5344CB8AC3E}">
        <p14:creationId xmlns:p14="http://schemas.microsoft.com/office/powerpoint/2010/main" val="214784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9" grpId="0"/>
      <p:bldP spid="19" grpId="0"/>
      <p:bldP spid="20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15000">
              <a:srgbClr val="003300"/>
            </a:gs>
            <a:gs pos="75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002BEDA6-2AC8-47D4-AEA9-C37EF9161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06256" y="6361176"/>
            <a:ext cx="228600" cy="457200"/>
          </a:xfrm>
        </p:spPr>
        <p:txBody>
          <a:bodyPr/>
          <a:lstStyle/>
          <a:p>
            <a:fld id="{FC550496-982E-41DF-B53F-DFD22C9CF57D}" type="slidenum">
              <a:rPr lang="en-US" b="1" smtClean="0">
                <a:latin typeface="Gill Sans MT" panose="020B0502020104020203" pitchFamily="34" charset="0"/>
              </a:rPr>
              <a:pPr/>
              <a:t>4</a:t>
            </a:fld>
            <a:endParaRPr lang="en-US" b="1" dirty="0">
              <a:latin typeface="Gill Sans MT" panose="020B0502020104020203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E67C590-910C-4240-BE63-B93AFA6D156D}"/>
              </a:ext>
            </a:extLst>
          </p:cNvPr>
          <p:cNvCxnSpPr/>
          <p:nvPr/>
        </p:nvCxnSpPr>
        <p:spPr bwMode="auto">
          <a:xfrm>
            <a:off x="-13002" y="3339152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8A96D7F0-B9B5-4E01-8512-9810E228CAA0}"/>
              </a:ext>
            </a:extLst>
          </p:cNvPr>
          <p:cNvSpPr/>
          <p:nvPr/>
        </p:nvSpPr>
        <p:spPr>
          <a:xfrm>
            <a:off x="-25571" y="3352800"/>
            <a:ext cx="9144000" cy="3733789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6000" b="1" dirty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Growing in the Grace and Knowledge of the Lord (4):</a:t>
            </a:r>
          </a:p>
          <a:p>
            <a:pPr algn="ctr"/>
            <a:r>
              <a:rPr lang="en-US" sz="6600" b="1" dirty="0">
                <a:solidFill>
                  <a:srgbClr val="FFCC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Faithfulness</a:t>
            </a:r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5CB2E460-E413-4073-B353-9252D417753D}"/>
              </a:ext>
            </a:extLst>
          </p:cNvPr>
          <p:cNvSpPr txBox="1">
            <a:spLocks/>
          </p:cNvSpPr>
          <p:nvPr/>
        </p:nvSpPr>
        <p:spPr>
          <a:xfrm>
            <a:off x="503380" y="6096001"/>
            <a:ext cx="8140398" cy="11429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i="1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Colossians 1:21-23</a:t>
            </a:r>
          </a:p>
        </p:txBody>
      </p:sp>
      <p:pic>
        <p:nvPicPr>
          <p:cNvPr id="1026" name="Picture 2" descr="https://i.pinimg.com/originals/8d/46/62/8d466265cb192a7ebbedd81c6733c77e.jpg">
            <a:extLst>
              <a:ext uri="{FF2B5EF4-FFF2-40B4-BE49-F238E27FC236}">
                <a16:creationId xmlns:a16="http://schemas.microsoft.com/office/drawing/2014/main" id="{FC3F9DE3-A4B5-4E76-8BA4-B4E2A4C71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9232"/>
            <a:ext cx="9144000" cy="3334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09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12000">
              <a:srgbClr val="003300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33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 err="1">
                <a:solidFill>
                  <a:schemeClr val="folHlink"/>
                </a:solidFill>
              </a:rPr>
              <a:t>Faifthfulness</a:t>
            </a:r>
            <a:endParaRPr lang="en-US" sz="1600" b="1" dirty="0">
              <a:solidFill>
                <a:schemeClr val="folHlink"/>
              </a:solidFill>
            </a:endParaRP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6200" y="267974"/>
            <a:ext cx="5029199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5400" dirty="0">
                <a:solidFill>
                  <a:srgbClr val="FFFF00"/>
                </a:solidFill>
                <a:latin typeface="Berlin Sans FB" panose="020E0602020502020306" pitchFamily="34" charset="0"/>
              </a:rPr>
              <a:t>Worshiping God</a:t>
            </a:r>
            <a:endParaRPr lang="en-US" sz="5400" u="sng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6" y="1524000"/>
            <a:ext cx="525779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Every Christian must be </a:t>
            </a:r>
            <a:r>
              <a:rPr lang="en-US" sz="32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faithful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in worship:  </a:t>
            </a:r>
            <a:r>
              <a:rPr lang="en-US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Acts 2:42; 1 Pet. 2:5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5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sp>
        <p:nvSpPr>
          <p:cNvPr id="11" name="Text Box 15">
            <a:extLst>
              <a:ext uri="{FF2B5EF4-FFF2-40B4-BE49-F238E27FC236}">
                <a16:creationId xmlns:a16="http://schemas.microsoft.com/office/drawing/2014/main" id="{AA7C4120-1F63-4C66-A24D-744890F04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328972"/>
            <a:ext cx="524865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It is an absolute necessity to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“come together” </a:t>
            </a:r>
            <a:r>
              <a:rPr lang="en-US" sz="1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with</a:t>
            </a:r>
            <a:endParaRPr lang="en-US" sz="32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F1D1C14-5871-40CE-9AE9-251BF96C3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-9237"/>
            <a:ext cx="3733800" cy="3743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 Box 15">
            <a:extLst>
              <a:ext uri="{FF2B5EF4-FFF2-40B4-BE49-F238E27FC236}">
                <a16:creationId xmlns:a16="http://schemas.microsoft.com/office/drawing/2014/main" id="{7FB9E3B3-A162-4D18-973D-77C98DE8A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1563" y="3810997"/>
            <a:ext cx="4800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FFFF00"/>
              </a:buClr>
              <a:buSzPct val="125000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the local church and</a:t>
            </a:r>
            <a:endParaRPr lang="en-US" sz="32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21" name="Text Box 15">
            <a:extLst>
              <a:ext uri="{FF2B5EF4-FFF2-40B4-BE49-F238E27FC236}">
                <a16:creationId xmlns:a16="http://schemas.microsoft.com/office/drawing/2014/main" id="{C322912D-390F-49AE-9F03-8E7DDF92B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32982"/>
            <a:ext cx="8305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FFFF00"/>
              </a:buClr>
              <a:buSzPct val="125000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worship:  </a:t>
            </a:r>
            <a:r>
              <a:rPr lang="en-US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1 Cor. 11:17-18; Heb. 10:23-31; Jn. 4:24; Matt. 15:9; Jn. 17:17; Col. 3:17; Mal. 1:13, 10</a:t>
            </a:r>
          </a:p>
        </p:txBody>
      </p:sp>
    </p:spTree>
    <p:extLst>
      <p:ext uri="{BB962C8B-B14F-4D97-AF65-F5344CB8AC3E}">
        <p14:creationId xmlns:p14="http://schemas.microsoft.com/office/powerpoint/2010/main" val="235312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/>
      <p:bldP spid="56335" grpId="0"/>
      <p:bldP spid="11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12000">
              <a:srgbClr val="003300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33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 err="1">
                <a:solidFill>
                  <a:schemeClr val="folHlink"/>
                </a:solidFill>
              </a:rPr>
              <a:t>Faifthfulness</a:t>
            </a:r>
            <a:endParaRPr lang="en-US" sz="1600" b="1" dirty="0">
              <a:solidFill>
                <a:schemeClr val="folHlink"/>
              </a:solidFill>
            </a:endParaRP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6200" y="267974"/>
            <a:ext cx="5029199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5400" dirty="0">
                <a:solidFill>
                  <a:srgbClr val="FFFF00"/>
                </a:solidFill>
                <a:latin typeface="Berlin Sans FB" panose="020E0602020502020306" pitchFamily="34" charset="0"/>
              </a:rPr>
              <a:t>Worshiping God</a:t>
            </a:r>
            <a:endParaRPr lang="en-US" sz="5400" u="sng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6" y="1524000"/>
            <a:ext cx="525779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Worshiping God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“in spirit and truth”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:  </a:t>
            </a:r>
            <a:r>
              <a:rPr lang="en-US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Jn. 4:24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6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sp>
        <p:nvSpPr>
          <p:cNvPr id="11" name="Text Box 15">
            <a:extLst>
              <a:ext uri="{FF2B5EF4-FFF2-40B4-BE49-F238E27FC236}">
                <a16:creationId xmlns:a16="http://schemas.microsoft.com/office/drawing/2014/main" id="{AA7C4120-1F63-4C66-A24D-744890F04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207" y="2788380"/>
            <a:ext cx="4932847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5000"/>
              <a:buFont typeface="Wingdings 2" panose="05020102010507070707" pitchFamily="18" charset="2"/>
              <a:buChar char="u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Lord’s Supper: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1 Cor. 11:23-26; Matt. 26:17-30; Ex. 12:15; Acts 20:7; 2:42; 2:1; Lev. 23:15-16; 1 Cor. 11:27-29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F1D1C14-5871-40CE-9AE9-251BF96C3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-9237"/>
            <a:ext cx="3733800" cy="3743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15">
            <a:extLst>
              <a:ext uri="{FF2B5EF4-FFF2-40B4-BE49-F238E27FC236}">
                <a16:creationId xmlns:a16="http://schemas.microsoft.com/office/drawing/2014/main" id="{BC994D2C-9C5B-48AE-984A-AEB908327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93848"/>
            <a:ext cx="86868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5000"/>
              <a:buFont typeface="Wingdings 2" panose="05020102010507070707" pitchFamily="18" charset="2"/>
              <a:buChar char="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Giving: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1 Cor. 16:1-2; Mk. 12:41-44; 2 Cor. 9:7; Rom. 12:8; Lk. 6:38</a:t>
            </a: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C1750B91-C4F6-4A4D-B723-FCA2423C4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563664"/>
            <a:ext cx="86868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5000"/>
              <a:buFont typeface="Wingdings 2" panose="05020102010507070707" pitchFamily="18" charset="2"/>
              <a:buChar char="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Preaching/teaching: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Acts 2:42; 2 Tim. 4:1-2; Acts 2:27; 7:54; 20:26-27; Eph. 4:15; Gal. 4:16</a:t>
            </a:r>
          </a:p>
        </p:txBody>
      </p:sp>
    </p:spTree>
    <p:extLst>
      <p:ext uri="{BB962C8B-B14F-4D97-AF65-F5344CB8AC3E}">
        <p14:creationId xmlns:p14="http://schemas.microsoft.com/office/powerpoint/2010/main" val="203616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/>
      <p:bldP spid="56335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12000">
              <a:srgbClr val="003300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33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 err="1">
                <a:solidFill>
                  <a:schemeClr val="folHlink"/>
                </a:solidFill>
              </a:rPr>
              <a:t>Faifthfulness</a:t>
            </a:r>
            <a:endParaRPr lang="en-US" sz="1600" b="1" dirty="0">
              <a:solidFill>
                <a:schemeClr val="folHlink"/>
              </a:solidFill>
            </a:endParaRP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6200" y="267974"/>
            <a:ext cx="5029199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5400" dirty="0">
                <a:solidFill>
                  <a:srgbClr val="FFFF00"/>
                </a:solidFill>
                <a:latin typeface="Berlin Sans FB" panose="020E0602020502020306" pitchFamily="34" charset="0"/>
              </a:rPr>
              <a:t>Worshiping God</a:t>
            </a:r>
            <a:endParaRPr lang="en-US" sz="5400" u="sng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6" y="1524000"/>
            <a:ext cx="525779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Worshiping God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“in spirit and truth”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:  </a:t>
            </a:r>
            <a:r>
              <a:rPr lang="en-US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Jn. 4:24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7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sp>
        <p:nvSpPr>
          <p:cNvPr id="11" name="Text Box 15">
            <a:extLst>
              <a:ext uri="{FF2B5EF4-FFF2-40B4-BE49-F238E27FC236}">
                <a16:creationId xmlns:a16="http://schemas.microsoft.com/office/drawing/2014/main" id="{AA7C4120-1F63-4C66-A24D-744890F04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207" y="2788380"/>
            <a:ext cx="4932847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5000"/>
              <a:buFont typeface="Wingdings 2" panose="05020102010507070707" pitchFamily="18" charset="2"/>
              <a:buChar char="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Prayer: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Jn. 15:16; Jas. 1:6; 1 Jn. 5:14; Jn. 9:31; 1 Thess. 5:17; Lk. 18:1-8; 1 Tim. 2:1; Matt. 5:44; Jas. 5:16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F1D1C14-5871-40CE-9AE9-251BF96C3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-9237"/>
            <a:ext cx="3733800" cy="3743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15">
            <a:extLst>
              <a:ext uri="{FF2B5EF4-FFF2-40B4-BE49-F238E27FC236}">
                <a16:creationId xmlns:a16="http://schemas.microsoft.com/office/drawing/2014/main" id="{BC994D2C-9C5B-48AE-984A-AEB908327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689157"/>
            <a:ext cx="8686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5000"/>
              <a:buFont typeface="Wingdings 2" panose="05020102010507070707" pitchFamily="18" charset="2"/>
              <a:buChar char="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Singing: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Eph. 5:19; Col. 3:16; Mal. 1</a:t>
            </a:r>
          </a:p>
        </p:txBody>
      </p:sp>
    </p:spTree>
    <p:extLst>
      <p:ext uri="{BB962C8B-B14F-4D97-AF65-F5344CB8AC3E}">
        <p14:creationId xmlns:p14="http://schemas.microsoft.com/office/powerpoint/2010/main" val="232205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12000">
              <a:srgbClr val="003300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33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 err="1">
                <a:solidFill>
                  <a:schemeClr val="folHlink"/>
                </a:solidFill>
              </a:rPr>
              <a:t>Faifthfulness</a:t>
            </a:r>
            <a:endParaRPr lang="en-US" sz="1600" b="1" dirty="0">
              <a:solidFill>
                <a:schemeClr val="folHlink"/>
              </a:solidFill>
            </a:endParaRP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6201" y="210407"/>
            <a:ext cx="4417029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6000" dirty="0">
                <a:solidFill>
                  <a:srgbClr val="FFFF00"/>
                </a:solidFill>
                <a:latin typeface="Berlin Sans FB" panose="020E0602020502020306" pitchFamily="34" charset="0"/>
              </a:rPr>
              <a:t>Moral purity</a:t>
            </a:r>
            <a:endParaRPr lang="en-US" sz="6000" u="sng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6" y="1524000"/>
            <a:ext cx="427634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We live in a world saturated with immorality of all kinds! </a:t>
            </a:r>
            <a:endParaRPr lang="en-US" sz="28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8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FC59F88B-4DAD-4558-B039-062C86F93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44" y="3210580"/>
            <a:ext cx="883005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Living “in the world” is not the problem; living “like the world” is!  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1 Tim. 5:22; Titus 2:11-12</a:t>
            </a:r>
          </a:p>
        </p:txBody>
      </p:sp>
      <p:sp>
        <p:nvSpPr>
          <p:cNvPr id="11" name="Text Box 15">
            <a:extLst>
              <a:ext uri="{FF2B5EF4-FFF2-40B4-BE49-F238E27FC236}">
                <a16:creationId xmlns:a16="http://schemas.microsoft.com/office/drawing/2014/main" id="{AA7C4120-1F63-4C66-A24D-744890F04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479819"/>
            <a:ext cx="8830056" cy="57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The three-fold nature of sin:  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1 Jn. 2:15-17; Gal. 5:19-21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1013ECCC-5F14-4DAB-B946-B57DA80E1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86294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God </a:t>
            </a:r>
            <a:r>
              <a:rPr lang="en-US" sz="2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demands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we live separate from the “world”; that we live lives of </a:t>
            </a:r>
            <a:r>
              <a:rPr lang="en-US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“holiness”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:  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2 Cor. 6:16-7:1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09113AD-AB2D-4F1F-9D73-355CD7AF7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230" y="-31896"/>
            <a:ext cx="4650770" cy="310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784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/>
      <p:bldP spid="56335" grpId="0"/>
      <p:bldP spid="18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12000">
              <a:srgbClr val="003300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33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 err="1">
                <a:solidFill>
                  <a:schemeClr val="folHlink"/>
                </a:solidFill>
              </a:rPr>
              <a:t>Faifthfulness</a:t>
            </a:r>
            <a:endParaRPr lang="en-US" sz="1600" b="1" dirty="0">
              <a:solidFill>
                <a:schemeClr val="folHlink"/>
              </a:solidFill>
            </a:endParaRP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6201" y="210407"/>
            <a:ext cx="4417029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6000" dirty="0">
                <a:solidFill>
                  <a:srgbClr val="FFFF00"/>
                </a:solidFill>
                <a:latin typeface="Berlin Sans FB" panose="020E0602020502020306" pitchFamily="34" charset="0"/>
              </a:rPr>
              <a:t>Bearing fruit</a:t>
            </a:r>
            <a:endParaRPr lang="en-US" sz="6000" u="sng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6" y="1524000"/>
            <a:ext cx="4885944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An apple tree bearing no fruit is worthless; so are Christians!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Jn. </a:t>
            </a:r>
            <a:r>
              <a:rPr lang="en-US" sz="26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15:1-8</a:t>
            </a:r>
            <a:endParaRPr lang="en-US" sz="26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9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FC59F88B-4DAD-4558-B039-062C86F93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44" y="2806148"/>
            <a:ext cx="883005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To bear fruit involves:</a:t>
            </a:r>
            <a:endParaRPr lang="en-US" sz="26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1013ECCC-5F14-4DAB-B946-B57DA80E1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943600"/>
            <a:ext cx="89916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Our responsibility is in proportion to our </a:t>
            </a:r>
            <a:r>
              <a:rPr lang="en-US" sz="26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ability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Matt. 25:14-30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04C0737C-97CF-4851-BECA-CED776768D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-2739"/>
            <a:ext cx="3943927" cy="317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15">
            <a:extLst>
              <a:ext uri="{FF2B5EF4-FFF2-40B4-BE49-F238E27FC236}">
                <a16:creationId xmlns:a16="http://schemas.microsoft.com/office/drawing/2014/main" id="{665E0D02-D89A-459F-80E1-9620FF75F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808" y="3352800"/>
            <a:ext cx="79252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5000"/>
              <a:buFont typeface="Wingdings 2" panose="05020102010507070707" pitchFamily="18" charset="2"/>
              <a:buChar char="ã"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Lead others to Christ:  </a:t>
            </a: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2 Tim. 2:2</a:t>
            </a: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475E69FD-CDA6-44ED-BE04-B0320F718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841065"/>
            <a:ext cx="807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5000"/>
              <a:buFont typeface="Wingdings 2" panose="05020102010507070707" pitchFamily="18" charset="2"/>
              <a:buChar char="ã"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Restore unfaithful Christians:  </a:t>
            </a: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Gal. 6:1-2</a:t>
            </a: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00243A4E-4F59-42C2-9A9E-7941F464F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7961"/>
            <a:ext cx="807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5000"/>
              <a:buFont typeface="Wingdings 2" panose="05020102010507070707" pitchFamily="18" charset="2"/>
              <a:buChar char="ã"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Live righteously:  </a:t>
            </a: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Gal. 5:22-24</a:t>
            </a: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EBE87941-5FA0-455D-B2C3-707EBD5EE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876896"/>
            <a:ext cx="807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5000"/>
              <a:buFont typeface="Wingdings 2" panose="05020102010507070707" pitchFamily="18" charset="2"/>
              <a:buChar char="ã"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Zealous for good works:  </a:t>
            </a: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Titus 2:14; Matt. </a:t>
            </a:r>
            <a:r>
              <a:rPr lang="en-US" sz="24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25:31-46</a:t>
            </a:r>
            <a:endParaRPr lang="en-US" sz="24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E31D659D-3071-4B84-B5CB-1A464F7EA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428013"/>
            <a:ext cx="807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5000"/>
              <a:buFont typeface="Wingdings 2" panose="05020102010507070707" pitchFamily="18" charset="2"/>
              <a:buChar char="ã"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Work for the Lord:  </a:t>
            </a: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Eph. 4:16; 1 Cor. 15:58</a:t>
            </a:r>
          </a:p>
        </p:txBody>
      </p:sp>
    </p:spTree>
    <p:extLst>
      <p:ext uri="{BB962C8B-B14F-4D97-AF65-F5344CB8AC3E}">
        <p14:creationId xmlns:p14="http://schemas.microsoft.com/office/powerpoint/2010/main" val="72126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/>
      <p:bldP spid="56335" grpId="0"/>
      <p:bldP spid="18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11549</TotalTime>
  <Words>634</Words>
  <Application>Microsoft Office PowerPoint</Application>
  <PresentationFormat>On-screen Show (4:3)</PresentationFormat>
  <Paragraphs>71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Berlin Sans FB</vt:lpstr>
      <vt:lpstr>Berlin Sans FB Demi</vt:lpstr>
      <vt:lpstr>Cambria</vt:lpstr>
      <vt:lpstr>Gill Sans MT</vt:lpstr>
      <vt:lpstr>Nyala</vt:lpstr>
      <vt:lpstr>Tahoma</vt:lpstr>
      <vt:lpstr>Times New Roman</vt:lpstr>
      <vt:lpstr>Wingdings</vt:lpstr>
      <vt:lpstr>Wingdings 2</vt:lpstr>
      <vt:lpstr>Slit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in Grace and Knowledge of the Lord:  Lesson #4:  Faithfulness</dc:title>
  <dc:creator>Craig Thomas</dc:creator>
  <dc:description>Deckerville:  1/4/2004
Westside:  08/11/2019 AM</dc:description>
  <cp:lastModifiedBy>Craig Thomas</cp:lastModifiedBy>
  <cp:revision>276</cp:revision>
  <dcterms:created xsi:type="dcterms:W3CDTF">2003-10-05T01:10:12Z</dcterms:created>
  <dcterms:modified xsi:type="dcterms:W3CDTF">2019-08-11T12:08:58Z</dcterms:modified>
</cp:coreProperties>
</file>