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4"/>
  </p:notesMasterIdLst>
  <p:sldIdLst>
    <p:sldId id="386" r:id="rId2"/>
    <p:sldId id="493" r:id="rId3"/>
    <p:sldId id="521" r:id="rId4"/>
    <p:sldId id="273" r:id="rId5"/>
    <p:sldId id="512" r:id="rId6"/>
    <p:sldId id="525" r:id="rId7"/>
    <p:sldId id="526" r:id="rId8"/>
    <p:sldId id="527" r:id="rId9"/>
    <p:sldId id="528" r:id="rId10"/>
    <p:sldId id="529" r:id="rId11"/>
    <p:sldId id="530" r:id="rId12"/>
    <p:sldId id="51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300"/>
    <a:srgbClr val="000099"/>
    <a:srgbClr val="0000FF"/>
    <a:srgbClr val="0066FF"/>
    <a:srgbClr val="3399FF"/>
    <a:srgbClr val="006600"/>
    <a:srgbClr val="339933"/>
    <a:srgbClr val="3333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8B0A96-7BE5-474F-9EB4-9C348FB65B53}" v="5578" dt="2019-08-18T12:13:47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76" d="100"/>
          <a:sy n="76" d="100"/>
        </p:scale>
        <p:origin x="204" y="72"/>
      </p:cViewPr>
      <p:guideLst>
        <p:guide orient="horz" pos="2160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40E1F261-3C6E-49C7-B0B4-399149FBC14E}"/>
    <pc:docChg chg="custSel addSld modSld">
      <pc:chgData name="Craig Thomas" userId="00ea655f176af39b" providerId="LiveId" clId="{40E1F261-3C6E-49C7-B0B4-399149FBC14E}" dt="2019-07-09T21:07:43.157" v="4567" actId="6549"/>
      <pc:docMkLst>
        <pc:docMk/>
      </pc:docMkLst>
      <pc:sldChg chg="addSp modSp modAnim">
        <pc:chgData name="Craig Thomas" userId="00ea655f176af39b" providerId="LiveId" clId="{40E1F261-3C6E-49C7-B0B4-399149FBC14E}" dt="2019-07-09T16:37:24.986" v="239" actId="20577"/>
        <pc:sldMkLst>
          <pc:docMk/>
          <pc:sldMk cId="1429094725" sldId="273"/>
        </pc:sldMkLst>
        <pc:spChg chg="mod">
          <ac:chgData name="Craig Thomas" userId="00ea655f176af39b" providerId="LiveId" clId="{40E1F261-3C6E-49C7-B0B4-399149FBC14E}" dt="2019-07-09T16:37:24.986" v="239" actId="20577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40E1F261-3C6E-49C7-B0B4-399149FBC14E}" dt="2019-07-09T16:33:01.262" v="179" actId="404"/>
          <ac:spMkLst>
            <pc:docMk/>
            <pc:sldMk cId="1429094725" sldId="273"/>
            <ac:spMk id="10" creationId="{5CB2E460-E413-4073-B353-9252D417753D}"/>
          </ac:spMkLst>
        </pc:spChg>
        <pc:picChg chg="add mod">
          <ac:chgData name="Craig Thomas" userId="00ea655f176af39b" providerId="LiveId" clId="{40E1F261-3C6E-49C7-B0B4-399149FBC14E}" dt="2019-07-09T16:36:21.220" v="234" actId="14100"/>
          <ac:picMkLst>
            <pc:docMk/>
            <pc:sldMk cId="1429094725" sldId="273"/>
            <ac:picMk id="1026" creationId="{FC3F9DE3-A4B5-4E76-8BA4-B4E2A4C71560}"/>
          </ac:picMkLst>
        </pc:picChg>
        <pc:cxnChg chg="mod">
          <ac:chgData name="Craig Thomas" userId="00ea655f176af39b" providerId="LiveId" clId="{40E1F261-3C6E-49C7-B0B4-399149FBC14E}" dt="2019-07-09T16:33:56.331" v="192" actId="1035"/>
          <ac:cxnSpMkLst>
            <pc:docMk/>
            <pc:sldMk cId="1429094725" sldId="273"/>
            <ac:cxnSpMk id="7" creationId="{0E67C590-910C-4240-BE63-B93AFA6D156D}"/>
          </ac:cxnSpMkLst>
        </pc:cxnChg>
      </pc:sldChg>
      <pc:sldChg chg="addSp delSp modSp modAnim">
        <pc:chgData name="Craig Thomas" userId="00ea655f176af39b" providerId="LiveId" clId="{40E1F261-3C6E-49C7-B0B4-399149FBC14E}" dt="2019-07-09T20:42:11.785" v="3406" actId="1036"/>
        <pc:sldMkLst>
          <pc:docMk/>
          <pc:sldMk cId="2523280986" sldId="493"/>
        </pc:sldMkLst>
        <pc:spChg chg="add mod">
          <ac:chgData name="Craig Thomas" userId="00ea655f176af39b" providerId="LiveId" clId="{40E1F261-3C6E-49C7-B0B4-399149FBC14E}" dt="2019-07-09T20:42:11.785" v="3406" actId="1036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40E1F261-3C6E-49C7-B0B4-399149FBC14E}" dt="2019-07-09T17:16:26.156" v="592" actId="6549"/>
          <ac:spMkLst>
            <pc:docMk/>
            <pc:sldMk cId="2523280986" sldId="493"/>
            <ac:spMk id="12" creationId="{DCC5CD11-A186-4659-98F0-10734E780F85}"/>
          </ac:spMkLst>
        </pc:spChg>
        <pc:spChg chg="mod">
          <ac:chgData name="Craig Thomas" userId="00ea655f176af39b" providerId="LiveId" clId="{40E1F261-3C6E-49C7-B0B4-399149FBC14E}" dt="2019-07-09T17:16:40.805" v="650" actId="20577"/>
          <ac:spMkLst>
            <pc:docMk/>
            <pc:sldMk cId="2523280986" sldId="493"/>
            <ac:spMk id="13" creationId="{FF61024C-D442-4C94-9F87-4E4562FED3A2}"/>
          </ac:spMkLst>
        </pc:spChg>
        <pc:spChg chg="mod">
          <ac:chgData name="Craig Thomas" userId="00ea655f176af39b" providerId="LiveId" clId="{40E1F261-3C6E-49C7-B0B4-399149FBC14E}" dt="2019-07-09T17:16:53.556" v="699" actId="6549"/>
          <ac:spMkLst>
            <pc:docMk/>
            <pc:sldMk cId="2523280986" sldId="493"/>
            <ac:spMk id="14" creationId="{61FED26A-B124-4851-84D5-023335D440D3}"/>
          </ac:spMkLst>
        </pc:spChg>
        <pc:spChg chg="add mod">
          <ac:chgData name="Craig Thomas" userId="00ea655f176af39b" providerId="LiveId" clId="{40E1F261-3C6E-49C7-B0B4-399149FBC14E}" dt="2019-07-09T17:18:37.795" v="885" actId="20577"/>
          <ac:spMkLst>
            <pc:docMk/>
            <pc:sldMk cId="2523280986" sldId="493"/>
            <ac:spMk id="15" creationId="{5DA0A7F8-0C62-4533-9201-A6A02C9AD108}"/>
          </ac:spMkLst>
        </pc:spChg>
        <pc:spChg chg="add mod">
          <ac:chgData name="Craig Thomas" userId="00ea655f176af39b" providerId="LiveId" clId="{40E1F261-3C6E-49C7-B0B4-399149FBC14E}" dt="2019-07-09T20:42:07.023" v="3345" actId="1036"/>
          <ac:spMkLst>
            <pc:docMk/>
            <pc:sldMk cId="2523280986" sldId="493"/>
            <ac:spMk id="17" creationId="{751D35F7-BF94-447E-A0BB-0EBABFE11723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18" creationId="{6B392A24-BAE2-4662-AF74-91FA0FEB564B}"/>
          </ac:spMkLst>
        </pc:spChg>
        <pc:spChg chg="mod">
          <ac:chgData name="Craig Thomas" userId="00ea655f176af39b" providerId="LiveId" clId="{40E1F261-3C6E-49C7-B0B4-399149FBC14E}" dt="2019-07-09T17:15:11.344" v="395" actId="6549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40E1F261-3C6E-49C7-B0B4-399149FBC14E}" dt="2019-07-09T17:16:06.842" v="552" actId="20577"/>
          <ac:spMkLst>
            <pc:docMk/>
            <pc:sldMk cId="2523280986" sldId="493"/>
            <ac:spMk id="20" creationId="{F409D098-1137-4469-8755-D98F8579B75A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1" creationId="{E62E26BF-C8A7-42FA-AED6-5E38DEB4DE70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6" creationId="{AF191264-C122-4CAB-B15E-0F71E74F53C8}"/>
          </ac:spMkLst>
        </pc:spChg>
        <pc:picChg chg="add mod">
          <ac:chgData name="Craig Thomas" userId="00ea655f176af39b" providerId="LiveId" clId="{40E1F261-3C6E-49C7-B0B4-399149FBC14E}" dt="2019-07-09T17:14:31.989" v="297" actId="14100"/>
          <ac:picMkLst>
            <pc:docMk/>
            <pc:sldMk cId="2523280986" sldId="493"/>
            <ac:picMk id="2050" creationId="{C9F8D581-664D-42AD-9673-9371537FCE95}"/>
          </ac:picMkLst>
        </pc:picChg>
      </pc:sldChg>
      <pc:sldChg chg="addSp delSp modSp modAnim">
        <pc:chgData name="Craig Thomas" userId="00ea655f176af39b" providerId="LiveId" clId="{40E1F261-3C6E-49C7-B0B4-399149FBC14E}" dt="2019-07-09T19:52:58.922" v="2447"/>
        <pc:sldMkLst>
          <pc:docMk/>
          <pc:sldMk cId="2353120001" sldId="512"/>
        </pc:sldMkLst>
        <pc:spChg chg="add mod">
          <ac:chgData name="Craig Thomas" userId="00ea655f176af39b" providerId="LiveId" clId="{40E1F261-3C6E-49C7-B0B4-399149FBC14E}" dt="2019-07-09T19:33:16.752" v="2207" actId="1035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40E1F261-3C6E-49C7-B0B4-399149FBC14E}" dt="2019-07-09T19:52:30.803" v="2444" actId="14100"/>
          <ac:spMkLst>
            <pc:docMk/>
            <pc:sldMk cId="2353120001" sldId="512"/>
            <ac:spMk id="12" creationId="{1013ECCC-5F14-4DAB-B946-B57DA80E12EA}"/>
          </ac:spMkLst>
        </pc:spChg>
        <pc:spChg chg="mod">
          <ac:chgData name="Craig Thomas" userId="00ea655f176af39b" providerId="LiveId" clId="{40E1F261-3C6E-49C7-B0B4-399149FBC14E}" dt="2019-07-09T19:33:12.438" v="2203" actId="1035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08:45.923" v="1690" actId="1036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10:52.860" v="1843" actId="20577"/>
          <ac:spMkLst>
            <pc:docMk/>
            <pc:sldMk cId="2353120001" sldId="512"/>
            <ac:spMk id="56335" creationId="{00000000-0000-0000-0000-000000000000}"/>
          </ac:spMkLst>
        </pc:spChg>
        <pc:picChg chg="del">
          <ac:chgData name="Craig Thomas" userId="00ea655f176af39b" providerId="LiveId" clId="{40E1F261-3C6E-49C7-B0B4-399149FBC14E}" dt="2019-07-09T17:49:21.891" v="1618" actId="478"/>
          <ac:picMkLst>
            <pc:docMk/>
            <pc:sldMk cId="2353120001" sldId="512"/>
            <ac:picMk id="14" creationId="{620075A2-DBF2-4149-8468-ADD1F10D92AB}"/>
          </ac:picMkLst>
        </pc:picChg>
        <pc:picChg chg="add mod">
          <ac:chgData name="Craig Thomas" userId="00ea655f176af39b" providerId="LiveId" clId="{40E1F261-3C6E-49C7-B0B4-399149FBC14E}" dt="2019-07-09T19:52:42.844" v="2446" actId="1038"/>
          <ac:picMkLst>
            <pc:docMk/>
            <pc:sldMk cId="2353120001" sldId="512"/>
            <ac:picMk id="3074" creationId="{09366298-3BC9-42E3-908A-6265ED38B4D2}"/>
          </ac:picMkLst>
        </pc:picChg>
      </pc:sldChg>
      <pc:sldChg chg="addSp modSp modAnim">
        <pc:chgData name="Craig Thomas" userId="00ea655f176af39b" providerId="LiveId" clId="{40E1F261-3C6E-49C7-B0B4-399149FBC14E}" dt="2019-07-09T21:07:43.157" v="4567" actId="6549"/>
        <pc:sldMkLst>
          <pc:docMk/>
          <pc:sldMk cId="1445870540" sldId="514"/>
        </pc:sldMkLst>
        <pc:spChg chg="add mod">
          <ac:chgData name="Craig Thomas" userId="00ea655f176af39b" providerId="LiveId" clId="{40E1F261-3C6E-49C7-B0B4-399149FBC14E}" dt="2019-07-09T21:06:29.310" v="4561" actId="6549"/>
          <ac:spMkLst>
            <pc:docMk/>
            <pc:sldMk cId="1445870540" sldId="514"/>
            <ac:spMk id="11" creationId="{C49B545A-ECD7-449D-B42B-DE09B727C89C}"/>
          </ac:spMkLst>
        </pc:spChg>
        <pc:spChg chg="mod">
          <ac:chgData name="Craig Thomas" userId="00ea655f176af39b" providerId="LiveId" clId="{40E1F261-3C6E-49C7-B0B4-399149FBC14E}" dt="2019-07-09T21:07:43.157" v="4567" actId="6549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21:03:29.780" v="4234" actId="115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40E1F261-3C6E-49C7-B0B4-399149FBC14E}" dt="2019-07-09T21:02:11.676" v="4089" actId="14100"/>
          <ac:picMkLst>
            <pc:docMk/>
            <pc:sldMk cId="1445870540" sldId="514"/>
            <ac:picMk id="4098" creationId="{DBEA61D6-4A55-4028-8390-BABFE97874D7}"/>
          </ac:picMkLst>
        </pc:picChg>
      </pc:sldChg>
    </pc:docChg>
  </pc:docChgLst>
  <pc:docChgLst>
    <pc:chgData name="Craig Thomas" userId="00ea655f176af39b" providerId="LiveId" clId="{37C3780A-6F43-4FEE-988B-4ABA1FFA0CB3}"/>
    <pc:docChg chg="custSel addSld delSld modSld sldOrd">
      <pc:chgData name="Craig Thomas" userId="00ea655f176af39b" providerId="LiveId" clId="{37C3780A-6F43-4FEE-988B-4ABA1FFA0CB3}" dt="2019-08-03T17:34:28.940" v="4829" actId="20577"/>
      <pc:docMkLst>
        <pc:docMk/>
      </pc:docMkLst>
      <pc:sldChg chg="modSp">
        <pc:chgData name="Craig Thomas" userId="00ea655f176af39b" providerId="LiveId" clId="{37C3780A-6F43-4FEE-988B-4ABA1FFA0CB3}" dt="2019-07-29T16:35:00.977" v="89" actId="6549"/>
        <pc:sldMkLst>
          <pc:docMk/>
          <pc:sldMk cId="1429094725" sldId="273"/>
        </pc:sldMkLst>
        <pc:spChg chg="mod">
          <ac:chgData name="Craig Thomas" userId="00ea655f176af39b" providerId="LiveId" clId="{37C3780A-6F43-4FEE-988B-4ABA1FFA0CB3}" dt="2019-07-29T16:34:45.533" v="62" actId="20577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37C3780A-6F43-4FEE-988B-4ABA1FFA0CB3}" dt="2019-07-29T16:35:00.977" v="89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addSp delSp modSp delAnim modAnim">
        <pc:chgData name="Craig Thomas" userId="00ea655f176af39b" providerId="LiveId" clId="{37C3780A-6F43-4FEE-988B-4ABA1FFA0CB3}" dt="2019-08-02T18:20:12.309" v="760" actId="20577"/>
        <pc:sldMkLst>
          <pc:docMk/>
          <pc:sldMk cId="2523280986" sldId="493"/>
        </pc:sldMkLst>
        <pc:spChg chg="del">
          <ac:chgData name="Craig Thomas" userId="00ea655f176af39b" providerId="LiveId" clId="{37C3780A-6F43-4FEE-988B-4ABA1FFA0CB3}" dt="2019-07-29T16:44:23.236" v="91" actId="478"/>
          <ac:spMkLst>
            <pc:docMk/>
            <pc:sldMk cId="2523280986" sldId="493"/>
            <ac:spMk id="6" creationId="{1A619F2A-623A-4102-9019-CEF577EA1BDF}"/>
          </ac:spMkLst>
        </pc:spChg>
        <pc:spChg chg="add mod">
          <ac:chgData name="Craig Thomas" userId="00ea655f176af39b" providerId="LiveId" clId="{37C3780A-6F43-4FEE-988B-4ABA1FFA0CB3}" dt="2019-08-02T18:18:50.522" v="746" actId="20577"/>
          <ac:spMkLst>
            <pc:docMk/>
            <pc:sldMk cId="2523280986" sldId="493"/>
            <ac:spMk id="10" creationId="{8257C31B-B1A7-44A8-ACBC-E4807B8CAE9D}"/>
          </ac:spMkLst>
        </pc:spChg>
        <pc:spChg chg="add mod">
          <ac:chgData name="Craig Thomas" userId="00ea655f176af39b" providerId="LiveId" clId="{37C3780A-6F43-4FEE-988B-4ABA1FFA0CB3}" dt="2019-08-02T18:17:17.917" v="724" actId="6549"/>
          <ac:spMkLst>
            <pc:docMk/>
            <pc:sldMk cId="2523280986" sldId="493"/>
            <ac:spMk id="12" creationId="{689A4AA7-EDF9-4481-AEFF-CC4D29ABF99A}"/>
          </ac:spMkLst>
        </pc:spChg>
        <pc:spChg chg="del">
          <ac:chgData name="Craig Thomas" userId="00ea655f176af39b" providerId="LiveId" clId="{37C3780A-6F43-4FEE-988B-4ABA1FFA0CB3}" dt="2019-07-29T16:45:36.581" v="159" actId="478"/>
          <ac:spMkLst>
            <pc:docMk/>
            <pc:sldMk cId="2523280986" sldId="493"/>
            <ac:spMk id="15" creationId="{5DA0A7F8-0C62-4533-9201-A6A02C9AD108}"/>
          </ac:spMkLst>
        </pc:spChg>
        <pc:spChg chg="del">
          <ac:chgData name="Craig Thomas" userId="00ea655f176af39b" providerId="LiveId" clId="{37C3780A-6F43-4FEE-988B-4ABA1FFA0CB3}" dt="2019-07-29T16:44:21.508" v="90" actId="478"/>
          <ac:spMkLst>
            <pc:docMk/>
            <pc:sldMk cId="2523280986" sldId="493"/>
            <ac:spMk id="18" creationId="{D61DED1D-1265-4384-9CD6-309BDBD50775}"/>
          </ac:spMkLst>
        </pc:spChg>
        <pc:spChg chg="mod">
          <ac:chgData name="Craig Thomas" userId="00ea655f176af39b" providerId="LiveId" clId="{37C3780A-6F43-4FEE-988B-4ABA1FFA0CB3}" dt="2019-08-02T18:15:59.533" v="717" actId="255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37C3780A-6F43-4FEE-988B-4ABA1FFA0CB3}" dt="2019-08-02T18:20:12.309" v="760" actId="20577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Anim">
        <pc:chgData name="Craig Thomas" userId="00ea655f176af39b" providerId="LiveId" clId="{37C3780A-6F43-4FEE-988B-4ABA1FFA0CB3}" dt="2019-08-03T17:11:13.938" v="4827" actId="1036"/>
        <pc:sldMkLst>
          <pc:docMk/>
          <pc:sldMk cId="2353120001" sldId="512"/>
        </pc:sldMkLst>
        <pc:spChg chg="add mod">
          <ac:chgData name="Craig Thomas" userId="00ea655f176af39b" providerId="LiveId" clId="{37C3780A-6F43-4FEE-988B-4ABA1FFA0CB3}" dt="2019-08-02T18:29:07.546" v="931" actId="164"/>
          <ac:spMkLst>
            <pc:docMk/>
            <pc:sldMk cId="2353120001" sldId="512"/>
            <ac:spMk id="4" creationId="{47CD0A38-6C5F-48E1-9A80-F40E6CBF6F13}"/>
          </ac:spMkLst>
        </pc:spChg>
        <pc:spChg chg="add mod ord">
          <ac:chgData name="Craig Thomas" userId="00ea655f176af39b" providerId="LiveId" clId="{37C3780A-6F43-4FEE-988B-4ABA1FFA0CB3}" dt="2019-08-03T17:11:13.938" v="4827" actId="1036"/>
          <ac:spMkLst>
            <pc:docMk/>
            <pc:sldMk cId="2353120001" sldId="512"/>
            <ac:spMk id="7" creationId="{45E6697C-F342-4749-A49E-556851CE77C1}"/>
          </ac:spMkLst>
        </pc:spChg>
        <pc:spChg chg="mod">
          <ac:chgData name="Craig Thomas" userId="00ea655f176af39b" providerId="LiveId" clId="{37C3780A-6F43-4FEE-988B-4ABA1FFA0CB3}" dt="2019-08-03T17:11:08.468" v="4773" actId="20577"/>
          <ac:spMkLst>
            <pc:docMk/>
            <pc:sldMk cId="2353120001" sldId="512"/>
            <ac:spMk id="11" creationId="{AA7C4120-1F63-4C66-A24D-744890F04F6D}"/>
          </ac:spMkLst>
        </pc:spChg>
        <pc:spChg chg="mod">
          <ac:chgData name="Craig Thomas" userId="00ea655f176af39b" providerId="LiveId" clId="{37C3780A-6F43-4FEE-988B-4ABA1FFA0CB3}" dt="2019-08-02T18:49:36.694" v="2036" actId="20577"/>
          <ac:spMkLst>
            <pc:docMk/>
            <pc:sldMk cId="2353120001" sldId="512"/>
            <ac:spMk id="12" creationId="{1013ECCC-5F14-4DAB-B946-B57DA80E12EA}"/>
          </ac:spMkLst>
        </pc:spChg>
        <pc:spChg chg="del">
          <ac:chgData name="Craig Thomas" userId="00ea655f176af39b" providerId="LiveId" clId="{37C3780A-6F43-4FEE-988B-4ABA1FFA0CB3}" dt="2019-08-02T18:34:20.586" v="1149" actId="478"/>
          <ac:spMkLst>
            <pc:docMk/>
            <pc:sldMk cId="2353120001" sldId="512"/>
            <ac:spMk id="13" creationId="{ABF24317-EC18-463C-8C4C-86EECB06E3E3}"/>
          </ac:spMkLst>
        </pc:spChg>
        <pc:spChg chg="add mod">
          <ac:chgData name="Craig Thomas" userId="00ea655f176af39b" providerId="LiveId" clId="{37C3780A-6F43-4FEE-988B-4ABA1FFA0CB3}" dt="2019-08-02T18:37:50.757" v="1456" actId="1035"/>
          <ac:spMkLst>
            <pc:docMk/>
            <pc:sldMk cId="2353120001" sldId="512"/>
            <ac:spMk id="17" creationId="{E98C440D-9903-4111-B7B2-AA5F60A3C68D}"/>
          </ac:spMkLst>
        </pc:spChg>
        <pc:spChg chg="mod">
          <ac:chgData name="Craig Thomas" userId="00ea655f176af39b" providerId="LiveId" clId="{37C3780A-6F43-4FEE-988B-4ABA1FFA0CB3}" dt="2019-08-02T18:37:42.358" v="1414" actId="6549"/>
          <ac:spMkLst>
            <pc:docMk/>
            <pc:sldMk cId="2353120001" sldId="512"/>
            <ac:spMk id="18" creationId="{FC59F88B-4DAD-4558-B039-062C86F93270}"/>
          </ac:spMkLst>
        </pc:spChg>
        <pc:spChg chg="add mod">
          <ac:chgData name="Craig Thomas" userId="00ea655f176af39b" providerId="LiveId" clId="{37C3780A-6F43-4FEE-988B-4ABA1FFA0CB3}" dt="2019-08-02T18:49:17.277" v="2027" actId="20577"/>
          <ac:spMkLst>
            <pc:docMk/>
            <pc:sldMk cId="2353120001" sldId="512"/>
            <ac:spMk id="19" creationId="{BD2E570A-C76F-47E9-BBC4-7D0032F2AE17}"/>
          </ac:spMkLst>
        </pc:spChg>
        <pc:spChg chg="mod">
          <ac:chgData name="Craig Thomas" userId="00ea655f176af39b" providerId="LiveId" clId="{37C3780A-6F43-4FEE-988B-4ABA1FFA0CB3}" dt="2019-08-02T18:47:26.229" v="2009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37C3780A-6F43-4FEE-988B-4ABA1FFA0CB3}" dt="2019-08-02T18:24:57.487" v="842" actId="1035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37C3780A-6F43-4FEE-988B-4ABA1FFA0CB3}" dt="2019-08-02T18:34:16.617" v="1148" actId="6549"/>
          <ac:spMkLst>
            <pc:docMk/>
            <pc:sldMk cId="2353120001" sldId="512"/>
            <ac:spMk id="56335" creationId="{00000000-0000-0000-0000-000000000000}"/>
          </ac:spMkLst>
        </pc:spChg>
        <pc:grpChg chg="add mod">
          <ac:chgData name="Craig Thomas" userId="00ea655f176af39b" providerId="LiveId" clId="{37C3780A-6F43-4FEE-988B-4ABA1FFA0CB3}" dt="2019-08-02T18:29:07.546" v="931" actId="164"/>
          <ac:grpSpMkLst>
            <pc:docMk/>
            <pc:sldMk cId="2353120001" sldId="512"/>
            <ac:grpSpMk id="6" creationId="{5E34E789-1F1A-434C-86D9-122212491CD6}"/>
          </ac:grpSpMkLst>
        </pc:grpChg>
        <pc:picChg chg="add mod">
          <ac:chgData name="Craig Thomas" userId="00ea655f176af39b" providerId="LiveId" clId="{37C3780A-6F43-4FEE-988B-4ABA1FFA0CB3}" dt="2019-08-02T18:29:07.546" v="931" actId="164"/>
          <ac:picMkLst>
            <pc:docMk/>
            <pc:sldMk cId="2353120001" sldId="512"/>
            <ac:picMk id="1026" creationId="{75AA892E-B7F0-4172-9424-641E386F807D}"/>
          </ac:picMkLst>
        </pc:picChg>
        <pc:picChg chg="del">
          <ac:chgData name="Craig Thomas" userId="00ea655f176af39b" providerId="LiveId" clId="{37C3780A-6F43-4FEE-988B-4ABA1FFA0CB3}" dt="2019-08-02T18:24:28.580" v="819" actId="478"/>
          <ac:picMkLst>
            <pc:docMk/>
            <pc:sldMk cId="2353120001" sldId="512"/>
            <ac:picMk id="2050" creationId="{4765A6B8-5D43-42D8-8D91-C41B73174DF1}"/>
          </ac:picMkLst>
        </pc:picChg>
      </pc:sldChg>
      <pc:sldChg chg="addSp delSp modSp delAnim modAnim">
        <pc:chgData name="Craig Thomas" userId="00ea655f176af39b" providerId="LiveId" clId="{37C3780A-6F43-4FEE-988B-4ABA1FFA0CB3}" dt="2019-08-03T17:34:28.940" v="4829" actId="20577"/>
        <pc:sldMkLst>
          <pc:docMk/>
          <pc:sldMk cId="1445870540" sldId="514"/>
        </pc:sldMkLst>
        <pc:spChg chg="mod">
          <ac:chgData name="Craig Thomas" userId="00ea655f176af39b" providerId="LiveId" clId="{37C3780A-6F43-4FEE-988B-4ABA1FFA0CB3}" dt="2019-08-02T20:13:27.754" v="4707" actId="1036"/>
          <ac:spMkLst>
            <pc:docMk/>
            <pc:sldMk cId="1445870540" sldId="514"/>
            <ac:spMk id="11" creationId="{C49B545A-ECD7-449D-B42B-DE09B727C89C}"/>
          </ac:spMkLst>
        </pc:spChg>
        <pc:spChg chg="del">
          <ac:chgData name="Craig Thomas" userId="00ea655f176af39b" providerId="LiveId" clId="{37C3780A-6F43-4FEE-988B-4ABA1FFA0CB3}" dt="2019-08-02T20:08:16.484" v="4235" actId="478"/>
          <ac:spMkLst>
            <pc:docMk/>
            <pc:sldMk cId="1445870540" sldId="514"/>
            <ac:spMk id="12" creationId="{EFC3EE1C-D5D6-470E-812F-562D09448193}"/>
          </ac:spMkLst>
        </pc:spChg>
        <pc:spChg chg="mod">
          <ac:chgData name="Craig Thomas" userId="00ea655f176af39b" providerId="LiveId" clId="{37C3780A-6F43-4FEE-988B-4ABA1FFA0CB3}" dt="2019-08-02T20:13:27.754" v="4707" actId="1036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37C3780A-6F43-4FEE-988B-4ABA1FFA0CB3}" dt="2019-08-02T18:47:26.229" v="2009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37C3780A-6F43-4FEE-988B-4ABA1FFA0CB3}" dt="2019-08-03T17:34:28.940" v="4829" actId="20577"/>
          <ac:spMkLst>
            <pc:docMk/>
            <pc:sldMk cId="1445870540" sldId="514"/>
            <ac:spMk id="56335" creationId="{00000000-0000-0000-0000-000000000000}"/>
          </ac:spMkLst>
        </pc:spChg>
        <pc:picChg chg="del">
          <ac:chgData name="Craig Thomas" userId="00ea655f176af39b" providerId="LiveId" clId="{37C3780A-6F43-4FEE-988B-4ABA1FFA0CB3}" dt="2019-08-02T20:09:35.977" v="4236" actId="478"/>
          <ac:picMkLst>
            <pc:docMk/>
            <pc:sldMk cId="1445870540" sldId="514"/>
            <ac:picMk id="3074" creationId="{2A9C1565-1E09-4AA4-9D73-B7101CECA49E}"/>
          </ac:picMkLst>
        </pc:picChg>
        <pc:picChg chg="add mod">
          <ac:chgData name="Craig Thomas" userId="00ea655f176af39b" providerId="LiveId" clId="{37C3780A-6F43-4FEE-988B-4ABA1FFA0CB3}" dt="2019-08-02T20:13:36.989" v="4709" actId="1035"/>
          <ac:picMkLst>
            <pc:docMk/>
            <pc:sldMk cId="1445870540" sldId="514"/>
            <ac:picMk id="5122" creationId="{93B44D5C-A0AA-4D4D-90EE-D5BE3929AE4E}"/>
          </ac:picMkLst>
        </pc:picChg>
      </pc:sldChg>
    </pc:docChg>
  </pc:docChgLst>
  <pc:docChgLst>
    <pc:chgData name="Craig Thomas" userId="00ea655f176af39b" providerId="LiveId" clId="{DF801550-1395-4FB5-9C38-9D292DC5C1CA}"/>
    <pc:docChg chg="custSel addSld delSld modSld">
      <pc:chgData name="Craig Thomas" userId="00ea655f176af39b" providerId="LiveId" clId="{DF801550-1395-4FB5-9C38-9D292DC5C1CA}" dt="2019-08-11T12:08:56.766" v="6037" actId="20577"/>
      <pc:docMkLst>
        <pc:docMk/>
      </pc:docMkLst>
      <pc:sldChg chg="modSp">
        <pc:chgData name="Craig Thomas" userId="00ea655f176af39b" providerId="LiveId" clId="{DF801550-1395-4FB5-9C38-9D292DC5C1CA}" dt="2019-08-09T14:24:06.314" v="1410" actId="403"/>
        <pc:sldMkLst>
          <pc:docMk/>
          <pc:sldMk cId="1429094725" sldId="273"/>
        </pc:sldMkLst>
        <pc:spChg chg="mod">
          <ac:chgData name="Craig Thomas" userId="00ea655f176af39b" providerId="LiveId" clId="{DF801550-1395-4FB5-9C38-9D292DC5C1CA}" dt="2019-08-09T14:24:06.314" v="1410" actId="403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DF801550-1395-4FB5-9C38-9D292DC5C1CA}" dt="2019-08-09T14:23:39.206" v="1409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addSp modSp modAnim">
        <pc:chgData name="Craig Thomas" userId="00ea655f176af39b" providerId="LiveId" clId="{DF801550-1395-4FB5-9C38-9D292DC5C1CA}" dt="2019-08-11T11:47:35.670" v="6035" actId="20577"/>
        <pc:sldMkLst>
          <pc:docMk/>
          <pc:sldMk cId="2523280986" sldId="493"/>
        </pc:sldMkLst>
        <pc:spChg chg="mod">
          <ac:chgData name="Craig Thomas" userId="00ea655f176af39b" providerId="LiveId" clId="{DF801550-1395-4FB5-9C38-9D292DC5C1CA}" dt="2019-08-10T12:25:11.132" v="5938" actId="20577"/>
          <ac:spMkLst>
            <pc:docMk/>
            <pc:sldMk cId="2523280986" sldId="493"/>
            <ac:spMk id="10" creationId="{8257C31B-B1A7-44A8-ACBC-E4807B8CAE9D}"/>
          </ac:spMkLst>
        </pc:spChg>
        <pc:spChg chg="add mod">
          <ac:chgData name="Craig Thomas" userId="00ea655f176af39b" providerId="LiveId" clId="{DF801550-1395-4FB5-9C38-9D292DC5C1CA}" dt="2019-08-11T11:47:35.670" v="6035" actId="20577"/>
          <ac:spMkLst>
            <pc:docMk/>
            <pc:sldMk cId="2523280986" sldId="493"/>
            <ac:spMk id="11" creationId="{677F4D1F-2C5F-434D-AE8A-DBC4511F4406}"/>
          </ac:spMkLst>
        </pc:spChg>
        <pc:spChg chg="mod">
          <ac:chgData name="Craig Thomas" userId="00ea655f176af39b" providerId="LiveId" clId="{DF801550-1395-4FB5-9C38-9D292DC5C1CA}" dt="2019-08-09T14:07:14.822" v="203" actId="207"/>
          <ac:spMkLst>
            <pc:docMk/>
            <pc:sldMk cId="2523280986" sldId="493"/>
            <ac:spMk id="12" creationId="{689A4AA7-EDF9-4481-AEFF-CC4D29ABF99A}"/>
          </ac:spMkLst>
        </pc:spChg>
      </pc:sldChg>
      <pc:sldChg chg="addSp delSp modSp delAnim modAnim">
        <pc:chgData name="Craig Thomas" userId="00ea655f176af39b" providerId="LiveId" clId="{DF801550-1395-4FB5-9C38-9D292DC5C1CA}" dt="2019-08-10T12:35:29.508" v="5967" actId="6549"/>
        <pc:sldMkLst>
          <pc:docMk/>
          <pc:sldMk cId="2353120001" sldId="512"/>
        </pc:sldMkLst>
        <pc:spChg chg="del">
          <ac:chgData name="Craig Thomas" userId="00ea655f176af39b" providerId="LiveId" clId="{DF801550-1395-4FB5-9C38-9D292DC5C1CA}" dt="2019-08-09T14:24:42.428" v="1411" actId="478"/>
          <ac:spMkLst>
            <pc:docMk/>
            <pc:sldMk cId="2353120001" sldId="512"/>
            <ac:spMk id="7" creationId="{45E6697C-F342-4749-A49E-556851CE77C1}"/>
          </ac:spMkLst>
        </pc:spChg>
        <pc:spChg chg="mod">
          <ac:chgData name="Craig Thomas" userId="00ea655f176af39b" providerId="LiveId" clId="{DF801550-1395-4FB5-9C38-9D292DC5C1CA}" dt="2019-08-09T14:42:02.043" v="2474" actId="1036"/>
          <ac:spMkLst>
            <pc:docMk/>
            <pc:sldMk cId="2353120001" sldId="512"/>
            <ac:spMk id="11" creationId="{AA7C4120-1F63-4C66-A24D-744890F04F6D}"/>
          </ac:spMkLst>
        </pc:spChg>
        <pc:spChg chg="del">
          <ac:chgData name="Craig Thomas" userId="00ea655f176af39b" providerId="LiveId" clId="{DF801550-1395-4FB5-9C38-9D292DC5C1CA}" dt="2019-08-09T14:36:44.213" v="1980" actId="478"/>
          <ac:spMkLst>
            <pc:docMk/>
            <pc:sldMk cId="2353120001" sldId="512"/>
            <ac:spMk id="12" creationId="{1013ECCC-5F14-4DAB-B946-B57DA80E12EA}"/>
          </ac:spMkLst>
        </pc:spChg>
        <pc:spChg chg="del">
          <ac:chgData name="Craig Thomas" userId="00ea655f176af39b" providerId="LiveId" clId="{DF801550-1395-4FB5-9C38-9D292DC5C1CA}" dt="2019-08-09T14:27:57.570" v="1530" actId="478"/>
          <ac:spMkLst>
            <pc:docMk/>
            <pc:sldMk cId="2353120001" sldId="512"/>
            <ac:spMk id="17" creationId="{E98C440D-9903-4111-B7B2-AA5F60A3C68D}"/>
          </ac:spMkLst>
        </pc:spChg>
        <pc:spChg chg="del">
          <ac:chgData name="Craig Thomas" userId="00ea655f176af39b" providerId="LiveId" clId="{DF801550-1395-4FB5-9C38-9D292DC5C1CA}" dt="2019-08-09T14:27:16.939" v="1504" actId="478"/>
          <ac:spMkLst>
            <pc:docMk/>
            <pc:sldMk cId="2353120001" sldId="512"/>
            <ac:spMk id="18" creationId="{FC59F88B-4DAD-4558-B039-062C86F93270}"/>
          </ac:spMkLst>
        </pc:spChg>
        <pc:spChg chg="del">
          <ac:chgData name="Craig Thomas" userId="00ea655f176af39b" providerId="LiveId" clId="{DF801550-1395-4FB5-9C38-9D292DC5C1CA}" dt="2019-08-09T14:36:44.213" v="1980" actId="478"/>
          <ac:spMkLst>
            <pc:docMk/>
            <pc:sldMk cId="2353120001" sldId="512"/>
            <ac:spMk id="19" creationId="{BD2E570A-C76F-47E9-BBC4-7D0032F2AE17}"/>
          </ac:spMkLst>
        </pc:spChg>
        <pc:spChg chg="add mod">
          <ac:chgData name="Craig Thomas" userId="00ea655f176af39b" providerId="LiveId" clId="{DF801550-1395-4FB5-9C38-9D292DC5C1CA}" dt="2019-08-09T14:42:02.043" v="2474" actId="1036"/>
          <ac:spMkLst>
            <pc:docMk/>
            <pc:sldMk cId="2353120001" sldId="512"/>
            <ac:spMk id="20" creationId="{7FB9E3B3-A162-4D18-973D-77C98DE8A091}"/>
          </ac:spMkLst>
        </pc:spChg>
        <pc:spChg chg="add mod">
          <ac:chgData name="Craig Thomas" userId="00ea655f176af39b" providerId="LiveId" clId="{DF801550-1395-4FB5-9C38-9D292DC5C1CA}" dt="2019-08-10T12:35:29.508" v="5967" actId="6549"/>
          <ac:spMkLst>
            <pc:docMk/>
            <pc:sldMk cId="2353120001" sldId="512"/>
            <ac:spMk id="21" creationId="{C322912D-390F-49AE-9F03-8E7DDF92B819}"/>
          </ac:spMkLst>
        </pc:spChg>
        <pc:spChg chg="mod">
          <ac:chgData name="Craig Thomas" userId="00ea655f176af39b" providerId="LiveId" clId="{DF801550-1395-4FB5-9C38-9D292DC5C1CA}" dt="2019-08-09T14:43:09.537" v="2475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DF801550-1395-4FB5-9C38-9D292DC5C1CA}" dt="2019-08-09T14:37:20.567" v="2035" actId="1035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DF801550-1395-4FB5-9C38-9D292DC5C1CA}" dt="2019-08-10T12:31:59.203" v="5959" actId="115"/>
          <ac:spMkLst>
            <pc:docMk/>
            <pc:sldMk cId="2353120001" sldId="512"/>
            <ac:spMk id="56335" creationId="{00000000-0000-0000-0000-000000000000}"/>
          </ac:spMkLst>
        </pc:spChg>
        <pc:grpChg chg="del">
          <ac:chgData name="Craig Thomas" userId="00ea655f176af39b" providerId="LiveId" clId="{DF801550-1395-4FB5-9C38-9D292DC5C1CA}" dt="2019-08-09T14:25:32.849" v="1412" actId="478"/>
          <ac:grpSpMkLst>
            <pc:docMk/>
            <pc:sldMk cId="2353120001" sldId="512"/>
            <ac:grpSpMk id="6" creationId="{5E34E789-1F1A-434C-86D9-122212491CD6}"/>
          </ac:grpSpMkLst>
        </pc:grpChg>
        <pc:picChg chg="add mod">
          <ac:chgData name="Craig Thomas" userId="00ea655f176af39b" providerId="LiveId" clId="{DF801550-1395-4FB5-9C38-9D292DC5C1CA}" dt="2019-08-09T14:41:52.795" v="2471" actId="14100"/>
          <ac:picMkLst>
            <pc:docMk/>
            <pc:sldMk cId="2353120001" sldId="512"/>
            <ac:picMk id="8" creationId="{3F1D1C14-5871-40CE-9AE9-251BF96C30FE}"/>
          </ac:picMkLst>
        </pc:picChg>
      </pc:sldChg>
      <pc:sldChg chg="addSp delSp modSp modAnim">
        <pc:chgData name="Craig Thomas" userId="00ea655f176af39b" providerId="LiveId" clId="{DF801550-1395-4FB5-9C38-9D292DC5C1CA}" dt="2019-08-09T17:49:02.765" v="5931"/>
        <pc:sldMkLst>
          <pc:docMk/>
          <pc:sldMk cId="1445870540" sldId="514"/>
        </pc:sldMkLst>
        <pc:spChg chg="mod">
          <ac:chgData name="Craig Thomas" userId="00ea655f176af39b" providerId="LiveId" clId="{DF801550-1395-4FB5-9C38-9D292DC5C1CA}" dt="2019-08-09T17:41:08.924" v="5327" actId="14100"/>
          <ac:spMkLst>
            <pc:docMk/>
            <pc:sldMk cId="1445870540" sldId="514"/>
            <ac:spMk id="2" creationId="{00000000-0000-0000-0000-000000000000}"/>
          </ac:spMkLst>
        </pc:spChg>
        <pc:spChg chg="mod">
          <ac:chgData name="Craig Thomas" userId="00ea655f176af39b" providerId="LiveId" clId="{DF801550-1395-4FB5-9C38-9D292DC5C1CA}" dt="2019-08-09T17:46:34.182" v="5802" actId="1035"/>
          <ac:spMkLst>
            <pc:docMk/>
            <pc:sldMk cId="1445870540" sldId="514"/>
            <ac:spMk id="11" creationId="{C49B545A-ECD7-449D-B42B-DE09B727C89C}"/>
          </ac:spMkLst>
        </pc:spChg>
        <pc:spChg chg="add mod">
          <ac:chgData name="Craig Thomas" userId="00ea655f176af39b" providerId="LiveId" clId="{DF801550-1395-4FB5-9C38-9D292DC5C1CA}" dt="2019-08-09T17:48:37.563" v="5929" actId="6549"/>
          <ac:spMkLst>
            <pc:docMk/>
            <pc:sldMk cId="1445870540" sldId="514"/>
            <ac:spMk id="12" creationId="{DCA635F8-78E3-4153-AC7D-F6728B3CD755}"/>
          </ac:spMkLst>
        </pc:spChg>
        <pc:spChg chg="mod">
          <ac:chgData name="Craig Thomas" userId="00ea655f176af39b" providerId="LiveId" clId="{DF801550-1395-4FB5-9C38-9D292DC5C1CA}" dt="2019-08-09T17:47:16.288" v="5909" actId="6549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DF801550-1395-4FB5-9C38-9D292DC5C1CA}" dt="2019-08-09T14:43:09.537" v="2475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DF801550-1395-4FB5-9C38-9D292DC5C1CA}" dt="2019-08-09T17:46:25.191" v="5794" actId="14100"/>
          <ac:spMkLst>
            <pc:docMk/>
            <pc:sldMk cId="1445870540" sldId="514"/>
            <ac:spMk id="56335" creationId="{00000000-0000-0000-0000-000000000000}"/>
          </ac:spMkLst>
        </pc:spChg>
        <pc:picChg chg="del">
          <ac:chgData name="Craig Thomas" userId="00ea655f176af39b" providerId="LiveId" clId="{DF801550-1395-4FB5-9C38-9D292DC5C1CA}" dt="2019-08-09T17:42:10.052" v="5328" actId="478"/>
          <ac:picMkLst>
            <pc:docMk/>
            <pc:sldMk cId="1445870540" sldId="514"/>
            <ac:picMk id="5122" creationId="{93B44D5C-A0AA-4D4D-90EE-D5BE3929AE4E}"/>
          </ac:picMkLst>
        </pc:picChg>
        <pc:picChg chg="add mod">
          <ac:chgData name="Craig Thomas" userId="00ea655f176af39b" providerId="LiveId" clId="{DF801550-1395-4FB5-9C38-9D292DC5C1CA}" dt="2019-08-09T17:42:26.010" v="5361" actId="14100"/>
          <ac:picMkLst>
            <pc:docMk/>
            <pc:sldMk cId="1445870540" sldId="514"/>
            <ac:picMk id="6146" creationId="{8E904D37-C741-437F-AA29-D0557813D0F0}"/>
          </ac:picMkLst>
        </pc:picChg>
      </pc:sldChg>
      <pc:sldChg chg="addSp delSp modSp add modAnim">
        <pc:chgData name="Craig Thomas" userId="00ea655f176af39b" providerId="LiveId" clId="{DF801550-1395-4FB5-9C38-9D292DC5C1CA}" dt="2019-08-10T12:29:27.135" v="5957" actId="207"/>
        <pc:sldMkLst>
          <pc:docMk/>
          <pc:sldMk cId="2147845132" sldId="521"/>
        </pc:sldMkLst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0" creationId="{8257C31B-B1A7-44A8-ACBC-E4807B8CAE9D}"/>
          </ac:spMkLst>
        </pc:spChg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1" creationId="{677F4D1F-2C5F-434D-AE8A-DBC4511F4406}"/>
          </ac:spMkLst>
        </pc:spChg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2" creationId="{689A4AA7-EDF9-4481-AEFF-CC4D29ABF99A}"/>
          </ac:spMkLst>
        </pc:spChg>
        <pc:spChg chg="add mod">
          <ac:chgData name="Craig Thomas" userId="00ea655f176af39b" providerId="LiveId" clId="{DF801550-1395-4FB5-9C38-9D292DC5C1CA}" dt="2019-08-10T12:29:27.135" v="5957" actId="207"/>
          <ac:spMkLst>
            <pc:docMk/>
            <pc:sldMk cId="2147845132" sldId="521"/>
            <ac:spMk id="13" creationId="{B6264ED1-C6FE-48C0-A2F0-46FDF5D499B9}"/>
          </ac:spMkLst>
        </pc:spChg>
        <pc:spChg chg="add mod">
          <ac:chgData name="Craig Thomas" userId="00ea655f176af39b" providerId="LiveId" clId="{DF801550-1395-4FB5-9C38-9D292DC5C1CA}" dt="2019-08-09T14:20:46.359" v="1293" actId="1076"/>
          <ac:spMkLst>
            <pc:docMk/>
            <pc:sldMk cId="2147845132" sldId="521"/>
            <ac:spMk id="14" creationId="{C2C4954D-0723-48E6-8CAF-7972D4DBFD58}"/>
          </ac:spMkLst>
        </pc:spChg>
        <pc:spChg chg="mod">
          <ac:chgData name="Craig Thomas" userId="00ea655f176af39b" providerId="LiveId" clId="{DF801550-1395-4FB5-9C38-9D292DC5C1CA}" dt="2019-08-10T12:26:38.680" v="5939" actId="947"/>
          <ac:spMkLst>
            <pc:docMk/>
            <pc:sldMk cId="2147845132" sldId="521"/>
            <ac:spMk id="19" creationId="{482D0756-7117-48F0-8ABB-32D83A535B55}"/>
          </ac:spMkLst>
        </pc:spChg>
        <pc:spChg chg="mod">
          <ac:chgData name="Craig Thomas" userId="00ea655f176af39b" providerId="LiveId" clId="{DF801550-1395-4FB5-9C38-9D292DC5C1CA}" dt="2019-08-10T12:28:23.473" v="5955" actId="1035"/>
          <ac:spMkLst>
            <pc:docMk/>
            <pc:sldMk cId="2147845132" sldId="521"/>
            <ac:spMk id="20" creationId="{F409D098-1137-4469-8755-D98F8579B75A}"/>
          </ac:spMkLst>
        </pc:spChg>
        <pc:picChg chg="mod">
          <ac:chgData name="Craig Thomas" userId="00ea655f176af39b" providerId="LiveId" clId="{DF801550-1395-4FB5-9C38-9D292DC5C1CA}" dt="2019-08-09T14:20:40.895" v="1292" actId="1076"/>
          <ac:picMkLst>
            <pc:docMk/>
            <pc:sldMk cId="2147845132" sldId="521"/>
            <ac:picMk id="2050" creationId="{C9F8D581-664D-42AD-9673-9371537FCE95}"/>
          </ac:picMkLst>
        </pc:picChg>
      </pc:sldChg>
    </pc:docChg>
  </pc:docChgLst>
  <pc:docChgLst>
    <pc:chgData name="Craig Thomas" userId="00ea655f176af39b" providerId="LiveId" clId="{EE8B0A96-7BE5-474F-9EB4-9C348FB65B53}"/>
    <pc:docChg chg="addSld delSld modSld sldOrd">
      <pc:chgData name="Craig Thomas" userId="00ea655f176af39b" providerId="LiveId" clId="{EE8B0A96-7BE5-474F-9EB4-9C348FB65B53}" dt="2019-08-18T12:13:47.587" v="5563" actId="20577"/>
      <pc:docMkLst>
        <pc:docMk/>
      </pc:docMkLst>
      <pc:sldChg chg="modSp">
        <pc:chgData name="Craig Thomas" userId="00ea655f176af39b" providerId="LiveId" clId="{EE8B0A96-7BE5-474F-9EB4-9C348FB65B53}" dt="2019-08-14T17:06:29.343" v="791" actId="6549"/>
        <pc:sldMkLst>
          <pc:docMk/>
          <pc:sldMk cId="1429094725" sldId="273"/>
        </pc:sldMkLst>
        <pc:spChg chg="mod">
          <ac:chgData name="Craig Thomas" userId="00ea655f176af39b" providerId="LiveId" clId="{EE8B0A96-7BE5-474F-9EB4-9C348FB65B53}" dt="2019-08-14T17:06:12.451" v="761" actId="6549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EE8B0A96-7BE5-474F-9EB4-9C348FB65B53}" dt="2019-08-14T17:06:29.343" v="791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addSp modSp modAnim">
        <pc:chgData name="Craig Thomas" userId="00ea655f176af39b" providerId="LiveId" clId="{EE8B0A96-7BE5-474F-9EB4-9C348FB65B53}" dt="2019-08-14T16:58:40.067" v="177" actId="14100"/>
        <pc:sldMkLst>
          <pc:docMk/>
          <pc:sldMk cId="2523280986" sldId="493"/>
        </pc:sldMkLst>
        <pc:spChg chg="mod">
          <ac:chgData name="Craig Thomas" userId="00ea655f176af39b" providerId="LiveId" clId="{EE8B0A96-7BE5-474F-9EB4-9C348FB65B53}" dt="2019-08-14T16:57:28.717" v="93" actId="1035"/>
          <ac:spMkLst>
            <pc:docMk/>
            <pc:sldMk cId="2523280986" sldId="493"/>
            <ac:spMk id="10" creationId="{8257C31B-B1A7-44A8-ACBC-E4807B8CAE9D}"/>
          </ac:spMkLst>
        </pc:spChg>
        <pc:spChg chg="mod">
          <ac:chgData name="Craig Thomas" userId="00ea655f176af39b" providerId="LiveId" clId="{EE8B0A96-7BE5-474F-9EB4-9C348FB65B53}" dt="2019-08-14T16:57:28.717" v="93" actId="1035"/>
          <ac:spMkLst>
            <pc:docMk/>
            <pc:sldMk cId="2523280986" sldId="493"/>
            <ac:spMk id="11" creationId="{677F4D1F-2C5F-434D-AE8A-DBC4511F4406}"/>
          </ac:spMkLst>
        </pc:spChg>
        <pc:spChg chg="mod">
          <ac:chgData name="Craig Thomas" userId="00ea655f176af39b" providerId="LiveId" clId="{EE8B0A96-7BE5-474F-9EB4-9C348FB65B53}" dt="2019-08-14T16:57:28.717" v="93" actId="1035"/>
          <ac:spMkLst>
            <pc:docMk/>
            <pc:sldMk cId="2523280986" sldId="493"/>
            <ac:spMk id="12" creationId="{689A4AA7-EDF9-4481-AEFF-CC4D29ABF99A}"/>
          </ac:spMkLst>
        </pc:spChg>
        <pc:spChg chg="add mod">
          <ac:chgData name="Craig Thomas" userId="00ea655f176af39b" providerId="LiveId" clId="{EE8B0A96-7BE5-474F-9EB4-9C348FB65B53}" dt="2019-08-14T16:58:22.351" v="168" actId="6549"/>
          <ac:spMkLst>
            <pc:docMk/>
            <pc:sldMk cId="2523280986" sldId="493"/>
            <ac:spMk id="13" creationId="{E282541C-AEB8-44D4-A7C3-3582ACFA0F01}"/>
          </ac:spMkLst>
        </pc:spChg>
        <pc:spChg chg="mod">
          <ac:chgData name="Craig Thomas" userId="00ea655f176af39b" providerId="LiveId" clId="{EE8B0A96-7BE5-474F-9EB4-9C348FB65B53}" dt="2019-08-14T16:58:40.067" v="177" actId="14100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Anim">
        <pc:chgData name="Craig Thomas" userId="00ea655f176af39b" providerId="LiveId" clId="{EE8B0A96-7BE5-474F-9EB4-9C348FB65B53}" dt="2019-08-16T17:33:31.943" v="5326" actId="20577"/>
        <pc:sldMkLst>
          <pc:docMk/>
          <pc:sldMk cId="2353120001" sldId="512"/>
        </pc:sldMkLst>
        <pc:spChg chg="mod">
          <ac:chgData name="Craig Thomas" userId="00ea655f176af39b" providerId="LiveId" clId="{EE8B0A96-7BE5-474F-9EB4-9C348FB65B53}" dt="2019-08-16T17:33:24.353" v="5325" actId="1035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EE8B0A96-7BE5-474F-9EB4-9C348FB65B53}" dt="2019-08-16T17:33:31.943" v="5326" actId="20577"/>
          <ac:spMkLst>
            <pc:docMk/>
            <pc:sldMk cId="2353120001" sldId="512"/>
            <ac:spMk id="13" creationId="{3F94085A-6D79-4317-BCB4-1B77CB2E1C75}"/>
          </ac:spMkLst>
        </pc:spChg>
        <pc:spChg chg="add mod">
          <ac:chgData name="Craig Thomas" userId="00ea655f176af39b" providerId="LiveId" clId="{EE8B0A96-7BE5-474F-9EB4-9C348FB65B53}" dt="2019-08-14T17:15:51.775" v="1494" actId="1036"/>
          <ac:spMkLst>
            <pc:docMk/>
            <pc:sldMk cId="2353120001" sldId="512"/>
            <ac:spMk id="14" creationId="{669FEC1B-0919-46BF-B24A-3A48513DA667}"/>
          </ac:spMkLst>
        </pc:spChg>
        <pc:spChg chg="del">
          <ac:chgData name="Craig Thomas" userId="00ea655f176af39b" providerId="LiveId" clId="{EE8B0A96-7BE5-474F-9EB4-9C348FB65B53}" dt="2019-08-14T17:10:55.294" v="1002" actId="478"/>
          <ac:spMkLst>
            <pc:docMk/>
            <pc:sldMk cId="2353120001" sldId="512"/>
            <ac:spMk id="20" creationId="{7FB9E3B3-A162-4D18-973D-77C98DE8A091}"/>
          </ac:spMkLst>
        </pc:spChg>
        <pc:spChg chg="del mod">
          <ac:chgData name="Craig Thomas" userId="00ea655f176af39b" providerId="LiveId" clId="{EE8B0A96-7BE5-474F-9EB4-9C348FB65B53}" dt="2019-08-14T17:12:31.168" v="1146" actId="478"/>
          <ac:spMkLst>
            <pc:docMk/>
            <pc:sldMk cId="2353120001" sldId="512"/>
            <ac:spMk id="21" creationId="{C322912D-390F-49AE-9F03-8E7DDF92B819}"/>
          </ac:spMkLst>
        </pc:spChg>
        <pc:spChg chg="mod">
          <ac:chgData name="Craig Thomas" userId="00ea655f176af39b" providerId="LiveId" clId="{EE8B0A96-7BE5-474F-9EB4-9C348FB65B53}" dt="2019-08-14T17:23:58.858" v="1908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EE8B0A96-7BE5-474F-9EB4-9C348FB65B53}" dt="2019-08-14T17:08:57.800" v="847" actId="6549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16T17:30:23.117" v="5311" actId="14100"/>
          <ac:spMkLst>
            <pc:docMk/>
            <pc:sldMk cId="2353120001" sldId="512"/>
            <ac:spMk id="56335" creationId="{00000000-0000-0000-0000-000000000000}"/>
          </ac:spMkLst>
        </pc:spChg>
        <pc:picChg chg="del">
          <ac:chgData name="Craig Thomas" userId="00ea655f176af39b" providerId="LiveId" clId="{EE8B0A96-7BE5-474F-9EB4-9C348FB65B53}" dt="2019-08-14T17:07:48.767" v="792" actId="478"/>
          <ac:picMkLst>
            <pc:docMk/>
            <pc:sldMk cId="2353120001" sldId="512"/>
            <ac:picMk id="8" creationId="{3F1D1C14-5871-40CE-9AE9-251BF96C30FE}"/>
          </ac:picMkLst>
        </pc:picChg>
        <pc:picChg chg="add mod">
          <ac:chgData name="Craig Thomas" userId="00ea655f176af39b" providerId="LiveId" clId="{EE8B0A96-7BE5-474F-9EB4-9C348FB65B53}" dt="2019-08-14T17:08:03.294" v="809" actId="14100"/>
          <ac:picMkLst>
            <pc:docMk/>
            <pc:sldMk cId="2353120001" sldId="512"/>
            <ac:picMk id="1026" creationId="{23311396-07E9-4A2D-A337-C84D83BB244C}"/>
          </ac:picMkLst>
        </pc:picChg>
      </pc:sldChg>
      <pc:sldChg chg="addSp delSp modSp modAnim">
        <pc:chgData name="Craig Thomas" userId="00ea655f176af39b" providerId="LiveId" clId="{EE8B0A96-7BE5-474F-9EB4-9C348FB65B53}" dt="2019-08-18T12:13:47.587" v="5563" actId="20577"/>
        <pc:sldMkLst>
          <pc:docMk/>
          <pc:sldMk cId="1445870540" sldId="514"/>
        </pc:sldMkLst>
        <pc:spChg chg="mod">
          <ac:chgData name="Craig Thomas" userId="00ea655f176af39b" providerId="LiveId" clId="{EE8B0A96-7BE5-474F-9EB4-9C348FB65B53}" dt="2019-08-18T12:13:47.587" v="5563" actId="20577"/>
          <ac:spMkLst>
            <pc:docMk/>
            <pc:sldMk cId="1445870540" sldId="514"/>
            <ac:spMk id="11" creationId="{C49B545A-ECD7-449D-B42B-DE09B727C89C}"/>
          </ac:spMkLst>
        </pc:spChg>
        <pc:spChg chg="del mod">
          <ac:chgData name="Craig Thomas" userId="00ea655f176af39b" providerId="LiveId" clId="{EE8B0A96-7BE5-474F-9EB4-9C348FB65B53}" dt="2019-08-14T18:17:22.519" v="4955" actId="478"/>
          <ac:spMkLst>
            <pc:docMk/>
            <pc:sldMk cId="1445870540" sldId="514"/>
            <ac:spMk id="12" creationId="{DCA635F8-78E3-4153-AC7D-F6728B3CD755}"/>
          </ac:spMkLst>
        </pc:spChg>
        <pc:spChg chg="mod">
          <ac:chgData name="Craig Thomas" userId="00ea655f176af39b" providerId="LiveId" clId="{EE8B0A96-7BE5-474F-9EB4-9C348FB65B53}" dt="2019-08-14T18:20:11.047" v="5157" actId="20577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EE8B0A96-7BE5-474F-9EB4-9C348FB65B53}" dt="2019-08-14T17:23:58.858" v="1908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EE8B0A96-7BE5-474F-9EB4-9C348FB65B53}" dt="2019-08-14T18:16:47.611" v="4887" actId="14100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EE8B0A96-7BE5-474F-9EB4-9C348FB65B53}" dt="2019-08-14T18:15:50.736" v="4813" actId="1076"/>
          <ac:picMkLst>
            <pc:docMk/>
            <pc:sldMk cId="1445870540" sldId="514"/>
            <ac:picMk id="2050" creationId="{63CA19F4-A662-4720-91AE-A3A633686356}"/>
          </ac:picMkLst>
        </pc:picChg>
        <pc:picChg chg="del">
          <ac:chgData name="Craig Thomas" userId="00ea655f176af39b" providerId="LiveId" clId="{EE8B0A96-7BE5-474F-9EB4-9C348FB65B53}" dt="2019-08-14T18:15:46.041" v="4811" actId="478"/>
          <ac:picMkLst>
            <pc:docMk/>
            <pc:sldMk cId="1445870540" sldId="514"/>
            <ac:picMk id="6146" creationId="{8E904D37-C741-437F-AA29-D0557813D0F0}"/>
          </ac:picMkLst>
        </pc:picChg>
      </pc:sldChg>
      <pc:sldChg chg="addSp delSp modSp modAnim">
        <pc:chgData name="Craig Thomas" userId="00ea655f176af39b" providerId="LiveId" clId="{EE8B0A96-7BE5-474F-9EB4-9C348FB65B53}" dt="2019-08-16T17:24:49.952" v="5309"/>
        <pc:sldMkLst>
          <pc:docMk/>
          <pc:sldMk cId="2147845132" sldId="521"/>
        </pc:sldMkLst>
        <pc:spChg chg="add mod">
          <ac:chgData name="Craig Thomas" userId="00ea655f176af39b" providerId="LiveId" clId="{EE8B0A96-7BE5-474F-9EB4-9C348FB65B53}" dt="2019-08-16T17:24:24.088" v="5303" actId="1036"/>
          <ac:spMkLst>
            <pc:docMk/>
            <pc:sldMk cId="2147845132" sldId="521"/>
            <ac:spMk id="10" creationId="{F069F7E7-73CD-423F-B9B8-E32C8869C495}"/>
          </ac:spMkLst>
        </pc:spChg>
        <pc:spChg chg="del mod">
          <ac:chgData name="Craig Thomas" userId="00ea655f176af39b" providerId="LiveId" clId="{EE8B0A96-7BE5-474F-9EB4-9C348FB65B53}" dt="2019-08-14T17:04:47.186" v="719" actId="478"/>
          <ac:spMkLst>
            <pc:docMk/>
            <pc:sldMk cId="2147845132" sldId="521"/>
            <ac:spMk id="13" creationId="{B6264ED1-C6FE-48C0-A2F0-46FDF5D499B9}"/>
          </ac:spMkLst>
        </pc:spChg>
        <pc:spChg chg="mod">
          <ac:chgData name="Craig Thomas" userId="00ea655f176af39b" providerId="LiveId" clId="{EE8B0A96-7BE5-474F-9EB4-9C348FB65B53}" dt="2019-08-16T17:24:12.576" v="5244" actId="6549"/>
          <ac:spMkLst>
            <pc:docMk/>
            <pc:sldMk cId="2147845132" sldId="521"/>
            <ac:spMk id="14" creationId="{C2C4954D-0723-48E6-8CAF-7972D4DBFD58}"/>
          </ac:spMkLst>
        </pc:spChg>
        <pc:spChg chg="mod">
          <ac:chgData name="Craig Thomas" userId="00ea655f176af39b" providerId="LiveId" clId="{EE8B0A96-7BE5-474F-9EB4-9C348FB65B53}" dt="2019-08-14T17:04:15.139" v="647" actId="6549"/>
          <ac:spMkLst>
            <pc:docMk/>
            <pc:sldMk cId="2147845132" sldId="521"/>
            <ac:spMk id="19" creationId="{482D0756-7117-48F0-8ABB-32D83A535B55}"/>
          </ac:spMkLst>
        </pc:spChg>
        <pc:spChg chg="mod">
          <ac:chgData name="Craig Thomas" userId="00ea655f176af39b" providerId="LiveId" clId="{EE8B0A96-7BE5-474F-9EB4-9C348FB65B53}" dt="2019-08-16T17:24:29.919" v="5308" actId="1036"/>
          <ac:spMkLst>
            <pc:docMk/>
            <pc:sldMk cId="2147845132" sldId="521"/>
            <ac:spMk id="20" creationId="{F409D098-1137-4469-8755-D98F8579B75A}"/>
          </ac:spMkLst>
        </pc:spChg>
      </pc:sldChg>
      <pc:sldChg chg="delSp modSp add modAnim">
        <pc:chgData name="Craig Thomas" userId="00ea655f176af39b" providerId="LiveId" clId="{EE8B0A96-7BE5-474F-9EB4-9C348FB65B53}" dt="2019-08-14T17:24:10.414" v="1909" actId="14100"/>
        <pc:sldMkLst>
          <pc:docMk/>
          <pc:sldMk cId="1525807074" sldId="525"/>
        </pc:sldMkLst>
        <pc:spChg chg="del">
          <ac:chgData name="Craig Thomas" userId="00ea655f176af39b" providerId="LiveId" clId="{EE8B0A96-7BE5-474F-9EB4-9C348FB65B53}" dt="2019-08-14T17:20:03.506" v="1640" actId="478"/>
          <ac:spMkLst>
            <pc:docMk/>
            <pc:sldMk cId="1525807074" sldId="525"/>
            <ac:spMk id="11" creationId="{AA7C4120-1F63-4C66-A24D-744890F04F6D}"/>
          </ac:spMkLst>
        </pc:spChg>
        <pc:spChg chg="mod">
          <ac:chgData name="Craig Thomas" userId="00ea655f176af39b" providerId="LiveId" clId="{EE8B0A96-7BE5-474F-9EB4-9C348FB65B53}" dt="2019-08-14T17:20:46.970" v="1792" actId="6549"/>
          <ac:spMkLst>
            <pc:docMk/>
            <pc:sldMk cId="1525807074" sldId="525"/>
            <ac:spMk id="13" creationId="{3F94085A-6D79-4317-BCB4-1B77CB2E1C75}"/>
          </ac:spMkLst>
        </pc:spChg>
        <pc:spChg chg="mod">
          <ac:chgData name="Craig Thomas" userId="00ea655f176af39b" providerId="LiveId" clId="{EE8B0A96-7BE5-474F-9EB4-9C348FB65B53}" dt="2019-08-14T17:22:24.547" v="1907" actId="207"/>
          <ac:spMkLst>
            <pc:docMk/>
            <pc:sldMk cId="1525807074" sldId="525"/>
            <ac:spMk id="14" creationId="{669FEC1B-0919-46BF-B24A-3A48513DA667}"/>
          </ac:spMkLst>
        </pc:spChg>
        <pc:spChg chg="mod">
          <ac:chgData name="Craig Thomas" userId="00ea655f176af39b" providerId="LiveId" clId="{EE8B0A96-7BE5-474F-9EB4-9C348FB65B53}" dt="2019-08-14T17:23:58.858" v="1908"/>
          <ac:spMkLst>
            <pc:docMk/>
            <pc:sldMk cId="1525807074" sldId="525"/>
            <ac:spMk id="56324" creationId="{00000000-0000-0000-0000-000000000000}"/>
          </ac:spMkLst>
        </pc:spChg>
        <pc:spChg chg="mod">
          <ac:chgData name="Craig Thomas" userId="00ea655f176af39b" providerId="LiveId" clId="{EE8B0A96-7BE5-474F-9EB4-9C348FB65B53}" dt="2019-08-14T17:24:10.414" v="1909" actId="14100"/>
          <ac:spMkLst>
            <pc:docMk/>
            <pc:sldMk cId="1525807074" sldId="525"/>
            <ac:spMk id="56335" creationId="{00000000-0000-0000-0000-000000000000}"/>
          </ac:spMkLst>
        </pc:spChg>
      </pc:sldChg>
      <pc:sldChg chg="addSp delSp modSp add modAnim">
        <pc:chgData name="Craig Thomas" userId="00ea655f176af39b" providerId="LiveId" clId="{EE8B0A96-7BE5-474F-9EB4-9C348FB65B53}" dt="2019-08-18T11:43:22.547" v="5419" actId="6549"/>
        <pc:sldMkLst>
          <pc:docMk/>
          <pc:sldMk cId="1448473374" sldId="526"/>
        </pc:sldMkLst>
        <pc:spChg chg="add mod">
          <ac:chgData name="Craig Thomas" userId="00ea655f176af39b" providerId="LiveId" clId="{EE8B0A96-7BE5-474F-9EB4-9C348FB65B53}" dt="2019-08-14T17:30:27.927" v="2436" actId="1036"/>
          <ac:spMkLst>
            <pc:docMk/>
            <pc:sldMk cId="1448473374" sldId="526"/>
            <ac:spMk id="11" creationId="{748AD83B-099A-43CC-8113-C78CDE9AB80E}"/>
          </ac:spMkLst>
        </pc:spChg>
        <pc:spChg chg="add mod">
          <ac:chgData name="Craig Thomas" userId="00ea655f176af39b" providerId="LiveId" clId="{EE8B0A96-7BE5-474F-9EB4-9C348FB65B53}" dt="2019-08-18T11:43:22.547" v="5419" actId="6549"/>
          <ac:spMkLst>
            <pc:docMk/>
            <pc:sldMk cId="1448473374" sldId="526"/>
            <ac:spMk id="12" creationId="{598F451A-571D-415D-B865-B96FB3CCAAF8}"/>
          </ac:spMkLst>
        </pc:spChg>
        <pc:spChg chg="del mod">
          <ac:chgData name="Craig Thomas" userId="00ea655f176af39b" providerId="LiveId" clId="{EE8B0A96-7BE5-474F-9EB4-9C348FB65B53}" dt="2019-08-14T17:27:29.234" v="2235" actId="478"/>
          <ac:spMkLst>
            <pc:docMk/>
            <pc:sldMk cId="1448473374" sldId="526"/>
            <ac:spMk id="13" creationId="{3F94085A-6D79-4317-BCB4-1B77CB2E1C75}"/>
          </ac:spMkLst>
        </pc:spChg>
        <pc:spChg chg="del mod">
          <ac:chgData name="Craig Thomas" userId="00ea655f176af39b" providerId="LiveId" clId="{EE8B0A96-7BE5-474F-9EB4-9C348FB65B53}" dt="2019-08-14T17:27:32.924" v="2236" actId="478"/>
          <ac:spMkLst>
            <pc:docMk/>
            <pc:sldMk cId="1448473374" sldId="526"/>
            <ac:spMk id="14" creationId="{669FEC1B-0919-46BF-B24A-3A48513DA667}"/>
          </ac:spMkLst>
        </pc:spChg>
        <pc:spChg chg="mod">
          <ac:chgData name="Craig Thomas" userId="00ea655f176af39b" providerId="LiveId" clId="{EE8B0A96-7BE5-474F-9EB4-9C348FB65B53}" dt="2019-08-14T17:24:54.741" v="1930" actId="255"/>
          <ac:spMkLst>
            <pc:docMk/>
            <pc:sldMk cId="1448473374" sldId="526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14T17:30:18.952" v="2432" actId="403"/>
          <ac:spMkLst>
            <pc:docMk/>
            <pc:sldMk cId="1448473374" sldId="526"/>
            <ac:spMk id="56335" creationId="{00000000-0000-0000-0000-000000000000}"/>
          </ac:spMkLst>
        </pc:spChg>
      </pc:sldChg>
      <pc:sldChg chg="addSp modSp add modAnim">
        <pc:chgData name="Craig Thomas" userId="00ea655f176af39b" providerId="LiveId" clId="{EE8B0A96-7BE5-474F-9EB4-9C348FB65B53}" dt="2019-08-18T11:47:32.873" v="5536"/>
        <pc:sldMkLst>
          <pc:docMk/>
          <pc:sldMk cId="1163580941" sldId="527"/>
        </pc:sldMkLst>
        <pc:spChg chg="mod">
          <ac:chgData name="Craig Thomas" userId="00ea655f176af39b" providerId="LiveId" clId="{EE8B0A96-7BE5-474F-9EB4-9C348FB65B53}" dt="2019-08-14T17:38:07.543" v="2723" actId="20577"/>
          <ac:spMkLst>
            <pc:docMk/>
            <pc:sldMk cId="1163580941" sldId="527"/>
            <ac:spMk id="11" creationId="{748AD83B-099A-43CC-8113-C78CDE9AB80E}"/>
          </ac:spMkLst>
        </pc:spChg>
        <pc:spChg chg="mod">
          <ac:chgData name="Craig Thomas" userId="00ea655f176af39b" providerId="LiveId" clId="{EE8B0A96-7BE5-474F-9EB4-9C348FB65B53}" dt="2019-08-14T17:43:04.566" v="3159" actId="6549"/>
          <ac:spMkLst>
            <pc:docMk/>
            <pc:sldMk cId="1163580941" sldId="527"/>
            <ac:spMk id="12" creationId="{598F451A-571D-415D-B865-B96FB3CCAAF8}"/>
          </ac:spMkLst>
        </pc:spChg>
        <pc:spChg chg="add mod">
          <ac:chgData name="Craig Thomas" userId="00ea655f176af39b" providerId="LiveId" clId="{EE8B0A96-7BE5-474F-9EB4-9C348FB65B53}" dt="2019-08-14T17:43:23.570" v="3179" actId="6549"/>
          <ac:spMkLst>
            <pc:docMk/>
            <pc:sldMk cId="1163580941" sldId="527"/>
            <ac:spMk id="13" creationId="{D2FDC4AD-B315-4F29-AF93-2F41C8E8B647}"/>
          </ac:spMkLst>
        </pc:spChg>
        <pc:spChg chg="add mod">
          <ac:chgData name="Craig Thomas" userId="00ea655f176af39b" providerId="LiveId" clId="{EE8B0A96-7BE5-474F-9EB4-9C348FB65B53}" dt="2019-08-14T17:41:48.253" v="3115" actId="1035"/>
          <ac:spMkLst>
            <pc:docMk/>
            <pc:sldMk cId="1163580941" sldId="527"/>
            <ac:spMk id="14" creationId="{A1158E9E-03C5-498C-A05C-BEE5B2B96A55}"/>
          </ac:spMkLst>
        </pc:spChg>
        <pc:spChg chg="add mod">
          <ac:chgData name="Craig Thomas" userId="00ea655f176af39b" providerId="LiveId" clId="{EE8B0A96-7BE5-474F-9EB4-9C348FB65B53}" dt="2019-08-18T11:47:17.386" v="5534" actId="1037"/>
          <ac:spMkLst>
            <pc:docMk/>
            <pc:sldMk cId="1163580941" sldId="527"/>
            <ac:spMk id="15" creationId="{569A7864-4C28-46CB-8DFC-BED4A4C161D6}"/>
          </ac:spMkLst>
        </pc:spChg>
        <pc:spChg chg="mod">
          <ac:chgData name="Craig Thomas" userId="00ea655f176af39b" providerId="LiveId" clId="{EE8B0A96-7BE5-474F-9EB4-9C348FB65B53}" dt="2019-08-14T17:34:39.327" v="2458" actId="403"/>
          <ac:spMkLst>
            <pc:docMk/>
            <pc:sldMk cId="1163580941" sldId="527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18T11:46:52.963" v="5512" actId="6549"/>
          <ac:spMkLst>
            <pc:docMk/>
            <pc:sldMk cId="1163580941" sldId="527"/>
            <ac:spMk id="56335" creationId="{00000000-0000-0000-0000-000000000000}"/>
          </ac:spMkLst>
        </pc:spChg>
      </pc:sldChg>
      <pc:sldChg chg="delSp modSp add modAnim">
        <pc:chgData name="Craig Thomas" userId="00ea655f176af39b" providerId="LiveId" clId="{EE8B0A96-7BE5-474F-9EB4-9C348FB65B53}" dt="2019-08-16T17:55:23.578" v="5359" actId="1036"/>
        <pc:sldMkLst>
          <pc:docMk/>
          <pc:sldMk cId="4225986728" sldId="528"/>
        </pc:sldMkLst>
        <pc:spChg chg="mod">
          <ac:chgData name="Craig Thomas" userId="00ea655f176af39b" providerId="LiveId" clId="{EE8B0A96-7BE5-474F-9EB4-9C348FB65B53}" dt="2019-08-16T17:55:23.578" v="5359" actId="1036"/>
          <ac:spMkLst>
            <pc:docMk/>
            <pc:sldMk cId="4225986728" sldId="528"/>
            <ac:spMk id="11" creationId="{748AD83B-099A-43CC-8113-C78CDE9AB80E}"/>
          </ac:spMkLst>
        </pc:spChg>
        <pc:spChg chg="mod">
          <ac:chgData name="Craig Thomas" userId="00ea655f176af39b" providerId="LiveId" clId="{EE8B0A96-7BE5-474F-9EB4-9C348FB65B53}" dt="2019-08-16T17:55:11.223" v="5353" actId="1035"/>
          <ac:spMkLst>
            <pc:docMk/>
            <pc:sldMk cId="4225986728" sldId="528"/>
            <ac:spMk id="12" creationId="{598F451A-571D-415D-B865-B96FB3CCAAF8}"/>
          </ac:spMkLst>
        </pc:spChg>
        <pc:spChg chg="mod">
          <ac:chgData name="Craig Thomas" userId="00ea655f176af39b" providerId="LiveId" clId="{EE8B0A96-7BE5-474F-9EB4-9C348FB65B53}" dt="2019-08-16T17:55:17.641" v="5357" actId="1036"/>
          <ac:spMkLst>
            <pc:docMk/>
            <pc:sldMk cId="4225986728" sldId="528"/>
            <ac:spMk id="13" creationId="{D2FDC4AD-B315-4F29-AF93-2F41C8E8B647}"/>
          </ac:spMkLst>
        </pc:spChg>
        <pc:spChg chg="del">
          <ac:chgData name="Craig Thomas" userId="00ea655f176af39b" providerId="LiveId" clId="{EE8B0A96-7BE5-474F-9EB4-9C348FB65B53}" dt="2019-08-14T17:57:33.428" v="3610" actId="478"/>
          <ac:spMkLst>
            <pc:docMk/>
            <pc:sldMk cId="4225986728" sldId="528"/>
            <ac:spMk id="14" creationId="{A1158E9E-03C5-498C-A05C-BEE5B2B96A55}"/>
          </ac:spMkLst>
        </pc:spChg>
        <pc:spChg chg="mod">
          <ac:chgData name="Craig Thomas" userId="00ea655f176af39b" providerId="LiveId" clId="{EE8B0A96-7BE5-474F-9EB4-9C348FB65B53}" dt="2019-08-14T17:44:45.564" v="3214" actId="255"/>
          <ac:spMkLst>
            <pc:docMk/>
            <pc:sldMk cId="4225986728" sldId="528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14T17:57:41.850" v="3611" actId="403"/>
          <ac:spMkLst>
            <pc:docMk/>
            <pc:sldMk cId="4225986728" sldId="528"/>
            <ac:spMk id="56335" creationId="{00000000-0000-0000-0000-000000000000}"/>
          </ac:spMkLst>
        </pc:spChg>
      </pc:sldChg>
      <pc:sldChg chg="modSp add ord">
        <pc:chgData name="Craig Thomas" userId="00ea655f176af39b" providerId="LiveId" clId="{EE8B0A96-7BE5-474F-9EB4-9C348FB65B53}" dt="2019-08-14T18:05:48.732" v="4246" actId="1036"/>
        <pc:sldMkLst>
          <pc:docMk/>
          <pc:sldMk cId="3242001196" sldId="529"/>
        </pc:sldMkLst>
        <pc:spChg chg="mod">
          <ac:chgData name="Craig Thomas" userId="00ea655f176af39b" providerId="LiveId" clId="{EE8B0A96-7BE5-474F-9EB4-9C348FB65B53}" dt="2019-08-14T18:01:15.769" v="3696" actId="14100"/>
          <ac:spMkLst>
            <pc:docMk/>
            <pc:sldMk cId="3242001196" sldId="529"/>
            <ac:spMk id="2" creationId="{00000000-0000-0000-0000-000000000000}"/>
          </ac:spMkLst>
        </pc:spChg>
        <pc:spChg chg="mod">
          <ac:chgData name="Craig Thomas" userId="00ea655f176af39b" providerId="LiveId" clId="{EE8B0A96-7BE5-474F-9EB4-9C348FB65B53}" dt="2019-08-14T18:05:48.732" v="4246" actId="1036"/>
          <ac:spMkLst>
            <pc:docMk/>
            <pc:sldMk cId="3242001196" sldId="529"/>
            <ac:spMk id="11" creationId="{748AD83B-099A-43CC-8113-C78CDE9AB80E}"/>
          </ac:spMkLst>
        </pc:spChg>
        <pc:spChg chg="mod">
          <ac:chgData name="Craig Thomas" userId="00ea655f176af39b" providerId="LiveId" clId="{EE8B0A96-7BE5-474F-9EB4-9C348FB65B53}" dt="2019-08-14T18:05:48.732" v="4246" actId="1036"/>
          <ac:spMkLst>
            <pc:docMk/>
            <pc:sldMk cId="3242001196" sldId="529"/>
            <ac:spMk id="12" creationId="{598F451A-571D-415D-B865-B96FB3CCAAF8}"/>
          </ac:spMkLst>
        </pc:spChg>
        <pc:spChg chg="mod">
          <ac:chgData name="Craig Thomas" userId="00ea655f176af39b" providerId="LiveId" clId="{EE8B0A96-7BE5-474F-9EB4-9C348FB65B53}" dt="2019-08-14T18:05:48.732" v="4246" actId="1036"/>
          <ac:spMkLst>
            <pc:docMk/>
            <pc:sldMk cId="3242001196" sldId="529"/>
            <ac:spMk id="13" creationId="{D2FDC4AD-B315-4F29-AF93-2F41C8E8B647}"/>
          </ac:spMkLst>
        </pc:spChg>
        <pc:spChg chg="mod">
          <ac:chgData name="Craig Thomas" userId="00ea655f176af39b" providerId="LiveId" clId="{EE8B0A96-7BE5-474F-9EB4-9C348FB65B53}" dt="2019-08-14T18:05:48.732" v="4246" actId="1036"/>
          <ac:spMkLst>
            <pc:docMk/>
            <pc:sldMk cId="3242001196" sldId="529"/>
            <ac:spMk id="14" creationId="{A1158E9E-03C5-498C-A05C-BEE5B2B96A55}"/>
          </ac:spMkLst>
        </pc:spChg>
        <pc:spChg chg="mod">
          <ac:chgData name="Craig Thomas" userId="00ea655f176af39b" providerId="LiveId" clId="{EE8B0A96-7BE5-474F-9EB4-9C348FB65B53}" dt="2019-08-14T17:59:44.944" v="3646" actId="404"/>
          <ac:spMkLst>
            <pc:docMk/>
            <pc:sldMk cId="3242001196" sldId="529"/>
            <ac:spMk id="56329" creationId="{00000000-0000-0000-0000-000000000000}"/>
          </ac:spMkLst>
        </pc:spChg>
        <pc:spChg chg="mod">
          <ac:chgData name="Craig Thomas" userId="00ea655f176af39b" providerId="LiveId" clId="{EE8B0A96-7BE5-474F-9EB4-9C348FB65B53}" dt="2019-08-14T18:05:48.732" v="4246" actId="1036"/>
          <ac:spMkLst>
            <pc:docMk/>
            <pc:sldMk cId="3242001196" sldId="529"/>
            <ac:spMk id="56335" creationId="{00000000-0000-0000-0000-000000000000}"/>
          </ac:spMkLst>
        </pc:spChg>
      </pc:sldChg>
      <pc:sldChg chg="delSp modSp add modAnim">
        <pc:chgData name="Craig Thomas" userId="00ea655f176af39b" providerId="LiveId" clId="{EE8B0A96-7BE5-474F-9EB4-9C348FB65B53}" dt="2019-08-18T12:11:05.098" v="5552" actId="1035"/>
        <pc:sldMkLst>
          <pc:docMk/>
          <pc:sldMk cId="591905497" sldId="530"/>
        </pc:sldMkLst>
        <pc:spChg chg="mod">
          <ac:chgData name="Craig Thomas" userId="00ea655f176af39b" providerId="LiveId" clId="{EE8B0A96-7BE5-474F-9EB4-9C348FB65B53}" dt="2019-08-16T18:07:50.225" v="5394" actId="20577"/>
          <ac:spMkLst>
            <pc:docMk/>
            <pc:sldMk cId="591905497" sldId="530"/>
            <ac:spMk id="11" creationId="{748AD83B-099A-43CC-8113-C78CDE9AB80E}"/>
          </ac:spMkLst>
        </pc:spChg>
        <pc:spChg chg="mod">
          <ac:chgData name="Craig Thomas" userId="00ea655f176af39b" providerId="LiveId" clId="{EE8B0A96-7BE5-474F-9EB4-9C348FB65B53}" dt="2019-08-18T12:10:58.548" v="5546" actId="20577"/>
          <ac:spMkLst>
            <pc:docMk/>
            <pc:sldMk cId="591905497" sldId="530"/>
            <ac:spMk id="12" creationId="{598F451A-571D-415D-B865-B96FB3CCAAF8}"/>
          </ac:spMkLst>
        </pc:spChg>
        <pc:spChg chg="mod">
          <ac:chgData name="Craig Thomas" userId="00ea655f176af39b" providerId="LiveId" clId="{EE8B0A96-7BE5-474F-9EB4-9C348FB65B53}" dt="2019-08-18T12:11:05.098" v="5552" actId="1035"/>
          <ac:spMkLst>
            <pc:docMk/>
            <pc:sldMk cId="591905497" sldId="530"/>
            <ac:spMk id="13" creationId="{D2FDC4AD-B315-4F29-AF93-2F41C8E8B647}"/>
          </ac:spMkLst>
        </pc:spChg>
        <pc:spChg chg="del">
          <ac:chgData name="Craig Thomas" userId="00ea655f176af39b" providerId="LiveId" clId="{EE8B0A96-7BE5-474F-9EB4-9C348FB65B53}" dt="2019-08-14T18:14:27.340" v="4802" actId="478"/>
          <ac:spMkLst>
            <pc:docMk/>
            <pc:sldMk cId="591905497" sldId="530"/>
            <ac:spMk id="14" creationId="{A1158E9E-03C5-498C-A05C-BEE5B2B96A55}"/>
          </ac:spMkLst>
        </pc:spChg>
        <pc:spChg chg="mod">
          <ac:chgData name="Craig Thomas" userId="00ea655f176af39b" providerId="LiveId" clId="{EE8B0A96-7BE5-474F-9EB4-9C348FB65B53}" dt="2019-08-14T18:08:21.685" v="4369" actId="6549"/>
          <ac:spMkLst>
            <pc:docMk/>
            <pc:sldMk cId="591905497" sldId="530"/>
            <ac:spMk id="56335" creationId="{00000000-0000-0000-0000-000000000000}"/>
          </ac:spMkLst>
        </pc:spChg>
      </pc:sldChg>
    </pc:docChg>
  </pc:docChgLst>
  <pc:docChgLst>
    <pc:chgData name="Craig Thomas" userId="00ea655f176af39b" providerId="LiveId" clId="{148576CF-7B9D-4C99-9137-F3FAF4EA1D93}"/>
    <pc:docChg chg="custSel addSld delSld modSld modMainMaster">
      <pc:chgData name="Craig Thomas" userId="00ea655f176af39b" providerId="LiveId" clId="{148576CF-7B9D-4C99-9137-F3FAF4EA1D93}" dt="2019-07-19T18:17:59.444" v="6709" actId="1036"/>
      <pc:docMkLst>
        <pc:docMk/>
      </pc:docMkLst>
      <pc:sldChg chg="modSp modTransition">
        <pc:chgData name="Craig Thomas" userId="00ea655f176af39b" providerId="LiveId" clId="{148576CF-7B9D-4C99-9137-F3FAF4EA1D93}" dt="2019-07-19T17:28:28.615" v="6286"/>
        <pc:sldMkLst>
          <pc:docMk/>
          <pc:sldMk cId="1429094725" sldId="273"/>
        </pc:sldMkLst>
        <pc:spChg chg="mod">
          <ac:chgData name="Craig Thomas" userId="00ea655f176af39b" providerId="LiveId" clId="{148576CF-7B9D-4C99-9137-F3FAF4EA1D93}" dt="2019-07-16T18:46:09.259" v="45" actId="6549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148576CF-7B9D-4C99-9137-F3FAF4EA1D93}" dt="2019-07-16T18:46:25.766" v="65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modTransition">
        <pc:chgData name="Craig Thomas" userId="00ea655f176af39b" providerId="LiveId" clId="{148576CF-7B9D-4C99-9137-F3FAF4EA1D93}" dt="2019-07-19T17:28:28.615" v="6286"/>
        <pc:sldMkLst>
          <pc:docMk/>
          <pc:sldMk cId="0" sldId="386"/>
        </pc:sldMkLst>
      </pc:sldChg>
      <pc:sldChg chg="addSp delSp modSp modTransition delAnim modAnim">
        <pc:chgData name="Craig Thomas" userId="00ea655f176af39b" providerId="LiveId" clId="{148576CF-7B9D-4C99-9137-F3FAF4EA1D93}" dt="2019-07-19T17:28:28.615" v="6286"/>
        <pc:sldMkLst>
          <pc:docMk/>
          <pc:sldMk cId="2523280986" sldId="493"/>
        </pc:sldMkLst>
        <pc:spChg chg="del mod">
          <ac:chgData name="Craig Thomas" userId="00ea655f176af39b" providerId="LiveId" clId="{148576CF-7B9D-4C99-9137-F3FAF4EA1D93}" dt="2019-07-17T18:03:03.256" v="650" actId="478"/>
          <ac:spMkLst>
            <pc:docMk/>
            <pc:sldMk cId="2523280986" sldId="493"/>
            <ac:spMk id="4" creationId="{79A9CA28-FBFB-447A-B4D3-42296F31F69F}"/>
          </ac:spMkLst>
        </pc:spChg>
        <pc:spChg chg="add mod">
          <ac:chgData name="Craig Thomas" userId="00ea655f176af39b" providerId="LiveId" clId="{148576CF-7B9D-4C99-9137-F3FAF4EA1D93}" dt="2019-07-19T17:26:07.012" v="6283" actId="1036"/>
          <ac:spMkLst>
            <pc:docMk/>
            <pc:sldMk cId="2523280986" sldId="493"/>
            <ac:spMk id="6" creationId="{1A619F2A-623A-4102-9019-CEF577EA1BDF}"/>
          </ac:spMkLst>
        </pc:spChg>
        <pc:spChg chg="add del">
          <ac:chgData name="Craig Thomas" userId="00ea655f176af39b" providerId="LiveId" clId="{148576CF-7B9D-4C99-9137-F3FAF4EA1D93}" dt="2019-07-17T17:58:22.386" v="281" actId="478"/>
          <ac:spMkLst>
            <pc:docMk/>
            <pc:sldMk cId="2523280986" sldId="493"/>
            <ac:spMk id="12" creationId="{DCC5CD11-A186-4659-98F0-10734E780F85}"/>
          </ac:spMkLst>
        </pc:spChg>
        <pc:spChg chg="add del">
          <ac:chgData name="Craig Thomas" userId="00ea655f176af39b" providerId="LiveId" clId="{148576CF-7B9D-4C99-9137-F3FAF4EA1D93}" dt="2019-07-17T17:58:22.386" v="281" actId="478"/>
          <ac:spMkLst>
            <pc:docMk/>
            <pc:sldMk cId="2523280986" sldId="493"/>
            <ac:spMk id="13" creationId="{FF61024C-D442-4C94-9F87-4E4562FED3A2}"/>
          </ac:spMkLst>
        </pc:spChg>
        <pc:spChg chg="del">
          <ac:chgData name="Craig Thomas" userId="00ea655f176af39b" providerId="LiveId" clId="{148576CF-7B9D-4C99-9137-F3FAF4EA1D93}" dt="2019-07-17T18:00:00.688" v="321" actId="478"/>
          <ac:spMkLst>
            <pc:docMk/>
            <pc:sldMk cId="2523280986" sldId="493"/>
            <ac:spMk id="14" creationId="{61FED26A-B124-4851-84D5-023335D440D3}"/>
          </ac:spMkLst>
        </pc:spChg>
        <pc:spChg chg="mod">
          <ac:chgData name="Craig Thomas" userId="00ea655f176af39b" providerId="LiveId" clId="{148576CF-7B9D-4C99-9137-F3FAF4EA1D93}" dt="2019-07-17T18:20:34.095" v="2118" actId="6549"/>
          <ac:spMkLst>
            <pc:docMk/>
            <pc:sldMk cId="2523280986" sldId="493"/>
            <ac:spMk id="15" creationId="{5DA0A7F8-0C62-4533-9201-A6A02C9AD108}"/>
          </ac:spMkLst>
        </pc:spChg>
        <pc:spChg chg="add del mod">
          <ac:chgData name="Craig Thomas" userId="00ea655f176af39b" providerId="LiveId" clId="{148576CF-7B9D-4C99-9137-F3FAF4EA1D93}" dt="2019-07-19T17:25:50.701" v="6240" actId="478"/>
          <ac:spMkLst>
            <pc:docMk/>
            <pc:sldMk cId="2523280986" sldId="493"/>
            <ac:spMk id="16" creationId="{4997E332-8550-472A-BF97-C1A27D2FCE78}"/>
          </ac:spMkLst>
        </pc:spChg>
        <pc:spChg chg="del">
          <ac:chgData name="Craig Thomas" userId="00ea655f176af39b" providerId="LiveId" clId="{148576CF-7B9D-4C99-9137-F3FAF4EA1D93}" dt="2019-07-17T17:56:22.447" v="66" actId="478"/>
          <ac:spMkLst>
            <pc:docMk/>
            <pc:sldMk cId="2523280986" sldId="493"/>
            <ac:spMk id="17" creationId="{751D35F7-BF94-447E-A0BB-0EBABFE11723}"/>
          </ac:spMkLst>
        </pc:spChg>
        <pc:spChg chg="add mod">
          <ac:chgData name="Craig Thomas" userId="00ea655f176af39b" providerId="LiveId" clId="{148576CF-7B9D-4C99-9137-F3FAF4EA1D93}" dt="2019-07-19T17:25:59.814" v="6262" actId="1036"/>
          <ac:spMkLst>
            <pc:docMk/>
            <pc:sldMk cId="2523280986" sldId="493"/>
            <ac:spMk id="18" creationId="{D61DED1D-1265-4384-9CD6-309BDBD50775}"/>
          </ac:spMkLst>
        </pc:spChg>
        <pc:spChg chg="mod">
          <ac:chgData name="Craig Thomas" userId="00ea655f176af39b" providerId="LiveId" clId="{148576CF-7B9D-4C99-9137-F3FAF4EA1D93}" dt="2019-07-17T17:57:46.209" v="278" actId="114"/>
          <ac:spMkLst>
            <pc:docMk/>
            <pc:sldMk cId="2523280986" sldId="493"/>
            <ac:spMk id="19" creationId="{482D0756-7117-48F0-8ABB-32D83A535B55}"/>
          </ac:spMkLst>
        </pc:spChg>
        <pc:spChg chg="add del mod">
          <ac:chgData name="Craig Thomas" userId="00ea655f176af39b" providerId="LiveId" clId="{148576CF-7B9D-4C99-9137-F3FAF4EA1D93}" dt="2019-07-17T18:01:52.922" v="493" actId="20577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Transition modAnim">
        <pc:chgData name="Craig Thomas" userId="00ea655f176af39b" providerId="LiveId" clId="{148576CF-7B9D-4C99-9137-F3FAF4EA1D93}" dt="2019-07-19T17:56:23.714" v="6553" actId="20577"/>
        <pc:sldMkLst>
          <pc:docMk/>
          <pc:sldMk cId="2353120001" sldId="512"/>
        </pc:sldMkLst>
        <pc:spChg chg="mod">
          <ac:chgData name="Craig Thomas" userId="00ea655f176af39b" providerId="LiveId" clId="{148576CF-7B9D-4C99-9137-F3FAF4EA1D93}" dt="2019-07-19T17:49:08.895" v="6546" actId="20577"/>
          <ac:spMkLst>
            <pc:docMk/>
            <pc:sldMk cId="2353120001" sldId="512"/>
            <ac:spMk id="11" creationId="{AA7C4120-1F63-4C66-A24D-744890F04F6D}"/>
          </ac:spMkLst>
        </pc:spChg>
        <pc:spChg chg="mod">
          <ac:chgData name="Craig Thomas" userId="00ea655f176af39b" providerId="LiveId" clId="{148576CF-7B9D-4C99-9137-F3FAF4EA1D93}" dt="2019-07-19T17:56:23.714" v="6553" actId="20577"/>
          <ac:spMkLst>
            <pc:docMk/>
            <pc:sldMk cId="2353120001" sldId="512"/>
            <ac:spMk id="12" creationId="{1013ECCC-5F14-4DAB-B946-B57DA80E12EA}"/>
          </ac:spMkLst>
        </pc:spChg>
        <pc:spChg chg="add del mod">
          <ac:chgData name="Craig Thomas" userId="00ea655f176af39b" providerId="LiveId" clId="{148576CF-7B9D-4C99-9137-F3FAF4EA1D93}" dt="2019-07-17T18:49:10.161" v="4126" actId="1035"/>
          <ac:spMkLst>
            <pc:docMk/>
            <pc:sldMk cId="2353120001" sldId="512"/>
            <ac:spMk id="13" creationId="{ABF24317-EC18-463C-8C4C-86EECB06E3E3}"/>
          </ac:spMkLst>
        </pc:spChg>
        <pc:spChg chg="mod">
          <ac:chgData name="Craig Thomas" userId="00ea655f176af39b" providerId="LiveId" clId="{148576CF-7B9D-4C99-9137-F3FAF4EA1D93}" dt="2019-07-17T19:04:37.959" v="4787" actId="1036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148576CF-7B9D-4C99-9137-F3FAF4EA1D93}" dt="2019-07-17T18:37:40.933" v="3762" actId="20577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148576CF-7B9D-4C99-9137-F3FAF4EA1D93}" dt="2019-07-17T18:37:21.283" v="3759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148576CF-7B9D-4C99-9137-F3FAF4EA1D93}" dt="2019-07-17T18:49:16.997" v="4176" actId="20577"/>
          <ac:spMkLst>
            <pc:docMk/>
            <pc:sldMk cId="2353120001" sldId="512"/>
            <ac:spMk id="56335" creationId="{00000000-0000-0000-0000-000000000000}"/>
          </ac:spMkLst>
        </pc:spChg>
        <pc:picChg chg="add mod">
          <ac:chgData name="Craig Thomas" userId="00ea655f176af39b" providerId="LiveId" clId="{148576CF-7B9D-4C99-9137-F3FAF4EA1D93}" dt="2019-07-17T18:48:31.636" v="4012" actId="14100"/>
          <ac:picMkLst>
            <pc:docMk/>
            <pc:sldMk cId="2353120001" sldId="512"/>
            <ac:picMk id="2050" creationId="{4765A6B8-5D43-42D8-8D91-C41B73174DF1}"/>
          </ac:picMkLst>
        </pc:picChg>
        <pc:picChg chg="del">
          <ac:chgData name="Craig Thomas" userId="00ea655f176af39b" providerId="LiveId" clId="{148576CF-7B9D-4C99-9137-F3FAF4EA1D93}" dt="2019-07-17T18:44:21.109" v="3784" actId="478"/>
          <ac:picMkLst>
            <pc:docMk/>
            <pc:sldMk cId="2353120001" sldId="512"/>
            <ac:picMk id="3074" creationId="{09366298-3BC9-42E3-908A-6265ED38B4D2}"/>
          </ac:picMkLst>
        </pc:picChg>
      </pc:sldChg>
      <pc:sldChg chg="addSp delSp modSp modTransition modAnim">
        <pc:chgData name="Craig Thomas" userId="00ea655f176af39b" providerId="LiveId" clId="{148576CF-7B9D-4C99-9137-F3FAF4EA1D93}" dt="2019-07-19T18:17:59.444" v="6709" actId="1036"/>
        <pc:sldMkLst>
          <pc:docMk/>
          <pc:sldMk cId="1445870540" sldId="514"/>
        </pc:sldMkLst>
        <pc:spChg chg="mod">
          <ac:chgData name="Craig Thomas" userId="00ea655f176af39b" providerId="LiveId" clId="{148576CF-7B9D-4C99-9137-F3FAF4EA1D93}" dt="2019-07-19T18:17:49.216" v="6673" actId="207"/>
          <ac:spMkLst>
            <pc:docMk/>
            <pc:sldMk cId="1445870540" sldId="514"/>
            <ac:spMk id="11" creationId="{C49B545A-ECD7-449D-B42B-DE09B727C89C}"/>
          </ac:spMkLst>
        </pc:spChg>
        <pc:spChg chg="add mod">
          <ac:chgData name="Craig Thomas" userId="00ea655f176af39b" providerId="LiveId" clId="{148576CF-7B9D-4C99-9137-F3FAF4EA1D93}" dt="2019-07-19T18:17:59.444" v="6709" actId="1036"/>
          <ac:spMkLst>
            <pc:docMk/>
            <pc:sldMk cId="1445870540" sldId="514"/>
            <ac:spMk id="12" creationId="{EFC3EE1C-D5D6-470E-812F-562D09448193}"/>
          </ac:spMkLst>
        </pc:spChg>
        <pc:spChg chg="mod">
          <ac:chgData name="Craig Thomas" userId="00ea655f176af39b" providerId="LiveId" clId="{148576CF-7B9D-4C99-9137-F3FAF4EA1D93}" dt="2019-07-17T19:24:21.503" v="6006" actId="20577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148576CF-7B9D-4C99-9137-F3FAF4EA1D93}" dt="2019-07-17T19:17:51.251" v="5535" actId="20577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148576CF-7B9D-4C99-9137-F3FAF4EA1D93}" dt="2019-07-17T19:18:40.006" v="5694" actId="14100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148576CF-7B9D-4C99-9137-F3FAF4EA1D93}" dt="2019-07-17T19:17:28.122" v="5530" actId="14100"/>
          <ac:picMkLst>
            <pc:docMk/>
            <pc:sldMk cId="1445870540" sldId="514"/>
            <ac:picMk id="3074" creationId="{2A9C1565-1E09-4AA4-9D73-B7101CECA49E}"/>
          </ac:picMkLst>
        </pc:picChg>
        <pc:picChg chg="del">
          <ac:chgData name="Craig Thomas" userId="00ea655f176af39b" providerId="LiveId" clId="{148576CF-7B9D-4C99-9137-F3FAF4EA1D93}" dt="2019-07-17T19:17:14.973" v="5527" actId="478"/>
          <ac:picMkLst>
            <pc:docMk/>
            <pc:sldMk cId="1445870540" sldId="514"/>
            <ac:picMk id="4098" creationId="{DBEA61D6-4A55-4028-8390-BABFE97874D7}"/>
          </ac:picMkLst>
        </pc:picChg>
      </pc:sldChg>
      <pc:sldMasterChg chg="modTransition modSldLayout">
        <pc:chgData name="Craig Thomas" userId="00ea655f176af39b" providerId="LiveId" clId="{148576CF-7B9D-4C99-9137-F3FAF4EA1D93}" dt="2019-07-19T17:28:28.615" v="6286"/>
        <pc:sldMasterMkLst>
          <pc:docMk/>
          <pc:sldMasterMk cId="0" sldId="2147483659"/>
        </pc:sldMasterMkLst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0" sldId="2147483660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3073666227" sldId="2147483661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27720279" sldId="2147483662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2051997012" sldId="2147483663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515167003" sldId="2147483664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942301781" sldId="2147483665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3006942375" sldId="2147483666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2344865986" sldId="2147483667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756586907" sldId="2147483668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731313042" sldId="2147483669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4055853675" sldId="2147483670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162193694" sldId="2147483671"/>
          </pc:sldLayoutMkLst>
        </pc:sldLayoutChg>
      </pc:sldMasterChg>
    </pc:docChg>
  </pc:docChgLst>
  <pc:docChgLst>
    <pc:chgData name="Craig Thomas" userId="00ea655f176af39b" providerId="LiveId" clId="{F3BE80C3-3E8A-4421-BA98-B49A052FF988}"/>
    <pc:docChg chg="modSld">
      <pc:chgData name="Craig Thomas" userId="00ea655f176af39b" providerId="LiveId" clId="{F3BE80C3-3E8A-4421-BA98-B49A052FF988}" dt="2019-07-14T11:50:45.280" v="436" actId="20577"/>
      <pc:docMkLst>
        <pc:docMk/>
      </pc:docMkLst>
      <pc:sldChg chg="modSp">
        <pc:chgData name="Craig Thomas" userId="00ea655f176af39b" providerId="LiveId" clId="{F3BE80C3-3E8A-4421-BA98-B49A052FF988}" dt="2019-07-12T17:39:04.770" v="122" actId="1035"/>
        <pc:sldMkLst>
          <pc:docMk/>
          <pc:sldMk cId="2523280986" sldId="493"/>
        </pc:sldMkLst>
        <pc:spChg chg="mod">
          <ac:chgData name="Craig Thomas" userId="00ea655f176af39b" providerId="LiveId" clId="{F3BE80C3-3E8A-4421-BA98-B49A052FF988}" dt="2019-07-12T17:38:13.714" v="58" actId="1035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F3BE80C3-3E8A-4421-BA98-B49A052FF988}" dt="2019-07-12T17:39:04.770" v="122" actId="1035"/>
          <ac:spMkLst>
            <pc:docMk/>
            <pc:sldMk cId="2523280986" sldId="493"/>
            <ac:spMk id="17" creationId="{751D35F7-BF94-447E-A0BB-0EBABFE11723}"/>
          </ac:spMkLst>
        </pc:spChg>
      </pc:sldChg>
      <pc:sldChg chg="addSp modSp modAnim">
        <pc:chgData name="Craig Thomas" userId="00ea655f176af39b" providerId="LiveId" clId="{F3BE80C3-3E8A-4421-BA98-B49A052FF988}" dt="2019-07-13T16:45:56.679" v="419" actId="1038"/>
        <pc:sldMkLst>
          <pc:docMk/>
          <pc:sldMk cId="2353120001" sldId="512"/>
        </pc:sldMkLst>
        <pc:spChg chg="mod">
          <ac:chgData name="Craig Thomas" userId="00ea655f176af39b" providerId="LiveId" clId="{F3BE80C3-3E8A-4421-BA98-B49A052FF988}" dt="2019-07-12T17:55:35.869" v="142" actId="20577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F3BE80C3-3E8A-4421-BA98-B49A052FF988}" dt="2019-07-13T16:45:56.679" v="419" actId="1038"/>
          <ac:spMkLst>
            <pc:docMk/>
            <pc:sldMk cId="2353120001" sldId="512"/>
            <ac:spMk id="13" creationId="{ABF24317-EC18-463C-8C4C-86EECB06E3E3}"/>
          </ac:spMkLst>
        </pc:spChg>
        <pc:spChg chg="mod">
          <ac:chgData name="Craig Thomas" userId="00ea655f176af39b" providerId="LiveId" clId="{F3BE80C3-3E8A-4421-BA98-B49A052FF988}" dt="2019-07-12T17:50:49.370" v="132" actId="20577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F3BE80C3-3E8A-4421-BA98-B49A052FF988}" dt="2019-07-13T16:45:42.976" v="414" actId="6549"/>
          <ac:spMkLst>
            <pc:docMk/>
            <pc:sldMk cId="2353120001" sldId="512"/>
            <ac:spMk id="563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1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3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0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26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74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54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0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1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rgbClr val="339933"/>
            </a:gs>
            <a:gs pos="69000">
              <a:srgbClr val="006600"/>
            </a:gs>
            <a:gs pos="24000">
              <a:srgbClr val="006600"/>
            </a:gs>
            <a:gs pos="0">
              <a:srgbClr val="003300"/>
            </a:gs>
            <a:gs pos="91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  <a:latin typeface="Berlin Sans FB" panose="020E0602020502020306" pitchFamily="34" charset="0"/>
              </a:rPr>
              <a:t>Principles of study</a:t>
            </a:r>
            <a:endParaRPr lang="en-US" sz="48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686389"/>
            <a:ext cx="45715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Consider who is speaking: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Gen. 2:16-17; 3:4; Job 2:9; Matt. 11:19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6096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10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11396-07E9-4A2D-A337-C84D83BB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38" y="0"/>
            <a:ext cx="4429161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748AD83B-099A-43CC-8113-C78CDE9AB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88447"/>
            <a:ext cx="89915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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Understand who is being spoken to: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16:13; Jas. 1:27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98F451A-571D-415D-B865-B96FB3CCA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70805"/>
            <a:ext cx="89915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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Understand goal of writer: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1:14, 10-15; Acts 18:8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2FDC4AD-B315-4F29-AF93-2F41C8E8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975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Understand setting of passage: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6:44-45; Rom. 10:13-17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A1158E9E-03C5-498C-A05C-BEE5B2B96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46693"/>
            <a:ext cx="89915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y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Read all God says on the subject: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Psa. 119:160; Eph. 2:8-10; Jas. 2:24-25</a:t>
            </a:r>
          </a:p>
        </p:txBody>
      </p:sp>
    </p:spTree>
    <p:extLst>
      <p:ext uri="{BB962C8B-B14F-4D97-AF65-F5344CB8AC3E}">
        <p14:creationId xmlns:p14="http://schemas.microsoft.com/office/powerpoint/2010/main" val="324200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  <a:latin typeface="Berlin Sans FB" panose="020E0602020502020306" pitchFamily="34" charset="0"/>
              </a:rPr>
              <a:t>Principles of study</a:t>
            </a:r>
            <a:endParaRPr lang="en-US" sz="48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686389"/>
            <a:ext cx="45715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z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Respect silence of the Scriptures: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7:12-14; 1 Pet. 4:11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6096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11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11396-07E9-4A2D-A337-C84D83BB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38" y="0"/>
            <a:ext cx="4429161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748AD83B-099A-43CC-8113-C78CDE9AB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88447"/>
            <a:ext cx="89915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{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Recognize figurative language: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Rev. 14:1, 3; 7:4-10; 20:4; Mk. 9:1; Acts 2; Col. 1:13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98F451A-571D-415D-B865-B96FB3CCA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62782"/>
            <a:ext cx="89915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|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 study with a desire to obey: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7:16-17; Lk. 8:15; Matt. 7:9-13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2FDC4AD-B315-4F29-AF93-2F41C8E8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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 know proper divisions of the Bible: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7:1-6; Heb. 9:16-17; 10:9; Gal. 5:4; Rom. 15:4; 1 Cor. 10:11</a:t>
            </a:r>
          </a:p>
        </p:txBody>
      </p:sp>
    </p:spTree>
    <p:extLst>
      <p:ext uri="{BB962C8B-B14F-4D97-AF65-F5344CB8AC3E}">
        <p14:creationId xmlns:p14="http://schemas.microsoft.com/office/powerpoint/2010/main" val="59190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5" y="1524000"/>
            <a:ext cx="42497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Let us heed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2:15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12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371671"/>
            <a:ext cx="88300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As we read the Bible, let us </a:t>
            </a:r>
            <a:r>
              <a:rPr lang="en-US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never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forget it is indeed the Word of God!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Thess. 2:13-14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EA06630-A028-4A74-81BC-FC02D8AD4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Conclusion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C49B545A-ECD7-449D-B42B-DE09B727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8300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Let us </a:t>
            </a:r>
            <a:r>
              <a:rPr lang="en-US" sz="3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never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forget the power of God’s Word!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4:11-12; Jn. </a:t>
            </a:r>
            <a:r>
              <a:rPr lang="en-US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12:48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3CA19F4-A662-4720-91AE-A3A633686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045" y="-11114"/>
            <a:ext cx="47625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8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35" grpId="0"/>
      <p:bldP spid="1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6600"/>
            </a:gs>
            <a:gs pos="100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600200"/>
            <a:ext cx="496214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General theme: 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“growing in grace and knowledge of the Lord”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3:18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09D098-1137-4469-8755-D98F8579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3084493"/>
            <a:ext cx="876300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It is critical to establish a foundation &amp; not remain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“babes”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!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Pet. 2:2; 1 Cor. 14:20; 2 Pet. 3:1; Matt. 6:33; 2 Pet. 1:5-11</a:t>
            </a:r>
          </a:p>
        </p:txBody>
      </p:sp>
      <p:pic>
        <p:nvPicPr>
          <p:cNvPr id="2050" name="Picture 2" descr="https://www.howtogeek.com/wp-content/uploads/2015/12/img_5669fab28497b.png.pagespeed.ce.JUeC8p2p8i.png">
            <a:extLst>
              <a:ext uri="{FF2B5EF4-FFF2-40B4-BE49-F238E27FC236}">
                <a16:creationId xmlns:a16="http://schemas.microsoft.com/office/drawing/2014/main" id="{C9F8D581-664D-42AD-9673-9371537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38" y="-11113"/>
            <a:ext cx="4144861" cy="24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689A4AA7-EDF9-4481-AEFF-CC4D29ABF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14800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u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put “first things first”: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6:33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8257C31B-B1A7-44A8-ACBC-E4807B8C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37795"/>
            <a:ext cx="86105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v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diligently strive for spiritual maturity: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1:3-11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677F4D1F-2C5F-434D-AE8A-DBC4511F4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659398"/>
            <a:ext cx="8610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w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reject worldliness: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Jas. 1:27; 4::4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E282541C-AEB8-44D4-A7C3-3582ACFA0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230683"/>
            <a:ext cx="8610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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remain faithful: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Rev. 2:10</a:t>
            </a:r>
          </a:p>
        </p:txBody>
      </p:sp>
    </p:spTree>
    <p:extLst>
      <p:ext uri="{BB962C8B-B14F-4D97-AF65-F5344CB8AC3E}">
        <p14:creationId xmlns:p14="http://schemas.microsoft.com/office/powerpoint/2010/main" val="252328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20" grpId="0"/>
      <p:bldP spid="12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6600"/>
            </a:gs>
            <a:gs pos="100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3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600200"/>
            <a:ext cx="49621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All plants and animals need proper nourishment to grow, the same is true for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09D098-1137-4469-8755-D98F8579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3796605"/>
            <a:ext cx="899159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Bible is the greatest book ever written and with the proper attitude can be </a:t>
            </a: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understood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3:3-4; 2 Tim. 2:15</a:t>
            </a:r>
          </a:p>
        </p:txBody>
      </p:sp>
      <p:pic>
        <p:nvPicPr>
          <p:cNvPr id="2050" name="Picture 2" descr="https://www.howtogeek.com/wp-content/uploads/2015/12/img_5669fab28497b.png.pagespeed.ce.JUeC8p2p8i.png">
            <a:extLst>
              <a:ext uri="{FF2B5EF4-FFF2-40B4-BE49-F238E27FC236}">
                <a16:creationId xmlns:a16="http://schemas.microsoft.com/office/drawing/2014/main" id="{C9F8D581-664D-42AD-9673-9371537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38" y="-11113"/>
            <a:ext cx="4144861" cy="24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5">
            <a:extLst>
              <a:ext uri="{FF2B5EF4-FFF2-40B4-BE49-F238E27FC236}">
                <a16:creationId xmlns:a16="http://schemas.microsoft.com/office/drawing/2014/main" id="{C2C4954D-0723-48E6-8CAF-7972D4DBF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312" y="2460272"/>
            <a:ext cx="5608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15000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10:17; 1 Pet. 2:2;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F069F7E7-73CD-423F-B9B8-E32C8869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05780"/>
            <a:ext cx="5608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15000"/>
            </a:pP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10:25</a:t>
            </a:r>
          </a:p>
        </p:txBody>
      </p:sp>
    </p:spTree>
    <p:extLst>
      <p:ext uri="{BB962C8B-B14F-4D97-AF65-F5344CB8AC3E}">
        <p14:creationId xmlns:p14="http://schemas.microsoft.com/office/powerpoint/2010/main" val="214784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20" grpId="0"/>
      <p:bldP spid="1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15000">
              <a:srgbClr val="003300"/>
            </a:gs>
            <a:gs pos="75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02BEDA6-2AC8-47D4-AEA9-C37EF916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06256" y="6361176"/>
            <a:ext cx="228600" cy="457200"/>
          </a:xfrm>
        </p:spPr>
        <p:txBody>
          <a:bodyPr/>
          <a:lstStyle/>
          <a:p>
            <a:fld id="{FC550496-982E-41DF-B53F-DFD22C9CF57D}" type="slidenum">
              <a:rPr lang="en-US" b="1" smtClean="0">
                <a:latin typeface="Gill Sans MT" panose="020B0502020104020203" pitchFamily="34" charset="0"/>
              </a:rPr>
              <a:pPr/>
              <a:t>4</a:t>
            </a:fld>
            <a:endParaRPr lang="en-US" b="1" dirty="0">
              <a:latin typeface="Gill Sans MT" panose="020B05020201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7C590-910C-4240-BE63-B93AFA6D156D}"/>
              </a:ext>
            </a:extLst>
          </p:cNvPr>
          <p:cNvCxnSpPr/>
          <p:nvPr/>
        </p:nvCxnSpPr>
        <p:spPr bwMode="auto">
          <a:xfrm>
            <a:off x="-13002" y="3339152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96D7F0-B9B5-4E01-8512-9810E228CAA0}"/>
              </a:ext>
            </a:extLst>
          </p:cNvPr>
          <p:cNvSpPr/>
          <p:nvPr/>
        </p:nvSpPr>
        <p:spPr>
          <a:xfrm>
            <a:off x="-25571" y="3352800"/>
            <a:ext cx="9144000" cy="3733789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Growing in the Grace and Knowledge of the Lord (5):</a:t>
            </a:r>
          </a:p>
          <a:p>
            <a:pPr algn="ctr"/>
            <a:r>
              <a:rPr lang="en-US" sz="6600" b="1" dirty="0">
                <a:solidFill>
                  <a:srgbClr val="FFCC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Whereby When Ye Read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5CB2E460-E413-4073-B353-9252D417753D}"/>
              </a:ext>
            </a:extLst>
          </p:cNvPr>
          <p:cNvSpPr txBox="1">
            <a:spLocks/>
          </p:cNvSpPr>
          <p:nvPr/>
        </p:nvSpPr>
        <p:spPr>
          <a:xfrm>
            <a:off x="503380" y="6096001"/>
            <a:ext cx="8140398" cy="1142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Ephesians 3:3-4</a:t>
            </a:r>
          </a:p>
        </p:txBody>
      </p:sp>
      <p:pic>
        <p:nvPicPr>
          <p:cNvPr id="1026" name="Picture 2" descr="https://i.pinimg.com/originals/8d/46/62/8d466265cb192a7ebbedd81c6733c77e.jpg">
            <a:extLst>
              <a:ext uri="{FF2B5EF4-FFF2-40B4-BE49-F238E27FC236}">
                <a16:creationId xmlns:a16="http://schemas.microsoft.com/office/drawing/2014/main" id="{FC3F9DE3-A4B5-4E76-8BA4-B4E2A4C7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232"/>
            <a:ext cx="9144000" cy="333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0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Bible study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73830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God has always re-quired His people to study and know His will: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Neh. 8:8-9; Jn. 8:32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5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AA7C4120-1F63-4C66-A24D-744890F04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Rightly dividing the word is </a:t>
            </a:r>
            <a:r>
              <a:rPr lang="en-US" sz="320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essential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under-stand it: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2:15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11396-07E9-4A2D-A337-C84D83BB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38" y="0"/>
            <a:ext cx="4429161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5">
            <a:extLst>
              <a:ext uri="{FF2B5EF4-FFF2-40B4-BE49-F238E27FC236}">
                <a16:creationId xmlns:a16="http://schemas.microsoft.com/office/drawing/2014/main" id="{3F94085A-6D79-4317-BCB4-1B77CB2E1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67060"/>
            <a:ext cx="8305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Means to “hold a straight course”; “plow a straight furrow.”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69FEC1B-0919-46BF-B24A-3A48513DA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32157"/>
            <a:ext cx="7467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Can’t “cut corners” in Bible study!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2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Bible study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57158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Bible study is unique in at least two aspects:</a:t>
            </a:r>
            <a:endParaRPr 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6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11396-07E9-4A2D-A337-C84D83BB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38" y="0"/>
            <a:ext cx="4429161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5">
            <a:extLst>
              <a:ext uri="{FF2B5EF4-FFF2-40B4-BE49-F238E27FC236}">
                <a16:creationId xmlns:a16="http://schemas.microsoft.com/office/drawing/2014/main" id="{3F94085A-6D79-4317-BCB4-1B77CB2E1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2819400"/>
            <a:ext cx="84581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Inspiration has serious ramifications: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2:9-13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69FEC1B-0919-46BF-B24A-3A48513DA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3538768"/>
            <a:ext cx="84581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Bible study is useless unless we 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apply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and 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obey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3:16-17</a:t>
            </a:r>
          </a:p>
        </p:txBody>
      </p:sp>
    </p:spTree>
    <p:extLst>
      <p:ext uri="{BB962C8B-B14F-4D97-AF65-F5344CB8AC3E}">
        <p14:creationId xmlns:p14="http://schemas.microsoft.com/office/powerpoint/2010/main" val="152580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200" dirty="0">
                <a:solidFill>
                  <a:srgbClr val="FFFF00"/>
                </a:solidFill>
                <a:latin typeface="Berlin Sans FB" panose="020E0602020502020306" pitchFamily="34" charset="0"/>
              </a:rPr>
              <a:t>What is “study”?</a:t>
            </a:r>
            <a:endParaRPr lang="en-US" sz="52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5715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“study”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involves effort &amp; diligence!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7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11396-07E9-4A2D-A337-C84D83BB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38" y="0"/>
            <a:ext cx="4429161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748AD83B-099A-43CC-8113-C78CDE9AB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6274"/>
            <a:ext cx="89915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Bible study is hard work, and many are not willing to put in the proper work!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Eccl. 12:12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98F451A-571D-415D-B865-B96FB3CCA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0274"/>
            <a:ext cx="899159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Diligent Bible study brings a good kind of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“weariness”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; it is well worth the effort in the dividends it pays!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3:15; Jn. 6:68</a:t>
            </a:r>
          </a:p>
        </p:txBody>
      </p:sp>
    </p:spTree>
    <p:extLst>
      <p:ext uri="{BB962C8B-B14F-4D97-AF65-F5344CB8AC3E}">
        <p14:creationId xmlns:p14="http://schemas.microsoft.com/office/powerpoint/2010/main" val="14484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Why study?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57158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Promotes spiritual growth: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3:18; 1:3, 5; 1 Pet. 2:2; Heb. 5:12-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8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11396-07E9-4A2D-A337-C84D83BB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38" y="0"/>
            <a:ext cx="4429161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748AD83B-099A-43CC-8113-C78CDE9AB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89982"/>
            <a:ext cx="89915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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Scriptures are profitable: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3:16-17; 1 Pet. 1:3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98F451A-571D-415D-B865-B96FB3CCA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72340"/>
            <a:ext cx="89915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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be approved of God: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2:15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2FDC4AD-B315-4F29-AF93-2F41C8E8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99051"/>
            <a:ext cx="899159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recognize false teaching: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4:11-14; 1 Jn. 4:1; Matt. 4:6; Acts 17:11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A1158E9E-03C5-498C-A05C-BEE5B2B96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839217"/>
            <a:ext cx="89915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y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Word will judge us: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12:48; Rom. 2:16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569A7864-4C28-46CB-8DFC-BED4A4C16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783" y="2502481"/>
            <a:ext cx="45715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25000"/>
            </a:pP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16358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Whereby When Ye Read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200" dirty="0">
                <a:solidFill>
                  <a:srgbClr val="FFFF00"/>
                </a:solidFill>
                <a:latin typeface="Berlin Sans FB" panose="020E0602020502020306" pitchFamily="34" charset="0"/>
              </a:rPr>
              <a:t>Why people fail</a:t>
            </a:r>
            <a:endParaRPr lang="en-US" sz="52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5715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Too busy: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13:22; Eph. 5:15-16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9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311396-07E9-4A2D-A337-C84D83BB2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38" y="0"/>
            <a:ext cx="4429161" cy="25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748AD83B-099A-43CC-8113-C78CDE9AB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45904"/>
            <a:ext cx="89915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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Don’t like to study: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5:6; Jn. 6:68; Psa. 19:7-11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98F451A-571D-415D-B865-B96FB3CCA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89915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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Don’t know how to study: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5:17; Mk. 4:24; Lk. 8:18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2FDC4AD-B315-4F29-AF93-2F41C8E8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525869"/>
            <a:ext cx="89915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x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Don’t love the truth: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Thess. 2:9-11-12</a:t>
            </a:r>
          </a:p>
        </p:txBody>
      </p:sp>
    </p:spTree>
    <p:extLst>
      <p:ext uri="{BB962C8B-B14F-4D97-AF65-F5344CB8AC3E}">
        <p14:creationId xmlns:p14="http://schemas.microsoft.com/office/powerpoint/2010/main" val="422598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11730</TotalTime>
  <Words>739</Words>
  <Application>Microsoft Office PowerPoint</Application>
  <PresentationFormat>On-screen Show (4:3)</PresentationFormat>
  <Paragraphs>85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Berlin Sans FB</vt:lpstr>
      <vt:lpstr>Berlin Sans FB Demi</vt:lpstr>
      <vt:lpstr>Cambria</vt:lpstr>
      <vt:lpstr>Gill Sans MT</vt:lpstr>
      <vt:lpstr>Nyala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in Grace and Knowledge of the Lord:  Lesson #5:  Whereby When Ye Read</dc:title>
  <dc:creator>Craig Thomas</dc:creator>
  <dc:description>Deckerville:  1/11/2004; Westside:  08/18/2019 AM</dc:description>
  <cp:lastModifiedBy>Craig Thomas</cp:lastModifiedBy>
  <cp:revision>276</cp:revision>
  <dcterms:created xsi:type="dcterms:W3CDTF">2003-10-05T01:10:12Z</dcterms:created>
  <dcterms:modified xsi:type="dcterms:W3CDTF">2019-08-18T12:13:48Z</dcterms:modified>
</cp:coreProperties>
</file>