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sldIdLst>
    <p:sldId id="386" r:id="rId2"/>
    <p:sldId id="493" r:id="rId3"/>
    <p:sldId id="521" r:id="rId4"/>
    <p:sldId id="273" r:id="rId5"/>
    <p:sldId id="512" r:id="rId6"/>
    <p:sldId id="531" r:id="rId7"/>
    <p:sldId id="532" r:id="rId8"/>
    <p:sldId id="533" r:id="rId9"/>
    <p:sldId id="51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00"/>
    <a:srgbClr val="000099"/>
    <a:srgbClr val="0000FF"/>
    <a:srgbClr val="0066FF"/>
    <a:srgbClr val="3399FF"/>
    <a:srgbClr val="006600"/>
    <a:srgbClr val="339933"/>
    <a:srgbClr val="3333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8B0A96-7BE5-474F-9EB4-9C348FB65B53}" v="10390" dt="2019-09-01T12:05:58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104" d="100"/>
          <a:sy n="104" d="100"/>
        </p:scale>
        <p:origin x="1746" y="78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40E1F261-3C6E-49C7-B0B4-399149FBC14E}"/>
    <pc:docChg chg="custSel addSld modSld">
      <pc:chgData name="Craig Thomas" userId="00ea655f176af39b" providerId="LiveId" clId="{40E1F261-3C6E-49C7-B0B4-399149FBC14E}" dt="2019-07-09T21:07:43.157" v="4567" actId="6549"/>
      <pc:docMkLst>
        <pc:docMk/>
      </pc:docMkLst>
      <pc:sldChg chg="addSp modSp modAnim">
        <pc:chgData name="Craig Thomas" userId="00ea655f176af39b" providerId="LiveId" clId="{40E1F261-3C6E-49C7-B0B4-399149FBC14E}" dt="2019-07-09T16:37:24.986" v="239" actId="20577"/>
        <pc:sldMkLst>
          <pc:docMk/>
          <pc:sldMk cId="1429094725" sldId="273"/>
        </pc:sldMkLst>
        <pc:spChg chg="mod">
          <ac:chgData name="Craig Thomas" userId="00ea655f176af39b" providerId="LiveId" clId="{40E1F261-3C6E-49C7-B0B4-399149FBC14E}" dt="2019-07-09T16:37:24.986" v="239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40E1F261-3C6E-49C7-B0B4-399149FBC14E}" dt="2019-07-09T16:33:01.262" v="179" actId="404"/>
          <ac:spMkLst>
            <pc:docMk/>
            <pc:sldMk cId="1429094725" sldId="273"/>
            <ac:spMk id="10" creationId="{5CB2E460-E413-4073-B353-9252D417753D}"/>
          </ac:spMkLst>
        </pc:spChg>
        <pc:picChg chg="add mod">
          <ac:chgData name="Craig Thomas" userId="00ea655f176af39b" providerId="LiveId" clId="{40E1F261-3C6E-49C7-B0B4-399149FBC14E}" dt="2019-07-09T16:36:21.220" v="234" actId="14100"/>
          <ac:picMkLst>
            <pc:docMk/>
            <pc:sldMk cId="1429094725" sldId="273"/>
            <ac:picMk id="1026" creationId="{FC3F9DE3-A4B5-4E76-8BA4-B4E2A4C71560}"/>
          </ac:picMkLst>
        </pc:picChg>
        <pc:cxnChg chg="mod">
          <ac:chgData name="Craig Thomas" userId="00ea655f176af39b" providerId="LiveId" clId="{40E1F261-3C6E-49C7-B0B4-399149FBC14E}" dt="2019-07-09T16:33:56.331" v="192" actId="1035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modAnim">
        <pc:chgData name="Craig Thomas" userId="00ea655f176af39b" providerId="LiveId" clId="{40E1F261-3C6E-49C7-B0B4-399149FBC14E}" dt="2019-07-09T20:42:11.785" v="3406" actId="1036"/>
        <pc:sldMkLst>
          <pc:docMk/>
          <pc:sldMk cId="2523280986" sldId="493"/>
        </pc:sldMkLst>
        <pc:spChg chg="add mod">
          <ac:chgData name="Craig Thomas" userId="00ea655f176af39b" providerId="LiveId" clId="{40E1F261-3C6E-49C7-B0B4-399149FBC14E}" dt="2019-07-09T20:42:11.785" v="3406" actId="1036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40E1F261-3C6E-49C7-B0B4-399149FBC14E}" dt="2019-07-09T17:16:26.156" v="592" actId="6549"/>
          <ac:spMkLst>
            <pc:docMk/>
            <pc:sldMk cId="2523280986" sldId="493"/>
            <ac:spMk id="12" creationId="{DCC5CD11-A186-4659-98F0-10734E780F85}"/>
          </ac:spMkLst>
        </pc:spChg>
        <pc:spChg chg="mod">
          <ac:chgData name="Craig Thomas" userId="00ea655f176af39b" providerId="LiveId" clId="{40E1F261-3C6E-49C7-B0B4-399149FBC14E}" dt="2019-07-09T17:16:40.805" v="650" actId="20577"/>
          <ac:spMkLst>
            <pc:docMk/>
            <pc:sldMk cId="2523280986" sldId="493"/>
            <ac:spMk id="13" creationId="{FF61024C-D442-4C94-9F87-4E4562FED3A2}"/>
          </ac:spMkLst>
        </pc:spChg>
        <pc:spChg chg="mod">
          <ac:chgData name="Craig Thomas" userId="00ea655f176af39b" providerId="LiveId" clId="{40E1F261-3C6E-49C7-B0B4-399149FBC14E}" dt="2019-07-09T17:16:53.556" v="699" actId="6549"/>
          <ac:spMkLst>
            <pc:docMk/>
            <pc:sldMk cId="2523280986" sldId="493"/>
            <ac:spMk id="14" creationId="{61FED26A-B124-4851-84D5-023335D440D3}"/>
          </ac:spMkLst>
        </pc:spChg>
        <pc:spChg chg="add mod">
          <ac:chgData name="Craig Thomas" userId="00ea655f176af39b" providerId="LiveId" clId="{40E1F261-3C6E-49C7-B0B4-399149FBC14E}" dt="2019-07-09T17:18:37.795" v="885" actId="20577"/>
          <ac:spMkLst>
            <pc:docMk/>
            <pc:sldMk cId="2523280986" sldId="493"/>
            <ac:spMk id="15" creationId="{5DA0A7F8-0C62-4533-9201-A6A02C9AD108}"/>
          </ac:spMkLst>
        </pc:spChg>
        <pc:spChg chg="add mod">
          <ac:chgData name="Craig Thomas" userId="00ea655f176af39b" providerId="LiveId" clId="{40E1F261-3C6E-49C7-B0B4-399149FBC14E}" dt="2019-07-09T20:42:07.023" v="3345" actId="1036"/>
          <ac:spMkLst>
            <pc:docMk/>
            <pc:sldMk cId="2523280986" sldId="493"/>
            <ac:spMk id="17" creationId="{751D35F7-BF94-447E-A0BB-0EBABFE11723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40E1F261-3C6E-49C7-B0B4-399149FBC14E}" dt="2019-07-09T17:15:11.344" v="395" actId="6549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40E1F261-3C6E-49C7-B0B4-399149FBC14E}" dt="2019-07-09T17:16:06.842" v="552" actId="20577"/>
          <ac:spMkLst>
            <pc:docMk/>
            <pc:sldMk cId="2523280986" sldId="493"/>
            <ac:spMk id="20" creationId="{F409D098-1137-4469-8755-D98F8579B75A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1" creationId="{E62E26BF-C8A7-42FA-AED6-5E38DEB4DE70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6" creationId="{AF191264-C122-4CAB-B15E-0F71E74F53C8}"/>
          </ac:spMkLst>
        </pc:spChg>
        <pc:picChg chg="add mod">
          <ac:chgData name="Craig Thomas" userId="00ea655f176af39b" providerId="LiveId" clId="{40E1F261-3C6E-49C7-B0B4-399149FBC14E}" dt="2019-07-09T17:14:31.989" v="297" actId="14100"/>
          <ac:picMkLst>
            <pc:docMk/>
            <pc:sldMk cId="2523280986" sldId="493"/>
            <ac:picMk id="2050" creationId="{C9F8D581-664D-42AD-9673-9371537FCE95}"/>
          </ac:picMkLst>
        </pc:picChg>
      </pc:sldChg>
      <pc:sldChg chg="addSp delSp modSp modAnim">
        <pc:chgData name="Craig Thomas" userId="00ea655f176af39b" providerId="LiveId" clId="{40E1F261-3C6E-49C7-B0B4-399149FBC14E}" dt="2019-07-09T19:52:58.922" v="2447"/>
        <pc:sldMkLst>
          <pc:docMk/>
          <pc:sldMk cId="2353120001" sldId="512"/>
        </pc:sldMkLst>
        <pc:spChg chg="add mod">
          <ac:chgData name="Craig Thomas" userId="00ea655f176af39b" providerId="LiveId" clId="{40E1F261-3C6E-49C7-B0B4-399149FBC14E}" dt="2019-07-09T19:33:16.752" v="2207" actId="1035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40E1F261-3C6E-49C7-B0B4-399149FBC14E}" dt="2019-07-09T19:52:30.803" v="2444" actId="14100"/>
          <ac:spMkLst>
            <pc:docMk/>
            <pc:sldMk cId="2353120001" sldId="512"/>
            <ac:spMk id="12" creationId="{1013ECCC-5F14-4DAB-B946-B57DA80E12EA}"/>
          </ac:spMkLst>
        </pc:spChg>
        <pc:spChg chg="mod">
          <ac:chgData name="Craig Thomas" userId="00ea655f176af39b" providerId="LiveId" clId="{40E1F261-3C6E-49C7-B0B4-399149FBC14E}" dt="2019-07-09T19:33:12.438" v="2203" actId="1035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08:45.923" v="1690" actId="1036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10:52.860" v="1843" actId="20577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40E1F261-3C6E-49C7-B0B4-399149FBC14E}" dt="2019-07-09T17:49:21.891" v="1618" actId="478"/>
          <ac:picMkLst>
            <pc:docMk/>
            <pc:sldMk cId="2353120001" sldId="512"/>
            <ac:picMk id="14" creationId="{620075A2-DBF2-4149-8468-ADD1F10D92AB}"/>
          </ac:picMkLst>
        </pc:picChg>
        <pc:picChg chg="add mod">
          <ac:chgData name="Craig Thomas" userId="00ea655f176af39b" providerId="LiveId" clId="{40E1F261-3C6E-49C7-B0B4-399149FBC14E}" dt="2019-07-09T19:52:42.844" v="2446" actId="103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modSp modAnim">
        <pc:chgData name="Craig Thomas" userId="00ea655f176af39b" providerId="LiveId" clId="{40E1F261-3C6E-49C7-B0B4-399149FBC14E}" dt="2019-07-09T21:07:43.157" v="4567" actId="6549"/>
        <pc:sldMkLst>
          <pc:docMk/>
          <pc:sldMk cId="1445870540" sldId="514"/>
        </pc:sldMkLst>
        <pc:spChg chg="add mod">
          <ac:chgData name="Craig Thomas" userId="00ea655f176af39b" providerId="LiveId" clId="{40E1F261-3C6E-49C7-B0B4-399149FBC14E}" dt="2019-07-09T21:06:29.310" v="4561" actId="6549"/>
          <ac:spMkLst>
            <pc:docMk/>
            <pc:sldMk cId="1445870540" sldId="514"/>
            <ac:spMk id="11" creationId="{C49B545A-ECD7-449D-B42B-DE09B727C89C}"/>
          </ac:spMkLst>
        </pc:spChg>
        <pc:spChg chg="mod">
          <ac:chgData name="Craig Thomas" userId="00ea655f176af39b" providerId="LiveId" clId="{40E1F261-3C6E-49C7-B0B4-399149FBC14E}" dt="2019-07-09T21:07:43.157" v="4567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21:03:29.780" v="4234" actId="115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40E1F261-3C6E-49C7-B0B4-399149FBC14E}" dt="2019-07-09T21:02:11.676" v="4089" actId="14100"/>
          <ac:picMkLst>
            <pc:docMk/>
            <pc:sldMk cId="1445870540" sldId="514"/>
            <ac:picMk id="4098" creationId="{DBEA61D6-4A55-4028-8390-BABFE97874D7}"/>
          </ac:picMkLst>
        </pc:picChg>
      </pc:sldChg>
    </pc:docChg>
  </pc:docChgLst>
  <pc:docChgLst>
    <pc:chgData name="Craig Thomas" userId="00ea655f176af39b" providerId="LiveId" clId="{37C3780A-6F43-4FEE-988B-4ABA1FFA0CB3}"/>
    <pc:docChg chg="custSel addSld delSld modSld sldOrd">
      <pc:chgData name="Craig Thomas" userId="00ea655f176af39b" providerId="LiveId" clId="{37C3780A-6F43-4FEE-988B-4ABA1FFA0CB3}" dt="2019-08-03T17:34:28.940" v="4829" actId="20577"/>
      <pc:docMkLst>
        <pc:docMk/>
      </pc:docMkLst>
      <pc:sldChg chg="modSp">
        <pc:chgData name="Craig Thomas" userId="00ea655f176af39b" providerId="LiveId" clId="{37C3780A-6F43-4FEE-988B-4ABA1FFA0CB3}" dt="2019-07-29T16:35:00.977" v="89" actId="6549"/>
        <pc:sldMkLst>
          <pc:docMk/>
          <pc:sldMk cId="1429094725" sldId="273"/>
        </pc:sldMkLst>
        <pc:spChg chg="mod">
          <ac:chgData name="Craig Thomas" userId="00ea655f176af39b" providerId="LiveId" clId="{37C3780A-6F43-4FEE-988B-4ABA1FFA0CB3}" dt="2019-07-29T16:34:45.533" v="62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37C3780A-6F43-4FEE-988B-4ABA1FFA0CB3}" dt="2019-07-29T16:35:00.977" v="8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delSp modSp delAnim modAnim">
        <pc:chgData name="Craig Thomas" userId="00ea655f176af39b" providerId="LiveId" clId="{37C3780A-6F43-4FEE-988B-4ABA1FFA0CB3}" dt="2019-08-02T18:20:12.309" v="760" actId="20577"/>
        <pc:sldMkLst>
          <pc:docMk/>
          <pc:sldMk cId="2523280986" sldId="493"/>
        </pc:sldMkLst>
        <pc:spChg chg="del">
          <ac:chgData name="Craig Thomas" userId="00ea655f176af39b" providerId="LiveId" clId="{37C3780A-6F43-4FEE-988B-4ABA1FFA0CB3}" dt="2019-07-29T16:44:23.236" v="91" actId="478"/>
          <ac:spMkLst>
            <pc:docMk/>
            <pc:sldMk cId="2523280986" sldId="493"/>
            <ac:spMk id="6" creationId="{1A619F2A-623A-4102-9019-CEF577EA1BDF}"/>
          </ac:spMkLst>
        </pc:spChg>
        <pc:spChg chg="add mod">
          <ac:chgData name="Craig Thomas" userId="00ea655f176af39b" providerId="LiveId" clId="{37C3780A-6F43-4FEE-988B-4ABA1FFA0CB3}" dt="2019-08-02T18:18:50.522" v="746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37C3780A-6F43-4FEE-988B-4ABA1FFA0CB3}" dt="2019-08-02T18:17:17.917" v="724" actId="6549"/>
          <ac:spMkLst>
            <pc:docMk/>
            <pc:sldMk cId="2523280986" sldId="493"/>
            <ac:spMk id="12" creationId="{689A4AA7-EDF9-4481-AEFF-CC4D29ABF99A}"/>
          </ac:spMkLst>
        </pc:spChg>
        <pc:spChg chg="del">
          <ac:chgData name="Craig Thomas" userId="00ea655f176af39b" providerId="LiveId" clId="{37C3780A-6F43-4FEE-988B-4ABA1FFA0CB3}" dt="2019-07-29T16:45:36.581" v="159" actId="478"/>
          <ac:spMkLst>
            <pc:docMk/>
            <pc:sldMk cId="2523280986" sldId="493"/>
            <ac:spMk id="15" creationId="{5DA0A7F8-0C62-4533-9201-A6A02C9AD108}"/>
          </ac:spMkLst>
        </pc:spChg>
        <pc:spChg chg="del">
          <ac:chgData name="Craig Thomas" userId="00ea655f176af39b" providerId="LiveId" clId="{37C3780A-6F43-4FEE-988B-4ABA1FFA0CB3}" dt="2019-07-29T16:44:21.508" v="90" actId="478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37C3780A-6F43-4FEE-988B-4ABA1FFA0CB3}" dt="2019-08-02T18:15:59.533" v="717" actId="255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37C3780A-6F43-4FEE-988B-4ABA1FFA0CB3}" dt="2019-08-02T18:20:12.309" v="760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Anim">
        <pc:chgData name="Craig Thomas" userId="00ea655f176af39b" providerId="LiveId" clId="{37C3780A-6F43-4FEE-988B-4ABA1FFA0CB3}" dt="2019-08-03T17:11:13.938" v="4827" actId="1036"/>
        <pc:sldMkLst>
          <pc:docMk/>
          <pc:sldMk cId="2353120001" sldId="512"/>
        </pc:sldMkLst>
        <pc:spChg chg="add mod">
          <ac:chgData name="Craig Thomas" userId="00ea655f176af39b" providerId="LiveId" clId="{37C3780A-6F43-4FEE-988B-4ABA1FFA0CB3}" dt="2019-08-02T18:29:07.546" v="931" actId="164"/>
          <ac:spMkLst>
            <pc:docMk/>
            <pc:sldMk cId="2353120001" sldId="512"/>
            <ac:spMk id="4" creationId="{47CD0A38-6C5F-48E1-9A80-F40E6CBF6F13}"/>
          </ac:spMkLst>
        </pc:spChg>
        <pc:spChg chg="add mod ord">
          <ac:chgData name="Craig Thomas" userId="00ea655f176af39b" providerId="LiveId" clId="{37C3780A-6F43-4FEE-988B-4ABA1FFA0CB3}" dt="2019-08-03T17:11:13.938" v="4827" actId="1036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37C3780A-6F43-4FEE-988B-4ABA1FFA0CB3}" dt="2019-08-03T17:11:08.468" v="4773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37C3780A-6F43-4FEE-988B-4ABA1FFA0CB3}" dt="2019-08-02T18:49:36.694" v="2036" actId="20577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37C3780A-6F43-4FEE-988B-4ABA1FFA0CB3}" dt="2019-08-02T18:34:20.586" v="1149" actId="478"/>
          <ac:spMkLst>
            <pc:docMk/>
            <pc:sldMk cId="2353120001" sldId="512"/>
            <ac:spMk id="13" creationId="{ABF24317-EC18-463C-8C4C-86EECB06E3E3}"/>
          </ac:spMkLst>
        </pc:spChg>
        <pc:spChg chg="add mod">
          <ac:chgData name="Craig Thomas" userId="00ea655f176af39b" providerId="LiveId" clId="{37C3780A-6F43-4FEE-988B-4ABA1FFA0CB3}" dt="2019-08-02T18:37:50.757" v="1456" actId="1035"/>
          <ac:spMkLst>
            <pc:docMk/>
            <pc:sldMk cId="2353120001" sldId="512"/>
            <ac:spMk id="17" creationId="{E98C440D-9903-4111-B7B2-AA5F60A3C68D}"/>
          </ac:spMkLst>
        </pc:spChg>
        <pc:spChg chg="mod">
          <ac:chgData name="Craig Thomas" userId="00ea655f176af39b" providerId="LiveId" clId="{37C3780A-6F43-4FEE-988B-4ABA1FFA0CB3}" dt="2019-08-02T18:37:42.358" v="1414" actId="6549"/>
          <ac:spMkLst>
            <pc:docMk/>
            <pc:sldMk cId="2353120001" sldId="512"/>
            <ac:spMk id="18" creationId="{FC59F88B-4DAD-4558-B039-062C86F93270}"/>
          </ac:spMkLst>
        </pc:spChg>
        <pc:spChg chg="add mod">
          <ac:chgData name="Craig Thomas" userId="00ea655f176af39b" providerId="LiveId" clId="{37C3780A-6F43-4FEE-988B-4ABA1FFA0CB3}" dt="2019-08-02T18:49:17.277" v="2027" actId="20577"/>
          <ac:spMkLst>
            <pc:docMk/>
            <pc:sldMk cId="2353120001" sldId="512"/>
            <ac:spMk id="19" creationId="{BD2E570A-C76F-47E9-BBC4-7D0032F2AE17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24:57.487" v="842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34:16.617" v="1148" actId="6549"/>
          <ac:spMkLst>
            <pc:docMk/>
            <pc:sldMk cId="2353120001" sldId="512"/>
            <ac:spMk id="56335" creationId="{00000000-0000-0000-0000-000000000000}"/>
          </ac:spMkLst>
        </pc:spChg>
        <pc:grpChg chg="add mod">
          <ac:chgData name="Craig Thomas" userId="00ea655f176af39b" providerId="LiveId" clId="{37C3780A-6F43-4FEE-988B-4ABA1FFA0CB3}" dt="2019-08-02T18:29:07.546" v="931" actId="164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37C3780A-6F43-4FEE-988B-4ABA1FFA0CB3}" dt="2019-08-02T18:29:07.546" v="931" actId="164"/>
          <ac:picMkLst>
            <pc:docMk/>
            <pc:sldMk cId="2353120001" sldId="512"/>
            <ac:picMk id="1026" creationId="{75AA892E-B7F0-4172-9424-641E386F807D}"/>
          </ac:picMkLst>
        </pc:picChg>
        <pc:picChg chg="del">
          <ac:chgData name="Craig Thomas" userId="00ea655f176af39b" providerId="LiveId" clId="{37C3780A-6F43-4FEE-988B-4ABA1FFA0CB3}" dt="2019-08-02T18:24:28.580" v="819" actId="478"/>
          <ac:picMkLst>
            <pc:docMk/>
            <pc:sldMk cId="2353120001" sldId="512"/>
            <ac:picMk id="2050" creationId="{4765A6B8-5D43-42D8-8D91-C41B73174DF1}"/>
          </ac:picMkLst>
        </pc:picChg>
      </pc:sldChg>
      <pc:sldChg chg="addSp delSp modSp delAnim modAnim">
        <pc:chgData name="Craig Thomas" userId="00ea655f176af39b" providerId="LiveId" clId="{37C3780A-6F43-4FEE-988B-4ABA1FFA0CB3}" dt="2019-08-03T17:34:28.940" v="4829" actId="20577"/>
        <pc:sldMkLst>
          <pc:docMk/>
          <pc:sldMk cId="1445870540" sldId="514"/>
        </pc:sldMkLst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1" creationId="{C49B545A-ECD7-449D-B42B-DE09B727C89C}"/>
          </ac:spMkLst>
        </pc:spChg>
        <pc:spChg chg="del">
          <ac:chgData name="Craig Thomas" userId="00ea655f176af39b" providerId="LiveId" clId="{37C3780A-6F43-4FEE-988B-4ABA1FFA0CB3}" dt="2019-08-02T20:08:16.484" v="4235" actId="478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3T17:34:28.940" v="4829" actId="20577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37C3780A-6F43-4FEE-988B-4ABA1FFA0CB3}" dt="2019-08-02T20:09:35.977" v="4236" actId="478"/>
          <ac:picMkLst>
            <pc:docMk/>
            <pc:sldMk cId="1445870540" sldId="514"/>
            <ac:picMk id="3074" creationId="{2A9C1565-1E09-4AA4-9D73-B7101CECA49E}"/>
          </ac:picMkLst>
        </pc:picChg>
        <pc:picChg chg="add mod">
          <ac:chgData name="Craig Thomas" userId="00ea655f176af39b" providerId="LiveId" clId="{37C3780A-6F43-4FEE-988B-4ABA1FFA0CB3}" dt="2019-08-02T20:13:36.989" v="4709" actId="1035"/>
          <ac:picMkLst>
            <pc:docMk/>
            <pc:sldMk cId="1445870540" sldId="514"/>
            <ac:picMk id="5122" creationId="{93B44D5C-A0AA-4D4D-90EE-D5BE3929AE4E}"/>
          </ac:picMkLst>
        </pc:picChg>
      </pc:sldChg>
    </pc:docChg>
  </pc:docChgLst>
  <pc:docChgLst>
    <pc:chgData name="Craig Thomas" userId="00ea655f176af39b" providerId="LiveId" clId="{DF801550-1395-4FB5-9C38-9D292DC5C1CA}"/>
    <pc:docChg chg="custSel addSld delSld modSld">
      <pc:chgData name="Craig Thomas" userId="00ea655f176af39b" providerId="LiveId" clId="{DF801550-1395-4FB5-9C38-9D292DC5C1CA}" dt="2019-08-11T12:08:56.766" v="6037" actId="20577"/>
      <pc:docMkLst>
        <pc:docMk/>
      </pc:docMkLst>
      <pc:sldChg chg="modSp">
        <pc:chgData name="Craig Thomas" userId="00ea655f176af39b" providerId="LiveId" clId="{DF801550-1395-4FB5-9C38-9D292DC5C1CA}" dt="2019-08-09T14:24:06.314" v="1410" actId="403"/>
        <pc:sldMkLst>
          <pc:docMk/>
          <pc:sldMk cId="1429094725" sldId="273"/>
        </pc:sldMkLst>
        <pc:spChg chg="mod">
          <ac:chgData name="Craig Thomas" userId="00ea655f176af39b" providerId="LiveId" clId="{DF801550-1395-4FB5-9C38-9D292DC5C1CA}" dt="2019-08-09T14:24:06.314" v="1410" actId="403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DF801550-1395-4FB5-9C38-9D292DC5C1CA}" dt="2019-08-09T14:23:39.206" v="140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modSp modAnim">
        <pc:chgData name="Craig Thomas" userId="00ea655f176af39b" providerId="LiveId" clId="{DF801550-1395-4FB5-9C38-9D292DC5C1CA}" dt="2019-08-11T11:47:35.670" v="6035" actId="20577"/>
        <pc:sldMkLst>
          <pc:docMk/>
          <pc:sldMk cId="2523280986" sldId="493"/>
        </pc:sldMkLst>
        <pc:spChg chg="mod">
          <ac:chgData name="Craig Thomas" userId="00ea655f176af39b" providerId="LiveId" clId="{DF801550-1395-4FB5-9C38-9D292DC5C1CA}" dt="2019-08-10T12:25:11.132" v="5938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DF801550-1395-4FB5-9C38-9D292DC5C1CA}" dt="2019-08-11T11:47:35.670" v="6035" actId="20577"/>
          <ac:spMkLst>
            <pc:docMk/>
            <pc:sldMk cId="2523280986" sldId="493"/>
            <ac:spMk id="11" creationId="{677F4D1F-2C5F-434D-AE8A-DBC4511F4406}"/>
          </ac:spMkLst>
        </pc:spChg>
        <pc:spChg chg="mod">
          <ac:chgData name="Craig Thomas" userId="00ea655f176af39b" providerId="LiveId" clId="{DF801550-1395-4FB5-9C38-9D292DC5C1CA}" dt="2019-08-09T14:07:14.822" v="203" actId="207"/>
          <ac:spMkLst>
            <pc:docMk/>
            <pc:sldMk cId="2523280986" sldId="493"/>
            <ac:spMk id="12" creationId="{689A4AA7-EDF9-4481-AEFF-CC4D29ABF99A}"/>
          </ac:spMkLst>
        </pc:spChg>
      </pc:sldChg>
      <pc:sldChg chg="addSp delSp modSp delAnim modAnim">
        <pc:chgData name="Craig Thomas" userId="00ea655f176af39b" providerId="LiveId" clId="{DF801550-1395-4FB5-9C38-9D292DC5C1CA}" dt="2019-08-10T12:35:29.508" v="5967" actId="6549"/>
        <pc:sldMkLst>
          <pc:docMk/>
          <pc:sldMk cId="2353120001" sldId="512"/>
        </pc:sldMkLst>
        <pc:spChg chg="del">
          <ac:chgData name="Craig Thomas" userId="00ea655f176af39b" providerId="LiveId" clId="{DF801550-1395-4FB5-9C38-9D292DC5C1CA}" dt="2019-08-09T14:24:42.428" v="1411" actId="478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11" creationId="{AA7C4120-1F63-4C66-A24D-744890F04F6D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DF801550-1395-4FB5-9C38-9D292DC5C1CA}" dt="2019-08-09T14:27:57.570" v="1530" actId="478"/>
          <ac:spMkLst>
            <pc:docMk/>
            <pc:sldMk cId="2353120001" sldId="512"/>
            <ac:spMk id="17" creationId="{E98C440D-9903-4111-B7B2-AA5F60A3C68D}"/>
          </ac:spMkLst>
        </pc:spChg>
        <pc:spChg chg="del">
          <ac:chgData name="Craig Thomas" userId="00ea655f176af39b" providerId="LiveId" clId="{DF801550-1395-4FB5-9C38-9D292DC5C1CA}" dt="2019-08-09T14:27:16.939" v="1504" actId="478"/>
          <ac:spMkLst>
            <pc:docMk/>
            <pc:sldMk cId="2353120001" sldId="512"/>
            <ac:spMk id="18" creationId="{FC59F88B-4DAD-4558-B039-062C86F93270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9" creationId="{BD2E570A-C76F-47E9-BBC4-7D0032F2AE17}"/>
          </ac:spMkLst>
        </pc:spChg>
        <pc:spChg chg="add 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20" creationId="{7FB9E3B3-A162-4D18-973D-77C98DE8A091}"/>
          </ac:spMkLst>
        </pc:spChg>
        <pc:spChg chg="add mod">
          <ac:chgData name="Craig Thomas" userId="00ea655f176af39b" providerId="LiveId" clId="{DF801550-1395-4FB5-9C38-9D292DC5C1CA}" dt="2019-08-10T12:35:29.508" v="5967" actId="6549"/>
          <ac:spMkLst>
            <pc:docMk/>
            <pc:sldMk cId="2353120001" sldId="512"/>
            <ac:spMk id="21" creationId="{C322912D-390F-49AE-9F03-8E7DDF92B819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4:37:20.567" v="2035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DF801550-1395-4FB5-9C38-9D292DC5C1CA}" dt="2019-08-10T12:31:59.203" v="5959" actId="115"/>
          <ac:spMkLst>
            <pc:docMk/>
            <pc:sldMk cId="2353120001" sldId="512"/>
            <ac:spMk id="56335" creationId="{00000000-0000-0000-0000-000000000000}"/>
          </ac:spMkLst>
        </pc:spChg>
        <pc:grpChg chg="del">
          <ac:chgData name="Craig Thomas" userId="00ea655f176af39b" providerId="LiveId" clId="{DF801550-1395-4FB5-9C38-9D292DC5C1CA}" dt="2019-08-09T14:25:32.849" v="1412" actId="478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DF801550-1395-4FB5-9C38-9D292DC5C1CA}" dt="2019-08-09T14:41:52.795" v="2471" actId="14100"/>
          <ac:picMkLst>
            <pc:docMk/>
            <pc:sldMk cId="2353120001" sldId="512"/>
            <ac:picMk id="8" creationId="{3F1D1C14-5871-40CE-9AE9-251BF96C30FE}"/>
          </ac:picMkLst>
        </pc:picChg>
      </pc:sldChg>
      <pc:sldChg chg="addSp delSp modSp modAnim">
        <pc:chgData name="Craig Thomas" userId="00ea655f176af39b" providerId="LiveId" clId="{DF801550-1395-4FB5-9C38-9D292DC5C1CA}" dt="2019-08-09T17:49:02.765" v="5931"/>
        <pc:sldMkLst>
          <pc:docMk/>
          <pc:sldMk cId="1445870540" sldId="514"/>
        </pc:sldMkLst>
        <pc:spChg chg="mod">
          <ac:chgData name="Craig Thomas" userId="00ea655f176af39b" providerId="LiveId" clId="{DF801550-1395-4FB5-9C38-9D292DC5C1CA}" dt="2019-08-09T17:41:08.924" v="5327" actId="14100"/>
          <ac:spMkLst>
            <pc:docMk/>
            <pc:sldMk cId="1445870540" sldId="514"/>
            <ac:spMk id="2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34.182" v="5802" actId="1035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DF801550-1395-4FB5-9C38-9D292DC5C1CA}" dt="2019-08-09T17:48:37.563" v="5929" actId="6549"/>
          <ac:spMkLst>
            <pc:docMk/>
            <pc:sldMk cId="1445870540" sldId="514"/>
            <ac:spMk id="12" creationId="{DCA635F8-78E3-4153-AC7D-F6728B3CD755}"/>
          </ac:spMkLst>
        </pc:spChg>
        <pc:spChg chg="mod">
          <ac:chgData name="Craig Thomas" userId="00ea655f176af39b" providerId="LiveId" clId="{DF801550-1395-4FB5-9C38-9D292DC5C1CA}" dt="2019-08-09T17:47:16.288" v="5909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25.191" v="5794" actId="14100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DF801550-1395-4FB5-9C38-9D292DC5C1CA}" dt="2019-08-09T17:42:10.052" v="5328" actId="478"/>
          <ac:picMkLst>
            <pc:docMk/>
            <pc:sldMk cId="1445870540" sldId="514"/>
            <ac:picMk id="5122" creationId="{93B44D5C-A0AA-4D4D-90EE-D5BE3929AE4E}"/>
          </ac:picMkLst>
        </pc:picChg>
        <pc:picChg chg="add mod">
          <ac:chgData name="Craig Thomas" userId="00ea655f176af39b" providerId="LiveId" clId="{DF801550-1395-4FB5-9C38-9D292DC5C1CA}" dt="2019-08-09T17:42:26.010" v="5361" actId="14100"/>
          <ac:picMkLst>
            <pc:docMk/>
            <pc:sldMk cId="1445870540" sldId="514"/>
            <ac:picMk id="6146" creationId="{8E904D37-C741-437F-AA29-D0557813D0F0}"/>
          </ac:picMkLst>
        </pc:picChg>
      </pc:sldChg>
      <pc:sldChg chg="addSp delSp modSp add modAnim">
        <pc:chgData name="Craig Thomas" userId="00ea655f176af39b" providerId="LiveId" clId="{DF801550-1395-4FB5-9C38-9D292DC5C1CA}" dt="2019-08-10T12:29:27.135" v="5957" actId="207"/>
        <pc:sldMkLst>
          <pc:docMk/>
          <pc:sldMk cId="2147845132" sldId="521"/>
        </pc:sldMkLst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0" creationId="{8257C31B-B1A7-44A8-ACBC-E4807B8CAE9D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1" creationId="{677F4D1F-2C5F-434D-AE8A-DBC4511F4406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2" creationId="{689A4AA7-EDF9-4481-AEFF-CC4D29ABF99A}"/>
          </ac:spMkLst>
        </pc:spChg>
        <pc:spChg chg="add mod">
          <ac:chgData name="Craig Thomas" userId="00ea655f176af39b" providerId="LiveId" clId="{DF801550-1395-4FB5-9C38-9D292DC5C1CA}" dt="2019-08-10T12:29:27.135" v="5957" actId="207"/>
          <ac:spMkLst>
            <pc:docMk/>
            <pc:sldMk cId="2147845132" sldId="521"/>
            <ac:spMk id="13" creationId="{B6264ED1-C6FE-48C0-A2F0-46FDF5D499B9}"/>
          </ac:spMkLst>
        </pc:spChg>
        <pc:spChg chg="add mod">
          <ac:chgData name="Craig Thomas" userId="00ea655f176af39b" providerId="LiveId" clId="{DF801550-1395-4FB5-9C38-9D292DC5C1CA}" dt="2019-08-09T14:20:46.359" v="1293" actId="1076"/>
          <ac:spMkLst>
            <pc:docMk/>
            <pc:sldMk cId="2147845132" sldId="521"/>
            <ac:spMk id="14" creationId="{C2C4954D-0723-48E6-8CAF-7972D4DBFD58}"/>
          </ac:spMkLst>
        </pc:spChg>
        <pc:spChg chg="mod">
          <ac:chgData name="Craig Thomas" userId="00ea655f176af39b" providerId="LiveId" clId="{DF801550-1395-4FB5-9C38-9D292DC5C1CA}" dt="2019-08-10T12:26:38.680" v="5939" actId="947"/>
          <ac:spMkLst>
            <pc:docMk/>
            <pc:sldMk cId="2147845132" sldId="521"/>
            <ac:spMk id="19" creationId="{482D0756-7117-48F0-8ABB-32D83A535B55}"/>
          </ac:spMkLst>
        </pc:spChg>
        <pc:spChg chg="mod">
          <ac:chgData name="Craig Thomas" userId="00ea655f176af39b" providerId="LiveId" clId="{DF801550-1395-4FB5-9C38-9D292DC5C1CA}" dt="2019-08-10T12:28:23.473" v="5955" actId="1035"/>
          <ac:spMkLst>
            <pc:docMk/>
            <pc:sldMk cId="2147845132" sldId="521"/>
            <ac:spMk id="20" creationId="{F409D098-1137-4469-8755-D98F8579B75A}"/>
          </ac:spMkLst>
        </pc:spChg>
        <pc:picChg chg="mod">
          <ac:chgData name="Craig Thomas" userId="00ea655f176af39b" providerId="LiveId" clId="{DF801550-1395-4FB5-9C38-9D292DC5C1CA}" dt="2019-08-09T14:20:40.895" v="1292" actId="1076"/>
          <ac:picMkLst>
            <pc:docMk/>
            <pc:sldMk cId="2147845132" sldId="521"/>
            <ac:picMk id="2050" creationId="{C9F8D581-664D-42AD-9673-9371537FCE95}"/>
          </ac:picMkLst>
        </pc:picChg>
      </pc:sldChg>
    </pc:docChg>
  </pc:docChgLst>
  <pc:docChgLst>
    <pc:chgData name="Craig Thomas" userId="00ea655f176af39b" providerId="LiveId" clId="{EE8B0A96-7BE5-474F-9EB4-9C348FB65B53}"/>
    <pc:docChg chg="addSld delSld modSld sldOrd">
      <pc:chgData name="Craig Thomas" userId="00ea655f176af39b" providerId="LiveId" clId="{EE8B0A96-7BE5-474F-9EB4-9C348FB65B53}" dt="2019-09-01T12:05:58.224" v="10369" actId="115"/>
      <pc:docMkLst>
        <pc:docMk/>
      </pc:docMkLst>
      <pc:sldChg chg="modSp">
        <pc:chgData name="Craig Thomas" userId="00ea655f176af39b" providerId="LiveId" clId="{EE8B0A96-7BE5-474F-9EB4-9C348FB65B53}" dt="2019-08-20T17:24:26.517" v="5662" actId="20577"/>
        <pc:sldMkLst>
          <pc:docMk/>
          <pc:sldMk cId="1429094725" sldId="273"/>
        </pc:sldMkLst>
        <pc:spChg chg="mod">
          <ac:chgData name="Craig Thomas" userId="00ea655f176af39b" providerId="LiveId" clId="{EE8B0A96-7BE5-474F-9EB4-9C348FB65B53}" dt="2019-08-20T17:24:08.386" v="5633" actId="255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EE8B0A96-7BE5-474F-9EB4-9C348FB65B53}" dt="2019-08-20T17:24:26.517" v="5662" actId="20577"/>
          <ac:spMkLst>
            <pc:docMk/>
            <pc:sldMk cId="1429094725" sldId="273"/>
            <ac:spMk id="10" creationId="{5CB2E460-E413-4073-B353-9252D417753D}"/>
          </ac:spMkLst>
        </pc:spChg>
      </pc:sldChg>
      <pc:sldChg chg="addSp modSp modAnim">
        <pc:chgData name="Craig Thomas" userId="00ea655f176af39b" providerId="LiveId" clId="{EE8B0A96-7BE5-474F-9EB4-9C348FB65B53}" dt="2019-08-29T17:22:55.327" v="10027" actId="1035"/>
        <pc:sldMkLst>
          <pc:docMk/>
          <pc:sldMk cId="2523280986" sldId="493"/>
        </pc:sldMkLst>
        <pc:spChg chg="mod">
          <ac:chgData name="Craig Thomas" userId="00ea655f176af39b" providerId="LiveId" clId="{EE8B0A96-7BE5-474F-9EB4-9C348FB65B53}" dt="2019-08-29T17:22:55.327" v="10027" actId="1035"/>
          <ac:spMkLst>
            <pc:docMk/>
            <pc:sldMk cId="2523280986" sldId="493"/>
            <ac:spMk id="10" creationId="{8257C31B-B1A7-44A8-ACBC-E4807B8CAE9D}"/>
          </ac:spMkLst>
        </pc:spChg>
        <pc:spChg chg="mod">
          <ac:chgData name="Craig Thomas" userId="00ea655f176af39b" providerId="LiveId" clId="{EE8B0A96-7BE5-474F-9EB4-9C348FB65B53}" dt="2019-08-29T17:22:55.327" v="10027" actId="1035"/>
          <ac:spMkLst>
            <pc:docMk/>
            <pc:sldMk cId="2523280986" sldId="493"/>
            <ac:spMk id="11" creationId="{677F4D1F-2C5F-434D-AE8A-DBC4511F4406}"/>
          </ac:spMkLst>
        </pc:spChg>
        <pc:spChg chg="mod">
          <ac:chgData name="Craig Thomas" userId="00ea655f176af39b" providerId="LiveId" clId="{EE8B0A96-7BE5-474F-9EB4-9C348FB65B53}" dt="2019-08-29T17:22:55.327" v="10027" actId="1035"/>
          <ac:spMkLst>
            <pc:docMk/>
            <pc:sldMk cId="2523280986" sldId="493"/>
            <ac:spMk id="12" creationId="{689A4AA7-EDF9-4481-AEFF-CC4D29ABF99A}"/>
          </ac:spMkLst>
        </pc:spChg>
        <pc:spChg chg="add mod">
          <ac:chgData name="Craig Thomas" userId="00ea655f176af39b" providerId="LiveId" clId="{EE8B0A96-7BE5-474F-9EB4-9C348FB65B53}" dt="2019-08-29T17:22:55.327" v="10027" actId="1035"/>
          <ac:spMkLst>
            <pc:docMk/>
            <pc:sldMk cId="2523280986" sldId="493"/>
            <ac:spMk id="13" creationId="{E282541C-AEB8-44D4-A7C3-3582ACFA0F01}"/>
          </ac:spMkLst>
        </pc:spChg>
        <pc:spChg chg="add mod">
          <ac:chgData name="Craig Thomas" userId="00ea655f176af39b" providerId="LiveId" clId="{EE8B0A96-7BE5-474F-9EB4-9C348FB65B53}" dt="2019-08-29T17:22:55.327" v="10027" actId="1035"/>
          <ac:spMkLst>
            <pc:docMk/>
            <pc:sldMk cId="2523280986" sldId="493"/>
            <ac:spMk id="14" creationId="{BD23A317-889E-457D-85CA-F6E30B585E26}"/>
          </ac:spMkLst>
        </pc:spChg>
        <pc:spChg chg="mod">
          <ac:chgData name="Craig Thomas" userId="00ea655f176af39b" providerId="LiveId" clId="{EE8B0A96-7BE5-474F-9EB4-9C348FB65B53}" dt="2019-08-22T17:38:30.104" v="5680" actId="1035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EE8B0A96-7BE5-474F-9EB4-9C348FB65B53}" dt="2019-08-22T17:38:38.514" v="5685" actId="1035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Anim">
        <pc:chgData name="Craig Thomas" userId="00ea655f176af39b" providerId="LiveId" clId="{EE8B0A96-7BE5-474F-9EB4-9C348FB65B53}" dt="2019-09-01T11:32:32.001" v="10337" actId="20577"/>
        <pc:sldMkLst>
          <pc:docMk/>
          <pc:sldMk cId="2353120001" sldId="512"/>
        </pc:sldMkLst>
        <pc:spChg chg="del mod">
          <ac:chgData name="Craig Thomas" userId="00ea655f176af39b" providerId="LiveId" clId="{EE8B0A96-7BE5-474F-9EB4-9C348FB65B53}" dt="2019-08-22T17:55:14.661" v="6833" actId="478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EE8B0A96-7BE5-474F-9EB4-9C348FB65B53}" dt="2019-09-01T11:32:32.001" v="10337" actId="20577"/>
          <ac:spMkLst>
            <pc:docMk/>
            <pc:sldMk cId="2353120001" sldId="512"/>
            <ac:spMk id="13" creationId="{3F94085A-6D79-4317-BCB4-1B77CB2E1C75}"/>
          </ac:spMkLst>
        </pc:spChg>
        <pc:spChg chg="add mod">
          <ac:chgData name="Craig Thomas" userId="00ea655f176af39b" providerId="LiveId" clId="{EE8B0A96-7BE5-474F-9EB4-9C348FB65B53}" dt="2019-08-22T18:02:56.693" v="7355" actId="1036"/>
          <ac:spMkLst>
            <pc:docMk/>
            <pc:sldMk cId="2353120001" sldId="512"/>
            <ac:spMk id="14" creationId="{669FEC1B-0919-46BF-B24A-3A48513DA667}"/>
          </ac:spMkLst>
        </pc:spChg>
        <pc:spChg chg="add mod">
          <ac:chgData name="Craig Thomas" userId="00ea655f176af39b" providerId="LiveId" clId="{EE8B0A96-7BE5-474F-9EB4-9C348FB65B53}" dt="2019-08-22T18:02:50.994" v="7354" actId="1036"/>
          <ac:spMkLst>
            <pc:docMk/>
            <pc:sldMk cId="2353120001" sldId="512"/>
            <ac:spMk id="15" creationId="{6567C953-8AB6-422E-97A5-504DC379BC78}"/>
          </ac:spMkLst>
        </pc:spChg>
        <pc:spChg chg="add mod">
          <ac:chgData name="Craig Thomas" userId="00ea655f176af39b" providerId="LiveId" clId="{EE8B0A96-7BE5-474F-9EB4-9C348FB65B53}" dt="2019-08-31T17:29:21.986" v="10086" actId="6549"/>
          <ac:spMkLst>
            <pc:docMk/>
            <pc:sldMk cId="2353120001" sldId="512"/>
            <ac:spMk id="16" creationId="{E939F457-3C28-449D-97E9-84562E98A45F}"/>
          </ac:spMkLst>
        </pc:spChg>
        <pc:spChg chg="del">
          <ac:chgData name="Craig Thomas" userId="00ea655f176af39b" providerId="LiveId" clId="{EE8B0A96-7BE5-474F-9EB4-9C348FB65B53}" dt="2019-08-14T17:10:55.294" v="1002" actId="478"/>
          <ac:spMkLst>
            <pc:docMk/>
            <pc:sldMk cId="2353120001" sldId="512"/>
            <ac:spMk id="20" creationId="{7FB9E3B3-A162-4D18-973D-77C98DE8A091}"/>
          </ac:spMkLst>
        </pc:spChg>
        <pc:spChg chg="del mod">
          <ac:chgData name="Craig Thomas" userId="00ea655f176af39b" providerId="LiveId" clId="{EE8B0A96-7BE5-474F-9EB4-9C348FB65B53}" dt="2019-08-14T17:12:31.168" v="1146" actId="478"/>
          <ac:spMkLst>
            <pc:docMk/>
            <pc:sldMk cId="2353120001" sldId="512"/>
            <ac:spMk id="21" creationId="{C322912D-390F-49AE-9F03-8E7DDF92B819}"/>
          </ac:spMkLst>
        </pc:spChg>
        <pc:spChg chg="mod">
          <ac:chgData name="Craig Thomas" userId="00ea655f176af39b" providerId="LiveId" clId="{EE8B0A96-7BE5-474F-9EB4-9C348FB65B53}" dt="2019-08-22T18:03:29.445" v="7356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EE8B0A96-7BE5-474F-9EB4-9C348FB65B53}" dt="2019-08-22T19:24:53.250" v="9517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22T17:54:26.379" v="6832" actId="20577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EE8B0A96-7BE5-474F-9EB4-9C348FB65B53}" dt="2019-08-22T17:37:13.395" v="5677" actId="14100"/>
          <ac:picMkLst>
            <pc:docMk/>
            <pc:sldMk cId="2353120001" sldId="512"/>
            <ac:picMk id="4" creationId="{042E29D7-72AB-4AA9-95E8-E2EB3B556CC5}"/>
          </ac:picMkLst>
        </pc:picChg>
        <pc:picChg chg="del">
          <ac:chgData name="Craig Thomas" userId="00ea655f176af39b" providerId="LiveId" clId="{EE8B0A96-7BE5-474F-9EB4-9C348FB65B53}" dt="2019-08-14T17:07:48.767" v="792" actId="478"/>
          <ac:picMkLst>
            <pc:docMk/>
            <pc:sldMk cId="2353120001" sldId="512"/>
            <ac:picMk id="8" creationId="{3F1D1C14-5871-40CE-9AE9-251BF96C30FE}"/>
          </ac:picMkLst>
        </pc:picChg>
        <pc:picChg chg="add del mod">
          <ac:chgData name="Craig Thomas" userId="00ea655f176af39b" providerId="LiveId" clId="{EE8B0A96-7BE5-474F-9EB4-9C348FB65B53}" dt="2019-08-22T17:36:59.186" v="5663" actId="478"/>
          <ac:picMkLst>
            <pc:docMk/>
            <pc:sldMk cId="2353120001" sldId="512"/>
            <ac:picMk id="1026" creationId="{23311396-07E9-4A2D-A337-C84D83BB244C}"/>
          </ac:picMkLst>
        </pc:picChg>
      </pc:sldChg>
      <pc:sldChg chg="addSp delSp modSp modAnim">
        <pc:chgData name="Craig Thomas" userId="00ea655f176af39b" providerId="LiveId" clId="{EE8B0A96-7BE5-474F-9EB4-9C348FB65B53}" dt="2019-09-01T12:05:58.224" v="10369" actId="115"/>
        <pc:sldMkLst>
          <pc:docMk/>
          <pc:sldMk cId="1445870540" sldId="514"/>
        </pc:sldMkLst>
        <pc:spChg chg="mod">
          <ac:chgData name="Craig Thomas" userId="00ea655f176af39b" providerId="LiveId" clId="{EE8B0A96-7BE5-474F-9EB4-9C348FB65B53}" dt="2019-09-01T12:05:58.224" v="10369" actId="115"/>
          <ac:spMkLst>
            <pc:docMk/>
            <pc:sldMk cId="1445870540" sldId="514"/>
            <ac:spMk id="11" creationId="{C49B545A-ECD7-449D-B42B-DE09B727C89C}"/>
          </ac:spMkLst>
        </pc:spChg>
        <pc:spChg chg="del mod">
          <ac:chgData name="Craig Thomas" userId="00ea655f176af39b" providerId="LiveId" clId="{EE8B0A96-7BE5-474F-9EB4-9C348FB65B53}" dt="2019-08-14T18:17:22.519" v="4955" actId="478"/>
          <ac:spMkLst>
            <pc:docMk/>
            <pc:sldMk cId="1445870540" sldId="514"/>
            <ac:spMk id="12" creationId="{DCA635F8-78E3-4153-AC7D-F6728B3CD755}"/>
          </ac:spMkLst>
        </pc:spChg>
        <pc:spChg chg="add mod">
          <ac:chgData name="Craig Thomas" userId="00ea655f176af39b" providerId="LiveId" clId="{EE8B0A96-7BE5-474F-9EB4-9C348FB65B53}" dt="2019-09-01T12:05:15.998" v="10364" actId="6549"/>
          <ac:spMkLst>
            <pc:docMk/>
            <pc:sldMk cId="1445870540" sldId="514"/>
            <ac:spMk id="12" creationId="{EB00AA36-8E3F-409E-A5EC-A81737418802}"/>
          </ac:spMkLst>
        </pc:spChg>
        <pc:spChg chg="del mod">
          <ac:chgData name="Craig Thomas" userId="00ea655f176af39b" providerId="LiveId" clId="{EE8B0A96-7BE5-474F-9EB4-9C348FB65B53}" dt="2019-08-22T19:26:21.142" v="9679" actId="478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EE8B0A96-7BE5-474F-9EB4-9C348FB65B53}" dt="2019-08-22T18:03:29.445" v="7356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EE8B0A96-7BE5-474F-9EB4-9C348FB65B53}" dt="2019-08-29T17:58:10.830" v="10060" actId="20577"/>
          <ac:spMkLst>
            <pc:docMk/>
            <pc:sldMk cId="1445870540" sldId="514"/>
            <ac:spMk id="56335" creationId="{00000000-0000-0000-0000-000000000000}"/>
          </ac:spMkLst>
        </pc:spChg>
        <pc:picChg chg="add del mod">
          <ac:chgData name="Craig Thomas" userId="00ea655f176af39b" providerId="LiveId" clId="{EE8B0A96-7BE5-474F-9EB4-9C348FB65B53}" dt="2019-08-22T19:26:56.497" v="9682" actId="478"/>
          <ac:picMkLst>
            <pc:docMk/>
            <pc:sldMk cId="1445870540" sldId="514"/>
            <ac:picMk id="2050" creationId="{63CA19F4-A662-4720-91AE-A3A633686356}"/>
          </ac:picMkLst>
        </pc:picChg>
        <pc:picChg chg="add mod">
          <ac:chgData name="Craig Thomas" userId="00ea655f176af39b" providerId="LiveId" clId="{EE8B0A96-7BE5-474F-9EB4-9C348FB65B53}" dt="2019-08-22T19:27:12.055" v="9688" actId="1035"/>
          <ac:picMkLst>
            <pc:docMk/>
            <pc:sldMk cId="1445870540" sldId="514"/>
            <ac:picMk id="3074" creationId="{F2A0ADAF-0213-45A3-AC5E-28A4C280F88A}"/>
          </ac:picMkLst>
        </pc:picChg>
        <pc:picChg chg="del">
          <ac:chgData name="Craig Thomas" userId="00ea655f176af39b" providerId="LiveId" clId="{EE8B0A96-7BE5-474F-9EB4-9C348FB65B53}" dt="2019-08-14T18:15:46.041" v="4811" actId="478"/>
          <ac:picMkLst>
            <pc:docMk/>
            <pc:sldMk cId="1445870540" sldId="514"/>
            <ac:picMk id="6146" creationId="{8E904D37-C741-437F-AA29-D0557813D0F0}"/>
          </ac:picMkLst>
        </pc:picChg>
      </pc:sldChg>
      <pc:sldChg chg="addSp delSp modSp modAnim">
        <pc:chgData name="Craig Thomas" userId="00ea655f176af39b" providerId="LiveId" clId="{EE8B0A96-7BE5-474F-9EB4-9C348FB65B53}" dt="2019-08-29T17:24:22.630" v="10033" actId="6549"/>
        <pc:sldMkLst>
          <pc:docMk/>
          <pc:sldMk cId="2147845132" sldId="521"/>
        </pc:sldMkLst>
        <pc:spChg chg="add del mod">
          <ac:chgData name="Craig Thomas" userId="00ea655f176af39b" providerId="LiveId" clId="{EE8B0A96-7BE5-474F-9EB4-9C348FB65B53}" dt="2019-08-22T17:41:35.618" v="5943" actId="478"/>
          <ac:spMkLst>
            <pc:docMk/>
            <pc:sldMk cId="2147845132" sldId="521"/>
            <ac:spMk id="10" creationId="{F069F7E7-73CD-423F-B9B8-E32C8869C495}"/>
          </ac:spMkLst>
        </pc:spChg>
        <pc:spChg chg="add mod">
          <ac:chgData name="Craig Thomas" userId="00ea655f176af39b" providerId="LiveId" clId="{EE8B0A96-7BE5-474F-9EB4-9C348FB65B53}" dt="2019-08-22T17:48:03.997" v="6676" actId="1036"/>
          <ac:spMkLst>
            <pc:docMk/>
            <pc:sldMk cId="2147845132" sldId="521"/>
            <ac:spMk id="11" creationId="{49825BD2-9BAC-4DC6-9997-5FF151434736}"/>
          </ac:spMkLst>
        </pc:spChg>
        <pc:spChg chg="add mod">
          <ac:chgData name="Craig Thomas" userId="00ea655f176af39b" providerId="LiveId" clId="{EE8B0A96-7BE5-474F-9EB4-9C348FB65B53}" dt="2019-08-22T17:47:52.250" v="6665" actId="14100"/>
          <ac:spMkLst>
            <pc:docMk/>
            <pc:sldMk cId="2147845132" sldId="521"/>
            <ac:spMk id="12" creationId="{94808B7C-8CC0-4545-95A1-D7CC37C52D00}"/>
          </ac:spMkLst>
        </pc:spChg>
        <pc:spChg chg="add mod">
          <ac:chgData name="Craig Thomas" userId="00ea655f176af39b" providerId="LiveId" clId="{EE8B0A96-7BE5-474F-9EB4-9C348FB65B53}" dt="2019-08-29T17:24:22.630" v="10033" actId="6549"/>
          <ac:spMkLst>
            <pc:docMk/>
            <pc:sldMk cId="2147845132" sldId="521"/>
            <ac:spMk id="13" creationId="{AD9827F8-6599-46B3-8CB5-E39FB95DA1BB}"/>
          </ac:spMkLst>
        </pc:spChg>
        <pc:spChg chg="del mod">
          <ac:chgData name="Craig Thomas" userId="00ea655f176af39b" providerId="LiveId" clId="{EE8B0A96-7BE5-474F-9EB4-9C348FB65B53}" dt="2019-08-14T17:04:47.186" v="719" actId="478"/>
          <ac:spMkLst>
            <pc:docMk/>
            <pc:sldMk cId="2147845132" sldId="521"/>
            <ac:spMk id="13" creationId="{B6264ED1-C6FE-48C0-A2F0-46FDF5D499B9}"/>
          </ac:spMkLst>
        </pc:spChg>
        <pc:spChg chg="del mod">
          <ac:chgData name="Craig Thomas" userId="00ea655f176af39b" providerId="LiveId" clId="{EE8B0A96-7BE5-474F-9EB4-9C348FB65B53}" dt="2019-08-22T17:41:38.721" v="5944" actId="478"/>
          <ac:spMkLst>
            <pc:docMk/>
            <pc:sldMk cId="2147845132" sldId="521"/>
            <ac:spMk id="14" creationId="{C2C4954D-0723-48E6-8CAF-7972D4DBFD58}"/>
          </ac:spMkLst>
        </pc:spChg>
        <pc:spChg chg="add del mod">
          <ac:chgData name="Craig Thomas" userId="00ea655f176af39b" providerId="LiveId" clId="{EE8B0A96-7BE5-474F-9EB4-9C348FB65B53}" dt="2019-08-22T17:44:34.696" v="6442" actId="478"/>
          <ac:spMkLst>
            <pc:docMk/>
            <pc:sldMk cId="2147845132" sldId="521"/>
            <ac:spMk id="15" creationId="{1E478A17-400E-4A55-8B32-5804D59E4B36}"/>
          </ac:spMkLst>
        </pc:spChg>
        <pc:spChg chg="add del mod">
          <ac:chgData name="Craig Thomas" userId="00ea655f176af39b" providerId="LiveId" clId="{EE8B0A96-7BE5-474F-9EB4-9C348FB65B53}" dt="2019-08-22T17:44:38.226" v="6443" actId="478"/>
          <ac:spMkLst>
            <pc:docMk/>
            <pc:sldMk cId="2147845132" sldId="521"/>
            <ac:spMk id="16" creationId="{297E046C-E017-43AF-9FBE-91FB8F4CD3EA}"/>
          </ac:spMkLst>
        </pc:spChg>
        <pc:spChg chg="add mod">
          <ac:chgData name="Craig Thomas" userId="00ea655f176af39b" providerId="LiveId" clId="{EE8B0A96-7BE5-474F-9EB4-9C348FB65B53}" dt="2019-08-22T17:49:33.915" v="6694" actId="115"/>
          <ac:spMkLst>
            <pc:docMk/>
            <pc:sldMk cId="2147845132" sldId="521"/>
            <ac:spMk id="17" creationId="{4144604B-0F76-42A6-88C1-D15D59CDCE9A}"/>
          </ac:spMkLst>
        </pc:spChg>
        <pc:spChg chg="mod">
          <ac:chgData name="Craig Thomas" userId="00ea655f176af39b" providerId="LiveId" clId="{EE8B0A96-7BE5-474F-9EB4-9C348FB65B53}" dt="2019-08-22T17:47:23.960" v="6651" actId="6549"/>
          <ac:spMkLst>
            <pc:docMk/>
            <pc:sldMk cId="2147845132" sldId="521"/>
            <ac:spMk id="19" creationId="{482D0756-7117-48F0-8ABB-32D83A535B55}"/>
          </ac:spMkLst>
        </pc:spChg>
        <pc:spChg chg="del mod">
          <ac:chgData name="Craig Thomas" userId="00ea655f176af39b" providerId="LiveId" clId="{EE8B0A96-7BE5-474F-9EB4-9C348FB65B53}" dt="2019-08-22T17:41:41.805" v="5945" actId="478"/>
          <ac:spMkLst>
            <pc:docMk/>
            <pc:sldMk cId="2147845132" sldId="521"/>
            <ac:spMk id="20" creationId="{F409D098-1137-4469-8755-D98F8579B75A}"/>
          </ac:spMkLst>
        </pc:spChg>
      </pc:sldChg>
      <pc:sldChg chg="addSp delSp modSp add modAnim">
        <pc:chgData name="Craig Thomas" userId="00ea655f176af39b" providerId="LiveId" clId="{EE8B0A96-7BE5-474F-9EB4-9C348FB65B53}" dt="2019-09-01T11:41:59.317" v="10350" actId="1036"/>
        <pc:sldMkLst>
          <pc:docMk/>
          <pc:sldMk cId="787556732" sldId="531"/>
        </pc:sldMkLst>
        <pc:spChg chg="mod">
          <ac:chgData name="Craig Thomas" userId="00ea655f176af39b" providerId="LiveId" clId="{EE8B0A96-7BE5-474F-9EB4-9C348FB65B53}" dt="2019-09-01T11:41:40.632" v="10347" actId="20577"/>
          <ac:spMkLst>
            <pc:docMk/>
            <pc:sldMk cId="787556732" sldId="531"/>
            <ac:spMk id="13" creationId="{3F94085A-6D79-4317-BCB4-1B77CB2E1C75}"/>
          </ac:spMkLst>
        </pc:spChg>
        <pc:spChg chg="mod">
          <ac:chgData name="Craig Thomas" userId="00ea655f176af39b" providerId="LiveId" clId="{EE8B0A96-7BE5-474F-9EB4-9C348FB65B53}" dt="2019-09-01T11:41:59.317" v="10350" actId="1036"/>
          <ac:spMkLst>
            <pc:docMk/>
            <pc:sldMk cId="787556732" sldId="531"/>
            <ac:spMk id="14" creationId="{669FEC1B-0919-46BF-B24A-3A48513DA667}"/>
          </ac:spMkLst>
        </pc:spChg>
        <pc:spChg chg="mod">
          <ac:chgData name="Craig Thomas" userId="00ea655f176af39b" providerId="LiveId" clId="{EE8B0A96-7BE5-474F-9EB4-9C348FB65B53}" dt="2019-09-01T11:41:59.317" v="10350" actId="1036"/>
          <ac:spMkLst>
            <pc:docMk/>
            <pc:sldMk cId="787556732" sldId="531"/>
            <ac:spMk id="15" creationId="{6567C953-8AB6-422E-97A5-504DC379BC78}"/>
          </ac:spMkLst>
        </pc:spChg>
        <pc:spChg chg="mod">
          <ac:chgData name="Craig Thomas" userId="00ea655f176af39b" providerId="LiveId" clId="{EE8B0A96-7BE5-474F-9EB4-9C348FB65B53}" dt="2019-09-01T11:41:59.317" v="10350" actId="1036"/>
          <ac:spMkLst>
            <pc:docMk/>
            <pc:sldMk cId="787556732" sldId="531"/>
            <ac:spMk id="16" creationId="{E939F457-3C28-449D-97E9-84562E98A45F}"/>
          </ac:spMkLst>
        </pc:spChg>
        <pc:spChg chg="mod">
          <ac:chgData name="Craig Thomas" userId="00ea655f176af39b" providerId="LiveId" clId="{EE8B0A96-7BE5-474F-9EB4-9C348FB65B53}" dt="2019-08-22T19:24:43.174" v="9513" actId="1035"/>
          <ac:spMkLst>
            <pc:docMk/>
            <pc:sldMk cId="787556732" sldId="531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22T18:11:25.609" v="7551" actId="6549"/>
          <ac:spMkLst>
            <pc:docMk/>
            <pc:sldMk cId="787556732" sldId="531"/>
            <ac:spMk id="56335" creationId="{00000000-0000-0000-0000-000000000000}"/>
          </ac:spMkLst>
        </pc:spChg>
        <pc:picChg chg="del">
          <ac:chgData name="Craig Thomas" userId="00ea655f176af39b" providerId="LiveId" clId="{EE8B0A96-7BE5-474F-9EB4-9C348FB65B53}" dt="2019-08-22T18:08:29.067" v="7358" actId="478"/>
          <ac:picMkLst>
            <pc:docMk/>
            <pc:sldMk cId="787556732" sldId="531"/>
            <ac:picMk id="4" creationId="{042E29D7-72AB-4AA9-95E8-E2EB3B556CC5}"/>
          </ac:picMkLst>
        </pc:picChg>
        <pc:picChg chg="add del mod">
          <ac:chgData name="Craig Thomas" userId="00ea655f176af39b" providerId="LiveId" clId="{EE8B0A96-7BE5-474F-9EB4-9C348FB65B53}" dt="2019-08-22T18:09:40.394" v="7423" actId="478"/>
          <ac:picMkLst>
            <pc:docMk/>
            <pc:sldMk cId="787556732" sldId="531"/>
            <ac:picMk id="2050" creationId="{3FD2165E-F517-48A1-A320-5F30F25D6732}"/>
          </ac:picMkLst>
        </pc:picChg>
        <pc:picChg chg="add mod">
          <ac:chgData name="Craig Thomas" userId="00ea655f176af39b" providerId="LiveId" clId="{EE8B0A96-7BE5-474F-9EB4-9C348FB65B53}" dt="2019-08-22T18:09:57.720" v="7440" actId="14100"/>
          <ac:picMkLst>
            <pc:docMk/>
            <pc:sldMk cId="787556732" sldId="531"/>
            <ac:picMk id="2052" creationId="{451B97D2-C598-4022-ABF9-C9EC2F50636B}"/>
          </ac:picMkLst>
        </pc:picChg>
      </pc:sldChg>
      <pc:sldChg chg="addSp delSp modSp add modAnim">
        <pc:chgData name="Craig Thomas" userId="00ea655f176af39b" providerId="LiveId" clId="{EE8B0A96-7BE5-474F-9EB4-9C348FB65B53}" dt="2019-09-01T11:49:57.562" v="10362" actId="20577"/>
        <pc:sldMkLst>
          <pc:docMk/>
          <pc:sldMk cId="1574728722" sldId="532"/>
        </pc:sldMkLst>
        <pc:spChg chg="add mod">
          <ac:chgData name="Craig Thomas" userId="00ea655f176af39b" providerId="LiveId" clId="{EE8B0A96-7BE5-474F-9EB4-9C348FB65B53}" dt="2019-08-31T17:58:26.979" v="10324" actId="1036"/>
          <ac:spMkLst>
            <pc:docMk/>
            <pc:sldMk cId="1574728722" sldId="532"/>
            <ac:spMk id="12" creationId="{551B0FCB-4535-4B6B-AABB-66B7A3D21E40}"/>
          </ac:spMkLst>
        </pc:spChg>
        <pc:spChg chg="mod">
          <ac:chgData name="Craig Thomas" userId="00ea655f176af39b" providerId="LiveId" clId="{EE8B0A96-7BE5-474F-9EB4-9C348FB65B53}" dt="2019-09-01T11:49:57.562" v="10362" actId="20577"/>
          <ac:spMkLst>
            <pc:docMk/>
            <pc:sldMk cId="1574728722" sldId="532"/>
            <ac:spMk id="13" creationId="{3F94085A-6D79-4317-BCB4-1B77CB2E1C75}"/>
          </ac:spMkLst>
        </pc:spChg>
        <pc:spChg chg="mod">
          <ac:chgData name="Craig Thomas" userId="00ea655f176af39b" providerId="LiveId" clId="{EE8B0A96-7BE5-474F-9EB4-9C348FB65B53}" dt="2019-08-31T17:58:26.979" v="10324" actId="1036"/>
          <ac:spMkLst>
            <pc:docMk/>
            <pc:sldMk cId="1574728722" sldId="532"/>
            <ac:spMk id="14" creationId="{669FEC1B-0919-46BF-B24A-3A48513DA667}"/>
          </ac:spMkLst>
        </pc:spChg>
        <pc:spChg chg="mod">
          <ac:chgData name="Craig Thomas" userId="00ea655f176af39b" providerId="LiveId" clId="{EE8B0A96-7BE5-474F-9EB4-9C348FB65B53}" dt="2019-08-31T17:58:26.979" v="10324" actId="1036"/>
          <ac:spMkLst>
            <pc:docMk/>
            <pc:sldMk cId="1574728722" sldId="532"/>
            <ac:spMk id="15" creationId="{6567C953-8AB6-422E-97A5-504DC379BC78}"/>
          </ac:spMkLst>
        </pc:spChg>
        <pc:spChg chg="del">
          <ac:chgData name="Craig Thomas" userId="00ea655f176af39b" providerId="LiveId" clId="{EE8B0A96-7BE5-474F-9EB4-9C348FB65B53}" dt="2019-08-22T19:02:42.787" v="8645" actId="478"/>
          <ac:spMkLst>
            <pc:docMk/>
            <pc:sldMk cId="1574728722" sldId="532"/>
            <ac:spMk id="16" creationId="{E939F457-3C28-449D-97E9-84562E98A45F}"/>
          </ac:spMkLst>
        </pc:spChg>
        <pc:spChg chg="mod">
          <ac:chgData name="Craig Thomas" userId="00ea655f176af39b" providerId="LiveId" clId="{EE8B0A96-7BE5-474F-9EB4-9C348FB65B53}" dt="2019-08-22T19:25:04.490" v="9521" actId="1035"/>
          <ac:spMkLst>
            <pc:docMk/>
            <pc:sldMk cId="1574728722" sldId="532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31T17:58:17.319" v="10322" actId="255"/>
          <ac:spMkLst>
            <pc:docMk/>
            <pc:sldMk cId="1574728722" sldId="532"/>
            <ac:spMk id="56335" creationId="{00000000-0000-0000-0000-000000000000}"/>
          </ac:spMkLst>
        </pc:spChg>
      </pc:sldChg>
      <pc:sldChg chg="modSp add ord">
        <pc:chgData name="Craig Thomas" userId="00ea655f176af39b" providerId="LiveId" clId="{EE8B0A96-7BE5-474F-9EB4-9C348FB65B53}" dt="2019-08-31T17:48:45.047" v="10114" actId="20577"/>
        <pc:sldMkLst>
          <pc:docMk/>
          <pc:sldMk cId="2674347915" sldId="533"/>
        </pc:sldMkLst>
        <pc:spChg chg="mod">
          <ac:chgData name="Craig Thomas" userId="00ea655f176af39b" providerId="LiveId" clId="{EE8B0A96-7BE5-474F-9EB4-9C348FB65B53}" dt="2019-08-22T19:22:03.289" v="9495" actId="1036"/>
          <ac:spMkLst>
            <pc:docMk/>
            <pc:sldMk cId="2674347915" sldId="533"/>
            <ac:spMk id="13" creationId="{3F94085A-6D79-4317-BCB4-1B77CB2E1C75}"/>
          </ac:spMkLst>
        </pc:spChg>
        <pc:spChg chg="mod">
          <ac:chgData name="Craig Thomas" userId="00ea655f176af39b" providerId="LiveId" clId="{EE8B0A96-7BE5-474F-9EB4-9C348FB65B53}" dt="2019-08-22T19:22:09.175" v="9499" actId="1036"/>
          <ac:spMkLst>
            <pc:docMk/>
            <pc:sldMk cId="2674347915" sldId="533"/>
            <ac:spMk id="14" creationId="{669FEC1B-0919-46BF-B24A-3A48513DA667}"/>
          </ac:spMkLst>
        </pc:spChg>
        <pc:spChg chg="mod">
          <ac:chgData name="Craig Thomas" userId="00ea655f176af39b" providerId="LiveId" clId="{EE8B0A96-7BE5-474F-9EB4-9C348FB65B53}" dt="2019-08-31T17:48:45.047" v="10114" actId="20577"/>
          <ac:spMkLst>
            <pc:docMk/>
            <pc:sldMk cId="2674347915" sldId="533"/>
            <ac:spMk id="15" creationId="{6567C953-8AB6-422E-97A5-504DC379BC78}"/>
          </ac:spMkLst>
        </pc:spChg>
        <pc:spChg chg="mod">
          <ac:chgData name="Craig Thomas" userId="00ea655f176af39b" providerId="LiveId" clId="{EE8B0A96-7BE5-474F-9EB4-9C348FB65B53}" dt="2019-08-22T19:22:15.284" v="9505" actId="1036"/>
          <ac:spMkLst>
            <pc:docMk/>
            <pc:sldMk cId="2674347915" sldId="533"/>
            <ac:spMk id="16" creationId="{E939F457-3C28-449D-97E9-84562E98A45F}"/>
          </ac:spMkLst>
        </pc:spChg>
        <pc:spChg chg="mod">
          <ac:chgData name="Craig Thomas" userId="00ea655f176af39b" providerId="LiveId" clId="{EE8B0A96-7BE5-474F-9EB4-9C348FB65B53}" dt="2019-08-22T19:24:31.995" v="9509" actId="1035"/>
          <ac:spMkLst>
            <pc:docMk/>
            <pc:sldMk cId="2674347915" sldId="533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22T19:21:59.513" v="9493" actId="6549"/>
          <ac:spMkLst>
            <pc:docMk/>
            <pc:sldMk cId="2674347915" sldId="533"/>
            <ac:spMk id="56335" creationId="{00000000-0000-0000-0000-000000000000}"/>
          </ac:spMkLst>
        </pc:spChg>
      </pc:sldChg>
    </pc:docChg>
  </pc:docChgLst>
  <pc:docChgLst>
    <pc:chgData name="Craig Thomas" userId="00ea655f176af39b" providerId="LiveId" clId="{148576CF-7B9D-4C99-9137-F3FAF4EA1D93}"/>
    <pc:docChg chg="custSel addSld delSld modSld modMainMaster">
      <pc:chgData name="Craig Thomas" userId="00ea655f176af39b" providerId="LiveId" clId="{148576CF-7B9D-4C99-9137-F3FAF4EA1D93}" dt="2019-07-19T18:17:59.444" v="6709" actId="1036"/>
      <pc:docMkLst>
        <pc:docMk/>
      </pc:docMkLst>
      <pc:sldChg chg="modSp modTransition">
        <pc:chgData name="Craig Thomas" userId="00ea655f176af39b" providerId="LiveId" clId="{148576CF-7B9D-4C99-9137-F3FAF4EA1D93}" dt="2019-07-19T17:28:28.615" v="6286"/>
        <pc:sldMkLst>
          <pc:docMk/>
          <pc:sldMk cId="1429094725" sldId="273"/>
        </pc:sldMkLst>
        <pc:spChg chg="mod">
          <ac:chgData name="Craig Thomas" userId="00ea655f176af39b" providerId="LiveId" clId="{148576CF-7B9D-4C99-9137-F3FAF4EA1D93}" dt="2019-07-16T18:46:09.259" v="45" actId="6549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148576CF-7B9D-4C99-9137-F3FAF4EA1D93}" dt="2019-07-16T18:46:25.766" v="65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modTransition">
        <pc:chgData name="Craig Thomas" userId="00ea655f176af39b" providerId="LiveId" clId="{148576CF-7B9D-4C99-9137-F3FAF4EA1D93}" dt="2019-07-19T17:28:28.615" v="6286"/>
        <pc:sldMkLst>
          <pc:docMk/>
          <pc:sldMk cId="0" sldId="386"/>
        </pc:sldMkLst>
      </pc:sldChg>
      <pc:sldChg chg="addSp delSp modSp modTransition delAnim modAnim">
        <pc:chgData name="Craig Thomas" userId="00ea655f176af39b" providerId="LiveId" clId="{148576CF-7B9D-4C99-9137-F3FAF4EA1D93}" dt="2019-07-19T17:28:28.615" v="6286"/>
        <pc:sldMkLst>
          <pc:docMk/>
          <pc:sldMk cId="2523280986" sldId="493"/>
        </pc:sldMkLst>
        <pc:spChg chg="del mod">
          <ac:chgData name="Craig Thomas" userId="00ea655f176af39b" providerId="LiveId" clId="{148576CF-7B9D-4C99-9137-F3FAF4EA1D93}" dt="2019-07-17T18:03:03.256" v="650" actId="478"/>
          <ac:spMkLst>
            <pc:docMk/>
            <pc:sldMk cId="2523280986" sldId="493"/>
            <ac:spMk id="4" creationId="{79A9CA28-FBFB-447A-B4D3-42296F31F69F}"/>
          </ac:spMkLst>
        </pc:spChg>
        <pc:spChg chg="add mod">
          <ac:chgData name="Craig Thomas" userId="00ea655f176af39b" providerId="LiveId" clId="{148576CF-7B9D-4C99-9137-F3FAF4EA1D93}" dt="2019-07-19T17:26:07.012" v="6283" actId="1036"/>
          <ac:spMkLst>
            <pc:docMk/>
            <pc:sldMk cId="2523280986" sldId="493"/>
            <ac:spMk id="6" creationId="{1A619F2A-623A-4102-9019-CEF577EA1BDF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2" creationId="{DCC5CD11-A186-4659-98F0-10734E780F85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3" creationId="{FF61024C-D442-4C94-9F87-4E4562FED3A2}"/>
          </ac:spMkLst>
        </pc:spChg>
        <pc:spChg chg="del">
          <ac:chgData name="Craig Thomas" userId="00ea655f176af39b" providerId="LiveId" clId="{148576CF-7B9D-4C99-9137-F3FAF4EA1D93}" dt="2019-07-17T18:00:00.688" v="321" actId="478"/>
          <ac:spMkLst>
            <pc:docMk/>
            <pc:sldMk cId="2523280986" sldId="493"/>
            <ac:spMk id="14" creationId="{61FED26A-B124-4851-84D5-023335D440D3}"/>
          </ac:spMkLst>
        </pc:spChg>
        <pc:spChg chg="mod">
          <ac:chgData name="Craig Thomas" userId="00ea655f176af39b" providerId="LiveId" clId="{148576CF-7B9D-4C99-9137-F3FAF4EA1D93}" dt="2019-07-17T18:20:34.095" v="2118" actId="6549"/>
          <ac:spMkLst>
            <pc:docMk/>
            <pc:sldMk cId="2523280986" sldId="493"/>
            <ac:spMk id="15" creationId="{5DA0A7F8-0C62-4533-9201-A6A02C9AD108}"/>
          </ac:spMkLst>
        </pc:spChg>
        <pc:spChg chg="add del mod">
          <ac:chgData name="Craig Thomas" userId="00ea655f176af39b" providerId="LiveId" clId="{148576CF-7B9D-4C99-9137-F3FAF4EA1D93}" dt="2019-07-19T17:25:50.701" v="6240" actId="478"/>
          <ac:spMkLst>
            <pc:docMk/>
            <pc:sldMk cId="2523280986" sldId="493"/>
            <ac:spMk id="16" creationId="{4997E332-8550-472A-BF97-C1A27D2FCE78}"/>
          </ac:spMkLst>
        </pc:spChg>
        <pc:spChg chg="del">
          <ac:chgData name="Craig Thomas" userId="00ea655f176af39b" providerId="LiveId" clId="{148576CF-7B9D-4C99-9137-F3FAF4EA1D93}" dt="2019-07-17T17:56:22.447" v="66" actId="478"/>
          <ac:spMkLst>
            <pc:docMk/>
            <pc:sldMk cId="2523280986" sldId="493"/>
            <ac:spMk id="17" creationId="{751D35F7-BF94-447E-A0BB-0EBABFE11723}"/>
          </ac:spMkLst>
        </pc:spChg>
        <pc:spChg chg="add mod">
          <ac:chgData name="Craig Thomas" userId="00ea655f176af39b" providerId="LiveId" clId="{148576CF-7B9D-4C99-9137-F3FAF4EA1D93}" dt="2019-07-19T17:25:59.814" v="6262" actId="1036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148576CF-7B9D-4C99-9137-F3FAF4EA1D93}" dt="2019-07-17T17:57:46.209" v="278" actId="114"/>
          <ac:spMkLst>
            <pc:docMk/>
            <pc:sldMk cId="2523280986" sldId="493"/>
            <ac:spMk id="19" creationId="{482D0756-7117-48F0-8ABB-32D83A535B55}"/>
          </ac:spMkLst>
        </pc:spChg>
        <pc:spChg chg="add del mod">
          <ac:chgData name="Craig Thomas" userId="00ea655f176af39b" providerId="LiveId" clId="{148576CF-7B9D-4C99-9137-F3FAF4EA1D93}" dt="2019-07-17T18:01:52.922" v="493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Transition modAnim">
        <pc:chgData name="Craig Thomas" userId="00ea655f176af39b" providerId="LiveId" clId="{148576CF-7B9D-4C99-9137-F3FAF4EA1D93}" dt="2019-07-19T17:56:23.714" v="6553" actId="20577"/>
        <pc:sldMkLst>
          <pc:docMk/>
          <pc:sldMk cId="2353120001" sldId="512"/>
        </pc:sldMkLst>
        <pc:spChg chg="mod">
          <ac:chgData name="Craig Thomas" userId="00ea655f176af39b" providerId="LiveId" clId="{148576CF-7B9D-4C99-9137-F3FAF4EA1D93}" dt="2019-07-19T17:49:08.895" v="6546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148576CF-7B9D-4C99-9137-F3FAF4EA1D93}" dt="2019-07-19T17:56:23.714" v="6553" actId="20577"/>
          <ac:spMkLst>
            <pc:docMk/>
            <pc:sldMk cId="2353120001" sldId="512"/>
            <ac:spMk id="12" creationId="{1013ECCC-5F14-4DAB-B946-B57DA80E12EA}"/>
          </ac:spMkLst>
        </pc:spChg>
        <pc:spChg chg="add del mod">
          <ac:chgData name="Craig Thomas" userId="00ea655f176af39b" providerId="LiveId" clId="{148576CF-7B9D-4C99-9137-F3FAF4EA1D93}" dt="2019-07-17T18:49:10.161" v="4126" actId="1035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148576CF-7B9D-4C99-9137-F3FAF4EA1D93}" dt="2019-07-17T19:04:37.959" v="4787" actId="1036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8:37:40.933" v="3762" actId="20577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37:21.283" v="3759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49:16.997" v="4176" actId="20577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8:48:31.636" v="4012" actId="14100"/>
          <ac:picMkLst>
            <pc:docMk/>
            <pc:sldMk cId="2353120001" sldId="512"/>
            <ac:picMk id="2050" creationId="{4765A6B8-5D43-42D8-8D91-C41B73174DF1}"/>
          </ac:picMkLst>
        </pc:picChg>
        <pc:picChg chg="del">
          <ac:chgData name="Craig Thomas" userId="00ea655f176af39b" providerId="LiveId" clId="{148576CF-7B9D-4C99-9137-F3FAF4EA1D93}" dt="2019-07-17T18:44:21.109" v="3784" actId="47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delSp modSp modTransition modAnim">
        <pc:chgData name="Craig Thomas" userId="00ea655f176af39b" providerId="LiveId" clId="{148576CF-7B9D-4C99-9137-F3FAF4EA1D93}" dt="2019-07-19T18:17:59.444" v="6709" actId="1036"/>
        <pc:sldMkLst>
          <pc:docMk/>
          <pc:sldMk cId="1445870540" sldId="514"/>
        </pc:sldMkLst>
        <pc:spChg chg="mod">
          <ac:chgData name="Craig Thomas" userId="00ea655f176af39b" providerId="LiveId" clId="{148576CF-7B9D-4C99-9137-F3FAF4EA1D93}" dt="2019-07-19T18:17:49.216" v="6673" actId="207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148576CF-7B9D-4C99-9137-F3FAF4EA1D93}" dt="2019-07-19T18:17:59.444" v="6709" actId="1036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148576CF-7B9D-4C99-9137-F3FAF4EA1D93}" dt="2019-07-17T19:24:21.503" v="6006" actId="20577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9:17:51.251" v="5535" actId="20577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9:18:40.006" v="5694" actId="14100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9:17:28.122" v="5530" actId="14100"/>
          <ac:picMkLst>
            <pc:docMk/>
            <pc:sldMk cId="1445870540" sldId="514"/>
            <ac:picMk id="3074" creationId="{2A9C1565-1E09-4AA4-9D73-B7101CECA49E}"/>
          </ac:picMkLst>
        </pc:picChg>
        <pc:picChg chg="del">
          <ac:chgData name="Craig Thomas" userId="00ea655f176af39b" providerId="LiveId" clId="{148576CF-7B9D-4C99-9137-F3FAF4EA1D93}" dt="2019-07-17T19:17:14.973" v="5527" actId="478"/>
          <ac:picMkLst>
            <pc:docMk/>
            <pc:sldMk cId="1445870540" sldId="514"/>
            <ac:picMk id="4098" creationId="{DBEA61D6-4A55-4028-8390-BABFE97874D7}"/>
          </ac:picMkLst>
        </pc:picChg>
      </pc:sldChg>
      <pc:sldMasterChg chg="modTransition modSldLayout">
        <pc:chgData name="Craig Thomas" userId="00ea655f176af39b" providerId="LiveId" clId="{148576CF-7B9D-4C99-9137-F3FAF4EA1D93}" dt="2019-07-19T17:28:28.615" v="6286"/>
        <pc:sldMasterMkLst>
          <pc:docMk/>
          <pc:sldMasterMk cId="0" sldId="2147483659"/>
        </pc:sldMasterMkLst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0" sldId="214748366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73666227" sldId="2147483661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27720279" sldId="2147483662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051997012" sldId="2147483663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515167003" sldId="2147483664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942301781" sldId="2147483665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06942375" sldId="2147483666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344865986" sldId="2147483667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756586907" sldId="2147483668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731313042" sldId="2147483669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4055853675" sldId="214748367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162193694" sldId="2147483671"/>
          </pc:sldLayoutMkLst>
        </pc:sldLayoutChg>
      </pc:sldMasterChg>
    </pc:docChg>
  </pc:docChgLst>
  <pc:docChgLst>
    <pc:chgData name="Craig Thomas" userId="00ea655f176af39b" providerId="LiveId" clId="{F3BE80C3-3E8A-4421-BA98-B49A052FF988}"/>
    <pc:docChg chg="modSld">
      <pc:chgData name="Craig Thomas" userId="00ea655f176af39b" providerId="LiveId" clId="{F3BE80C3-3E8A-4421-BA98-B49A052FF988}" dt="2019-07-14T11:50:45.280" v="436" actId="20577"/>
      <pc:docMkLst>
        <pc:docMk/>
      </pc:docMkLst>
      <pc:sldChg chg="modSp">
        <pc:chgData name="Craig Thomas" userId="00ea655f176af39b" providerId="LiveId" clId="{F3BE80C3-3E8A-4421-BA98-B49A052FF988}" dt="2019-07-12T17:39:04.770" v="122" actId="1035"/>
        <pc:sldMkLst>
          <pc:docMk/>
          <pc:sldMk cId="2523280986" sldId="493"/>
        </pc:sldMkLst>
        <pc:spChg chg="mod">
          <ac:chgData name="Craig Thomas" userId="00ea655f176af39b" providerId="LiveId" clId="{F3BE80C3-3E8A-4421-BA98-B49A052FF988}" dt="2019-07-12T17:38:13.714" v="58" actId="1035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F3BE80C3-3E8A-4421-BA98-B49A052FF988}" dt="2019-07-12T17:39:04.770" v="122" actId="1035"/>
          <ac:spMkLst>
            <pc:docMk/>
            <pc:sldMk cId="2523280986" sldId="493"/>
            <ac:spMk id="17" creationId="{751D35F7-BF94-447E-A0BB-0EBABFE11723}"/>
          </ac:spMkLst>
        </pc:spChg>
      </pc:sldChg>
      <pc:sldChg chg="addSp modSp modAnim">
        <pc:chgData name="Craig Thomas" userId="00ea655f176af39b" providerId="LiveId" clId="{F3BE80C3-3E8A-4421-BA98-B49A052FF988}" dt="2019-07-13T16:45:56.679" v="419" actId="1038"/>
        <pc:sldMkLst>
          <pc:docMk/>
          <pc:sldMk cId="2353120001" sldId="512"/>
        </pc:sldMkLst>
        <pc:spChg chg="mod">
          <ac:chgData name="Craig Thomas" userId="00ea655f176af39b" providerId="LiveId" clId="{F3BE80C3-3E8A-4421-BA98-B49A052FF988}" dt="2019-07-12T17:55:35.869" v="142" actId="20577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F3BE80C3-3E8A-4421-BA98-B49A052FF988}" dt="2019-07-13T16:45:56.679" v="419" actId="1038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F3BE80C3-3E8A-4421-BA98-B49A052FF988}" dt="2019-07-12T17:50:49.370" v="132" actId="20577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F3BE80C3-3E8A-4421-BA98-B49A052FF988}" dt="2019-07-13T16:45:42.976" v="414" actId="6549"/>
          <ac:spMkLst>
            <pc:docMk/>
            <pc:sldMk cId="2353120001" sldId="512"/>
            <ac:spMk id="563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0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6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rgbClr val="339933"/>
            </a:gs>
            <a:gs pos="69000">
              <a:srgbClr val="006600"/>
            </a:gs>
            <a:gs pos="24000">
              <a:srgbClr val="006600"/>
            </a:gs>
            <a:gs pos="0">
              <a:srgbClr val="003300"/>
            </a:gs>
            <a:gs pos="91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524000"/>
            <a:ext cx="49621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General theme: 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“growing in grace and knowledge of the Lord”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3:18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2743200"/>
            <a:ext cx="876300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critical to establish a foundation &amp; not remain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“babes”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Pet. 2:2; 1 Cor. 14:20; 2 Pet. 3:1; Matt. 6:33; 2 Pet. 1:5-11</a:t>
            </a: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689A4AA7-EDF9-4481-AEFF-CC4D29ABF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u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put “first things first”: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6:33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8257C31B-B1A7-44A8-ACBC-E4807B8C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55543"/>
            <a:ext cx="86105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v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diligently strive for spiritual maturity: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1:3-11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677F4D1F-2C5F-434D-AE8A-DBC4511F4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72582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w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reject worldliness: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Jas. 1:27; 4::4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E282541C-AEB8-44D4-A7C3-3582ACFA0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43867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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remain faithful: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Rev. 2:10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BD23A317-889E-457D-85CA-F6E30B585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50812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y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be diligent Bible students: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2:15; Hos. 4:6</a:t>
            </a:r>
          </a:p>
        </p:txBody>
      </p:sp>
    </p:spTree>
    <p:extLst>
      <p:ext uri="{BB962C8B-B14F-4D97-AF65-F5344CB8AC3E}">
        <p14:creationId xmlns:p14="http://schemas.microsoft.com/office/powerpoint/2010/main" val="25232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2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3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 today’s society precious few willingly accept responsibility: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49825BD2-9BAC-4DC6-9997-5FF151434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742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Just ask any employer about the typical employee’s “work ethic.”</a:t>
            </a:r>
            <a:endParaRPr lang="en-US" sz="2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94808B7C-8CC0-4545-95A1-D7CC37C52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576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Sin is no longer “sin” (e.g., alcoholism is a “condition,” adultery is “consensual non-monogamy”).</a:t>
            </a:r>
            <a:endParaRPr lang="en-US" sz="2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AD9827F8-6599-46B3-8CB5-E39FB95DA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244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Misbehaving children are not due to poor parenting, it’s due to ADHD, poor schools, etc.</a:t>
            </a:r>
            <a:endParaRPr lang="en-US" sz="2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4144604B-0F76-42A6-88C1-D15D59CDC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5791200"/>
            <a:ext cx="899159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Bible teaches us we must shoulder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ALL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our God-given responsibilities: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14:12</a:t>
            </a:r>
          </a:p>
        </p:txBody>
      </p:sp>
    </p:spTree>
    <p:extLst>
      <p:ext uri="{BB962C8B-B14F-4D97-AF65-F5344CB8AC3E}">
        <p14:creationId xmlns:p14="http://schemas.microsoft.com/office/powerpoint/2010/main" val="21478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11" grpId="0"/>
      <p:bldP spid="12" grpId="0"/>
      <p:bldP spid="1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15000">
              <a:srgbClr val="003300"/>
            </a:gs>
            <a:gs pos="75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4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3339152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96D7F0-B9B5-4E01-8512-9810E228CAA0}"/>
              </a:ext>
            </a:extLst>
          </p:cNvPr>
          <p:cNvSpPr/>
          <p:nvPr/>
        </p:nvSpPr>
        <p:spPr>
          <a:xfrm>
            <a:off x="-25571" y="3352800"/>
            <a:ext cx="9144000" cy="3733789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Growing in the Grace and Knowledge of the Lord (6):</a:t>
            </a:r>
          </a:p>
          <a:p>
            <a:pPr algn="ctr"/>
            <a:r>
              <a:rPr lang="en-US" sz="6200" b="1" dirty="0">
                <a:solidFill>
                  <a:srgbClr val="FFCC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Meeting Our Responsibilities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CB2E460-E413-4073-B353-9252D417753D}"/>
              </a:ext>
            </a:extLst>
          </p:cNvPr>
          <p:cNvSpPr txBox="1">
            <a:spLocks/>
          </p:cNvSpPr>
          <p:nvPr/>
        </p:nvSpPr>
        <p:spPr>
          <a:xfrm>
            <a:off x="503380" y="60960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Romans 14:12</a:t>
            </a:r>
            <a:endParaRPr lang="en-US" sz="4800" b="1" i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6" name="Picture 2" descr="https://i.pinimg.com/originals/8d/46/62/8d466265cb192a7ebbedd81c6733c77e.jpg">
            <a:extLst>
              <a:ext uri="{FF2B5EF4-FFF2-40B4-BE49-F238E27FC236}">
                <a16:creationId xmlns:a16="http://schemas.microsoft.com/office/drawing/2014/main" id="{FC3F9DE3-A4B5-4E76-8BA4-B4E2A4C7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232"/>
            <a:ext cx="9144000" cy="333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Meeting Our Responsibilities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5029199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600" dirty="0">
                <a:solidFill>
                  <a:srgbClr val="FFFF00"/>
                </a:solidFill>
                <a:latin typeface="Berlin Sans FB" panose="020E0602020502020306" pitchFamily="34" charset="0"/>
              </a:rPr>
              <a:t>To God</a:t>
            </a:r>
            <a:endParaRPr lang="en-US" sz="66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7" y="1524000"/>
            <a:ext cx="42763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All men are answer-able to God: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14:12; 2 Cor. 5:10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853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know God: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11:6; 1 Jn. 2:3-6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5648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v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fear God: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12:13-14; Acts 10:34-35; Matt. 1028; Heb. 12:28-29; 10:31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42E29D7-72AB-4AA9-95E8-E2EB3B556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14" y="0"/>
            <a:ext cx="4876786" cy="274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5">
            <a:extLst>
              <a:ext uri="{FF2B5EF4-FFF2-40B4-BE49-F238E27FC236}">
                <a16:creationId xmlns:a16="http://schemas.microsoft.com/office/drawing/2014/main" id="{6567C953-8AB6-422E-97A5-504DC379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70048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w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keep God’s commandments: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12:13-14; Jn. 14:15, 23; Lk. 6:46; Matt. 7:21-23; Rev. 22:14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39F457-3C28-449D-97E9-84562E98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60648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love God: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22:37-38; 1 Jn. 4:19; Jn. 3:16; Rom. 5:8; Jn. 14:21; 15:10</a:t>
            </a:r>
          </a:p>
        </p:txBody>
      </p:sp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Meeting Our Responsibilities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5029199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600" dirty="0">
                <a:solidFill>
                  <a:srgbClr val="FFFF00"/>
                </a:solidFill>
                <a:latin typeface="Berlin Sans FB" panose="020E0602020502020306" pitchFamily="34" charset="0"/>
              </a:rPr>
              <a:t>To others</a:t>
            </a:r>
            <a:endParaRPr lang="en-US" sz="66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7" y="1524000"/>
            <a:ext cx="42763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Starts by eliminating self-centeredness: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Phil. 2:3-4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Teach the lost: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16:26; 2 Tim. 2:2; Matt. 11:28-30; 13:45-46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84248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v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Love all men: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Jn. 4:7-11; Matt. 22:39; Jn. 15:12; Matt. 5:44-46; 1 Pet. 3:8-9; Gal. 6:10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6567C953-8AB6-422E-97A5-504DC379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98648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w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Restore the fallen: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Gal. 6:1; Matt. 7:1-5; 2 Pet. 2:20-22; Jas. 5:19-20; 1 Thess. 5:14; Acts 20:35a; 2 Pet. 1:12-15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39F457-3C28-449D-97E9-84562E98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889248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Visit and care for others: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25:31-46; Jas. 1:27; 2:15-17; Gal. 6:10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51B97D2-C598-4022-ABF9-C9EC2F506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50" y="-1"/>
            <a:ext cx="4644549" cy="266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5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Meeting Our Responsibilities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5029199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600" dirty="0">
                <a:solidFill>
                  <a:srgbClr val="FFFF00"/>
                </a:solidFill>
                <a:latin typeface="Berlin Sans FB" panose="020E0602020502020306" pitchFamily="34" charset="0"/>
              </a:rPr>
              <a:t>To others</a:t>
            </a:r>
            <a:endParaRPr lang="en-US" sz="66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7" y="1524000"/>
            <a:ext cx="427634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Starts by eliminating self-centeredness:  </a:t>
            </a:r>
            <a:r>
              <a:rPr lang="en-US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Phil. 2:3-4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62644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y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Exhort and encourage others: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10:24-25; 3:12-13; Gal. 6:9; Heb. 12:13; Matt. 18:6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8127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z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Practice hospitality: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12:13; Heb. 13:1-2; Gen. 18:2-10; 19:1-3; Job 31:32; Lev. 19:34; 1 Tim. 3:2; Titus 1:8; 1 Tim. 5:10; 1 Pet. 4:9; Rom. 12:10; 2 Pet. 1:1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6567C953-8AB6-422E-97A5-504DC379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91779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{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Obey civil government: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Pet. 2:13-15a; Rom. 12:13; Acts 5:29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51B97D2-C598-4022-ABF9-C9EC2F506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50" y="-1"/>
            <a:ext cx="4644549" cy="266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51B0FCB-4535-4B6B-AABB-66B7A3D21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984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|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Practice church discipline: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Thess. 3:6; 1 Cor. 5:1-7; Matt. 18:15-17; 2 Thess. 3:14-15; 1 Cor. 5:5</a:t>
            </a:r>
          </a:p>
        </p:txBody>
      </p:sp>
    </p:spTree>
    <p:extLst>
      <p:ext uri="{BB962C8B-B14F-4D97-AF65-F5344CB8AC3E}">
        <p14:creationId xmlns:p14="http://schemas.microsoft.com/office/powerpoint/2010/main" val="157472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Meeting Our Responsibilities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5029199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600" dirty="0">
                <a:solidFill>
                  <a:srgbClr val="FFFF00"/>
                </a:solidFill>
                <a:latin typeface="Berlin Sans FB" panose="020E0602020502020306" pitchFamily="34" charset="0"/>
              </a:rPr>
              <a:t>To Self</a:t>
            </a:r>
            <a:endParaRPr lang="en-US" sz="66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7" y="1524000"/>
            <a:ext cx="42763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There are some responsibilities we owe to ourselves: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8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41357"/>
            <a:ext cx="853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Take heed to self: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4:16; 2 Jn. 9-11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03357"/>
            <a:ext cx="8458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v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Examine self: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13:5; Jas. 1:22-25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6567C953-8AB6-422E-97A5-504DC379B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70048"/>
            <a:ext cx="853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w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Keep yourself pure: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5:22; 1 Thess. 4:3-5; 1 Cor. 6:18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39F457-3C28-449D-97E9-84562E98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47252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Save yourself: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4:16; Eph. 2:8-9; Rom. 10:17; Acts 2:40; Phil. 2:12; Eph. 2:10; Matt. 7:24-27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51B97D2-C598-4022-ABF9-C9EC2F506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50" y="-1"/>
            <a:ext cx="4644549" cy="266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4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Meeting Our Responsibilities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5" y="1524000"/>
            <a:ext cx="38953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How we meet our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responsi-bilities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God,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9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EA06630-A028-4A74-81BC-FC02D8AD4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C49B545A-ECD7-449D-B42B-DE09B727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830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How about you?  Are you meeting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your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responsibilities?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EB00AA36-8E3F-409E-A5EC-A81737418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08" y="3132570"/>
            <a:ext cx="84304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15000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others, and to ourselves determines our eternal destiny.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4" name="Picture 2" descr="Image result for responsibility">
            <a:extLst>
              <a:ext uri="{FF2B5EF4-FFF2-40B4-BE49-F238E27FC236}">
                <a16:creationId xmlns:a16="http://schemas.microsoft.com/office/drawing/2014/main" id="{F2A0ADAF-0213-45A3-AC5E-28A4C280F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84" y="-8948"/>
            <a:ext cx="5179415" cy="28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8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11989</TotalTime>
  <Words>690</Words>
  <Application>Microsoft Office PowerPoint</Application>
  <PresentationFormat>On-screen Show (4:3)</PresentationFormat>
  <Paragraphs>66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Grace and Knowledge of the Lord:  Meeting Our Responsibilities</dc:title>
  <dc:creator>Craig Thomas</dc:creator>
  <dc:description>Deckerville:  1/18/2004
Westside:  09/01/2019 AM</dc:description>
  <cp:lastModifiedBy>Craig Thomas</cp:lastModifiedBy>
  <cp:revision>276</cp:revision>
  <dcterms:created xsi:type="dcterms:W3CDTF">2003-10-05T01:10:12Z</dcterms:created>
  <dcterms:modified xsi:type="dcterms:W3CDTF">2019-09-01T12:06:00Z</dcterms:modified>
</cp:coreProperties>
</file>