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6"/>
  </p:notesMasterIdLst>
  <p:sldIdLst>
    <p:sldId id="386" r:id="rId2"/>
    <p:sldId id="493" r:id="rId3"/>
    <p:sldId id="521" r:id="rId4"/>
    <p:sldId id="534" r:id="rId5"/>
    <p:sldId id="273" r:id="rId6"/>
    <p:sldId id="512" r:id="rId7"/>
    <p:sldId id="531" r:id="rId8"/>
    <p:sldId id="535" r:id="rId9"/>
    <p:sldId id="536" r:id="rId10"/>
    <p:sldId id="537" r:id="rId11"/>
    <p:sldId id="538" r:id="rId12"/>
    <p:sldId id="539" r:id="rId13"/>
    <p:sldId id="540" r:id="rId14"/>
    <p:sldId id="51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3300"/>
    <a:srgbClr val="000099"/>
    <a:srgbClr val="0000FF"/>
    <a:srgbClr val="0066FF"/>
    <a:srgbClr val="3399FF"/>
    <a:srgbClr val="006600"/>
    <a:srgbClr val="339933"/>
    <a:srgbClr val="3333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751C5-22CE-40A5-B3E0-1346FC6BBE6C}" v="7726" dt="2019-09-08T12:05:38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 showGuides="1">
      <p:cViewPr varScale="1">
        <p:scale>
          <a:sx n="72" d="100"/>
          <a:sy n="72" d="100"/>
        </p:scale>
        <p:origin x="234" y="66"/>
      </p:cViewPr>
      <p:guideLst>
        <p:guide orient="horz" pos="2160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homas" userId="00ea655f176af39b" providerId="LiveId" clId="{40E1F261-3C6E-49C7-B0B4-399149FBC14E}"/>
    <pc:docChg chg="custSel addSld modSld">
      <pc:chgData name="Craig Thomas" userId="00ea655f176af39b" providerId="LiveId" clId="{40E1F261-3C6E-49C7-B0B4-399149FBC14E}" dt="2019-07-09T21:07:43.157" v="4567" actId="6549"/>
      <pc:docMkLst>
        <pc:docMk/>
      </pc:docMkLst>
      <pc:sldChg chg="addSp modSp modAnim">
        <pc:chgData name="Craig Thomas" userId="00ea655f176af39b" providerId="LiveId" clId="{40E1F261-3C6E-49C7-B0B4-399149FBC14E}" dt="2019-07-09T16:37:24.986" v="239" actId="20577"/>
        <pc:sldMkLst>
          <pc:docMk/>
          <pc:sldMk cId="1429094725" sldId="273"/>
        </pc:sldMkLst>
        <pc:spChg chg="mod">
          <ac:chgData name="Craig Thomas" userId="00ea655f176af39b" providerId="LiveId" clId="{40E1F261-3C6E-49C7-B0B4-399149FBC14E}" dt="2019-07-09T16:37:24.986" v="239" actId="20577"/>
          <ac:spMkLst>
            <pc:docMk/>
            <pc:sldMk cId="1429094725" sldId="273"/>
            <ac:spMk id="8" creationId="{8A96D7F0-B9B5-4E01-8512-9810E228CAA0}"/>
          </ac:spMkLst>
        </pc:spChg>
        <pc:spChg chg="mod">
          <ac:chgData name="Craig Thomas" userId="00ea655f176af39b" providerId="LiveId" clId="{40E1F261-3C6E-49C7-B0B4-399149FBC14E}" dt="2019-07-09T16:33:01.262" v="179" actId="404"/>
          <ac:spMkLst>
            <pc:docMk/>
            <pc:sldMk cId="1429094725" sldId="273"/>
            <ac:spMk id="10" creationId="{5CB2E460-E413-4073-B353-9252D417753D}"/>
          </ac:spMkLst>
        </pc:spChg>
        <pc:picChg chg="add mod">
          <ac:chgData name="Craig Thomas" userId="00ea655f176af39b" providerId="LiveId" clId="{40E1F261-3C6E-49C7-B0B4-399149FBC14E}" dt="2019-07-09T16:36:21.220" v="234" actId="14100"/>
          <ac:picMkLst>
            <pc:docMk/>
            <pc:sldMk cId="1429094725" sldId="273"/>
            <ac:picMk id="1026" creationId="{FC3F9DE3-A4B5-4E76-8BA4-B4E2A4C71560}"/>
          </ac:picMkLst>
        </pc:picChg>
        <pc:cxnChg chg="mod">
          <ac:chgData name="Craig Thomas" userId="00ea655f176af39b" providerId="LiveId" clId="{40E1F261-3C6E-49C7-B0B4-399149FBC14E}" dt="2019-07-09T16:33:56.331" v="192" actId="1035"/>
          <ac:cxnSpMkLst>
            <pc:docMk/>
            <pc:sldMk cId="1429094725" sldId="273"/>
            <ac:cxnSpMk id="7" creationId="{0E67C590-910C-4240-BE63-B93AFA6D156D}"/>
          </ac:cxnSpMkLst>
        </pc:cxnChg>
      </pc:sldChg>
      <pc:sldChg chg="addSp delSp modSp modAnim">
        <pc:chgData name="Craig Thomas" userId="00ea655f176af39b" providerId="LiveId" clId="{40E1F261-3C6E-49C7-B0B4-399149FBC14E}" dt="2019-07-09T20:42:11.785" v="3406" actId="1036"/>
        <pc:sldMkLst>
          <pc:docMk/>
          <pc:sldMk cId="2523280986" sldId="493"/>
        </pc:sldMkLst>
        <pc:spChg chg="add mod">
          <ac:chgData name="Craig Thomas" userId="00ea655f176af39b" providerId="LiveId" clId="{40E1F261-3C6E-49C7-B0B4-399149FBC14E}" dt="2019-07-09T20:42:11.785" v="3406" actId="1036"/>
          <ac:spMkLst>
            <pc:docMk/>
            <pc:sldMk cId="2523280986" sldId="493"/>
            <ac:spMk id="4" creationId="{79A9CA28-FBFB-447A-B4D3-42296F31F69F}"/>
          </ac:spMkLst>
        </pc:spChg>
        <pc:spChg chg="mod">
          <ac:chgData name="Craig Thomas" userId="00ea655f176af39b" providerId="LiveId" clId="{40E1F261-3C6E-49C7-B0B4-399149FBC14E}" dt="2019-07-09T17:16:26.156" v="592" actId="6549"/>
          <ac:spMkLst>
            <pc:docMk/>
            <pc:sldMk cId="2523280986" sldId="493"/>
            <ac:spMk id="12" creationId="{DCC5CD11-A186-4659-98F0-10734E780F85}"/>
          </ac:spMkLst>
        </pc:spChg>
        <pc:spChg chg="mod">
          <ac:chgData name="Craig Thomas" userId="00ea655f176af39b" providerId="LiveId" clId="{40E1F261-3C6E-49C7-B0B4-399149FBC14E}" dt="2019-07-09T17:16:40.805" v="650" actId="20577"/>
          <ac:spMkLst>
            <pc:docMk/>
            <pc:sldMk cId="2523280986" sldId="493"/>
            <ac:spMk id="13" creationId="{FF61024C-D442-4C94-9F87-4E4562FED3A2}"/>
          </ac:spMkLst>
        </pc:spChg>
        <pc:spChg chg="mod">
          <ac:chgData name="Craig Thomas" userId="00ea655f176af39b" providerId="LiveId" clId="{40E1F261-3C6E-49C7-B0B4-399149FBC14E}" dt="2019-07-09T17:16:53.556" v="699" actId="6549"/>
          <ac:spMkLst>
            <pc:docMk/>
            <pc:sldMk cId="2523280986" sldId="493"/>
            <ac:spMk id="14" creationId="{61FED26A-B124-4851-84D5-023335D440D3}"/>
          </ac:spMkLst>
        </pc:spChg>
        <pc:spChg chg="add mod">
          <ac:chgData name="Craig Thomas" userId="00ea655f176af39b" providerId="LiveId" clId="{40E1F261-3C6E-49C7-B0B4-399149FBC14E}" dt="2019-07-09T17:18:37.795" v="885" actId="20577"/>
          <ac:spMkLst>
            <pc:docMk/>
            <pc:sldMk cId="2523280986" sldId="493"/>
            <ac:spMk id="15" creationId="{5DA0A7F8-0C62-4533-9201-A6A02C9AD108}"/>
          </ac:spMkLst>
        </pc:spChg>
        <pc:spChg chg="add mod">
          <ac:chgData name="Craig Thomas" userId="00ea655f176af39b" providerId="LiveId" clId="{40E1F261-3C6E-49C7-B0B4-399149FBC14E}" dt="2019-07-09T20:42:07.023" v="3345" actId="1036"/>
          <ac:spMkLst>
            <pc:docMk/>
            <pc:sldMk cId="2523280986" sldId="493"/>
            <ac:spMk id="17" creationId="{751D35F7-BF94-447E-A0BB-0EBABFE11723}"/>
          </ac:spMkLst>
        </pc:spChg>
        <pc:spChg chg="del mod">
          <ac:chgData name="Craig Thomas" userId="00ea655f176af39b" providerId="LiveId" clId="{40E1F261-3C6E-49C7-B0B4-399149FBC14E}" dt="2019-07-09T17:17:20.483" v="703" actId="478"/>
          <ac:spMkLst>
            <pc:docMk/>
            <pc:sldMk cId="2523280986" sldId="493"/>
            <ac:spMk id="18" creationId="{6B392A24-BAE2-4662-AF74-91FA0FEB564B}"/>
          </ac:spMkLst>
        </pc:spChg>
        <pc:spChg chg="mod">
          <ac:chgData name="Craig Thomas" userId="00ea655f176af39b" providerId="LiveId" clId="{40E1F261-3C6E-49C7-B0B4-399149FBC14E}" dt="2019-07-09T17:15:11.344" v="395" actId="6549"/>
          <ac:spMkLst>
            <pc:docMk/>
            <pc:sldMk cId="2523280986" sldId="493"/>
            <ac:spMk id="19" creationId="{482D0756-7117-48F0-8ABB-32D83A535B55}"/>
          </ac:spMkLst>
        </pc:spChg>
        <pc:spChg chg="mod">
          <ac:chgData name="Craig Thomas" userId="00ea655f176af39b" providerId="LiveId" clId="{40E1F261-3C6E-49C7-B0B4-399149FBC14E}" dt="2019-07-09T17:16:06.842" v="552" actId="20577"/>
          <ac:spMkLst>
            <pc:docMk/>
            <pc:sldMk cId="2523280986" sldId="493"/>
            <ac:spMk id="20" creationId="{F409D098-1137-4469-8755-D98F8579B75A}"/>
          </ac:spMkLst>
        </pc:spChg>
        <pc:spChg chg="del mod">
          <ac:chgData name="Craig Thomas" userId="00ea655f176af39b" providerId="LiveId" clId="{40E1F261-3C6E-49C7-B0B4-399149FBC14E}" dt="2019-07-09T17:17:20.483" v="703" actId="478"/>
          <ac:spMkLst>
            <pc:docMk/>
            <pc:sldMk cId="2523280986" sldId="493"/>
            <ac:spMk id="21" creationId="{E62E26BF-C8A7-42FA-AED6-5E38DEB4DE70}"/>
          </ac:spMkLst>
        </pc:spChg>
        <pc:spChg chg="del mod">
          <ac:chgData name="Craig Thomas" userId="00ea655f176af39b" providerId="LiveId" clId="{40E1F261-3C6E-49C7-B0B4-399149FBC14E}" dt="2019-07-09T17:17:20.483" v="703" actId="478"/>
          <ac:spMkLst>
            <pc:docMk/>
            <pc:sldMk cId="2523280986" sldId="493"/>
            <ac:spMk id="26" creationId="{AF191264-C122-4CAB-B15E-0F71E74F53C8}"/>
          </ac:spMkLst>
        </pc:spChg>
        <pc:picChg chg="add mod">
          <ac:chgData name="Craig Thomas" userId="00ea655f176af39b" providerId="LiveId" clId="{40E1F261-3C6E-49C7-B0B4-399149FBC14E}" dt="2019-07-09T17:14:31.989" v="297" actId="14100"/>
          <ac:picMkLst>
            <pc:docMk/>
            <pc:sldMk cId="2523280986" sldId="493"/>
            <ac:picMk id="2050" creationId="{C9F8D581-664D-42AD-9673-9371537FCE95}"/>
          </ac:picMkLst>
        </pc:picChg>
      </pc:sldChg>
      <pc:sldChg chg="addSp delSp modSp modAnim">
        <pc:chgData name="Craig Thomas" userId="00ea655f176af39b" providerId="LiveId" clId="{40E1F261-3C6E-49C7-B0B4-399149FBC14E}" dt="2019-07-09T19:52:58.922" v="2447"/>
        <pc:sldMkLst>
          <pc:docMk/>
          <pc:sldMk cId="2353120001" sldId="512"/>
        </pc:sldMkLst>
        <pc:spChg chg="add mod">
          <ac:chgData name="Craig Thomas" userId="00ea655f176af39b" providerId="LiveId" clId="{40E1F261-3C6E-49C7-B0B4-399149FBC14E}" dt="2019-07-09T19:33:16.752" v="2207" actId="1035"/>
          <ac:spMkLst>
            <pc:docMk/>
            <pc:sldMk cId="2353120001" sldId="512"/>
            <ac:spMk id="11" creationId="{AA7C4120-1F63-4C66-A24D-744890F04F6D}"/>
          </ac:spMkLst>
        </pc:spChg>
        <pc:spChg chg="add mod">
          <ac:chgData name="Craig Thomas" userId="00ea655f176af39b" providerId="LiveId" clId="{40E1F261-3C6E-49C7-B0B4-399149FBC14E}" dt="2019-07-09T19:52:30.803" v="2444" actId="14100"/>
          <ac:spMkLst>
            <pc:docMk/>
            <pc:sldMk cId="2353120001" sldId="512"/>
            <ac:spMk id="12" creationId="{1013ECCC-5F14-4DAB-B946-B57DA80E12EA}"/>
          </ac:spMkLst>
        </pc:spChg>
        <pc:spChg chg="mod">
          <ac:chgData name="Craig Thomas" userId="00ea655f176af39b" providerId="LiveId" clId="{40E1F261-3C6E-49C7-B0B4-399149FBC14E}" dt="2019-07-09T19:33:12.438" v="2203" actId="1035"/>
          <ac:spMkLst>
            <pc:docMk/>
            <pc:sldMk cId="2353120001" sldId="512"/>
            <ac:spMk id="18" creationId="{FC59F88B-4DAD-4558-B039-062C86F93270}"/>
          </ac:spMkLst>
        </pc:spChg>
        <pc:spChg chg="mod">
          <ac:chgData name="Craig Thomas" userId="00ea655f176af39b" providerId="LiveId" clId="{40E1F261-3C6E-49C7-B0B4-399149FBC14E}" dt="2019-07-09T19:33:07.319" v="2201"/>
          <ac:spMkLst>
            <pc:docMk/>
            <pc:sldMk cId="2353120001" sldId="512"/>
            <ac:spMk id="56324" creationId="{00000000-0000-0000-0000-000000000000}"/>
          </ac:spMkLst>
        </pc:spChg>
        <pc:spChg chg="mod">
          <ac:chgData name="Craig Thomas" userId="00ea655f176af39b" providerId="LiveId" clId="{40E1F261-3C6E-49C7-B0B4-399149FBC14E}" dt="2019-07-09T18:08:45.923" v="1690" actId="1036"/>
          <ac:spMkLst>
            <pc:docMk/>
            <pc:sldMk cId="2353120001" sldId="512"/>
            <ac:spMk id="56329" creationId="{00000000-0000-0000-0000-000000000000}"/>
          </ac:spMkLst>
        </pc:spChg>
        <pc:spChg chg="mod">
          <ac:chgData name="Craig Thomas" userId="00ea655f176af39b" providerId="LiveId" clId="{40E1F261-3C6E-49C7-B0B4-399149FBC14E}" dt="2019-07-09T18:10:52.860" v="1843" actId="20577"/>
          <ac:spMkLst>
            <pc:docMk/>
            <pc:sldMk cId="2353120001" sldId="512"/>
            <ac:spMk id="56335" creationId="{00000000-0000-0000-0000-000000000000}"/>
          </ac:spMkLst>
        </pc:spChg>
        <pc:picChg chg="del">
          <ac:chgData name="Craig Thomas" userId="00ea655f176af39b" providerId="LiveId" clId="{40E1F261-3C6E-49C7-B0B4-399149FBC14E}" dt="2019-07-09T17:49:21.891" v="1618" actId="478"/>
          <ac:picMkLst>
            <pc:docMk/>
            <pc:sldMk cId="2353120001" sldId="512"/>
            <ac:picMk id="14" creationId="{620075A2-DBF2-4149-8468-ADD1F10D92AB}"/>
          </ac:picMkLst>
        </pc:picChg>
        <pc:picChg chg="add mod">
          <ac:chgData name="Craig Thomas" userId="00ea655f176af39b" providerId="LiveId" clId="{40E1F261-3C6E-49C7-B0B4-399149FBC14E}" dt="2019-07-09T19:52:42.844" v="2446" actId="1038"/>
          <ac:picMkLst>
            <pc:docMk/>
            <pc:sldMk cId="2353120001" sldId="512"/>
            <ac:picMk id="3074" creationId="{09366298-3BC9-42E3-908A-6265ED38B4D2}"/>
          </ac:picMkLst>
        </pc:picChg>
      </pc:sldChg>
      <pc:sldChg chg="addSp modSp modAnim">
        <pc:chgData name="Craig Thomas" userId="00ea655f176af39b" providerId="LiveId" clId="{40E1F261-3C6E-49C7-B0B4-399149FBC14E}" dt="2019-07-09T21:07:43.157" v="4567" actId="6549"/>
        <pc:sldMkLst>
          <pc:docMk/>
          <pc:sldMk cId="1445870540" sldId="514"/>
        </pc:sldMkLst>
        <pc:spChg chg="add mod">
          <ac:chgData name="Craig Thomas" userId="00ea655f176af39b" providerId="LiveId" clId="{40E1F261-3C6E-49C7-B0B4-399149FBC14E}" dt="2019-07-09T21:06:29.310" v="4561" actId="6549"/>
          <ac:spMkLst>
            <pc:docMk/>
            <pc:sldMk cId="1445870540" sldId="514"/>
            <ac:spMk id="11" creationId="{C49B545A-ECD7-449D-B42B-DE09B727C89C}"/>
          </ac:spMkLst>
        </pc:spChg>
        <pc:spChg chg="mod">
          <ac:chgData name="Craig Thomas" userId="00ea655f176af39b" providerId="LiveId" clId="{40E1F261-3C6E-49C7-B0B4-399149FBC14E}" dt="2019-07-09T21:07:43.157" v="4567" actId="6549"/>
          <ac:spMkLst>
            <pc:docMk/>
            <pc:sldMk cId="1445870540" sldId="514"/>
            <ac:spMk id="18" creationId="{FC59F88B-4DAD-4558-B039-062C86F93270}"/>
          </ac:spMkLst>
        </pc:spChg>
        <pc:spChg chg="mod">
          <ac:chgData name="Craig Thomas" userId="00ea655f176af39b" providerId="LiveId" clId="{40E1F261-3C6E-49C7-B0B4-399149FBC14E}" dt="2019-07-09T19:33:07.319" v="2201"/>
          <ac:spMkLst>
            <pc:docMk/>
            <pc:sldMk cId="1445870540" sldId="514"/>
            <ac:spMk id="56324" creationId="{00000000-0000-0000-0000-000000000000}"/>
          </ac:spMkLst>
        </pc:spChg>
        <pc:spChg chg="mod">
          <ac:chgData name="Craig Thomas" userId="00ea655f176af39b" providerId="LiveId" clId="{40E1F261-3C6E-49C7-B0B4-399149FBC14E}" dt="2019-07-09T21:03:29.780" v="4234" actId="115"/>
          <ac:spMkLst>
            <pc:docMk/>
            <pc:sldMk cId="1445870540" sldId="514"/>
            <ac:spMk id="56335" creationId="{00000000-0000-0000-0000-000000000000}"/>
          </ac:spMkLst>
        </pc:spChg>
        <pc:picChg chg="add mod">
          <ac:chgData name="Craig Thomas" userId="00ea655f176af39b" providerId="LiveId" clId="{40E1F261-3C6E-49C7-B0B4-399149FBC14E}" dt="2019-07-09T21:02:11.676" v="4089" actId="14100"/>
          <ac:picMkLst>
            <pc:docMk/>
            <pc:sldMk cId="1445870540" sldId="514"/>
            <ac:picMk id="4098" creationId="{DBEA61D6-4A55-4028-8390-BABFE97874D7}"/>
          </ac:picMkLst>
        </pc:picChg>
      </pc:sldChg>
    </pc:docChg>
  </pc:docChgLst>
  <pc:docChgLst>
    <pc:chgData name="Craig Thomas" userId="00ea655f176af39b" providerId="LiveId" clId="{37C3780A-6F43-4FEE-988B-4ABA1FFA0CB3}"/>
    <pc:docChg chg="custSel addSld delSld modSld sldOrd">
      <pc:chgData name="Craig Thomas" userId="00ea655f176af39b" providerId="LiveId" clId="{37C3780A-6F43-4FEE-988B-4ABA1FFA0CB3}" dt="2019-08-03T17:34:28.940" v="4829" actId="20577"/>
      <pc:docMkLst>
        <pc:docMk/>
      </pc:docMkLst>
      <pc:sldChg chg="modSp">
        <pc:chgData name="Craig Thomas" userId="00ea655f176af39b" providerId="LiveId" clId="{37C3780A-6F43-4FEE-988B-4ABA1FFA0CB3}" dt="2019-07-29T16:35:00.977" v="89" actId="6549"/>
        <pc:sldMkLst>
          <pc:docMk/>
          <pc:sldMk cId="1429094725" sldId="273"/>
        </pc:sldMkLst>
        <pc:spChg chg="mod">
          <ac:chgData name="Craig Thomas" userId="00ea655f176af39b" providerId="LiveId" clId="{37C3780A-6F43-4FEE-988B-4ABA1FFA0CB3}" dt="2019-07-29T16:34:45.533" v="62" actId="20577"/>
          <ac:spMkLst>
            <pc:docMk/>
            <pc:sldMk cId="1429094725" sldId="273"/>
            <ac:spMk id="8" creationId="{8A96D7F0-B9B5-4E01-8512-9810E228CAA0}"/>
          </ac:spMkLst>
        </pc:spChg>
        <pc:spChg chg="mod">
          <ac:chgData name="Craig Thomas" userId="00ea655f176af39b" providerId="LiveId" clId="{37C3780A-6F43-4FEE-988B-4ABA1FFA0CB3}" dt="2019-07-29T16:35:00.977" v="89" actId="6549"/>
          <ac:spMkLst>
            <pc:docMk/>
            <pc:sldMk cId="1429094725" sldId="273"/>
            <ac:spMk id="10" creationId="{5CB2E460-E413-4073-B353-9252D417753D}"/>
          </ac:spMkLst>
        </pc:spChg>
      </pc:sldChg>
      <pc:sldChg chg="addSp delSp modSp delAnim modAnim">
        <pc:chgData name="Craig Thomas" userId="00ea655f176af39b" providerId="LiveId" clId="{37C3780A-6F43-4FEE-988B-4ABA1FFA0CB3}" dt="2019-08-02T18:20:12.309" v="760" actId="20577"/>
        <pc:sldMkLst>
          <pc:docMk/>
          <pc:sldMk cId="2523280986" sldId="493"/>
        </pc:sldMkLst>
        <pc:spChg chg="del">
          <ac:chgData name="Craig Thomas" userId="00ea655f176af39b" providerId="LiveId" clId="{37C3780A-6F43-4FEE-988B-4ABA1FFA0CB3}" dt="2019-07-29T16:44:23.236" v="91" actId="478"/>
          <ac:spMkLst>
            <pc:docMk/>
            <pc:sldMk cId="2523280986" sldId="493"/>
            <ac:spMk id="6" creationId="{1A619F2A-623A-4102-9019-CEF577EA1BDF}"/>
          </ac:spMkLst>
        </pc:spChg>
        <pc:spChg chg="add mod">
          <ac:chgData name="Craig Thomas" userId="00ea655f176af39b" providerId="LiveId" clId="{37C3780A-6F43-4FEE-988B-4ABA1FFA0CB3}" dt="2019-08-02T18:18:50.522" v="746" actId="20577"/>
          <ac:spMkLst>
            <pc:docMk/>
            <pc:sldMk cId="2523280986" sldId="493"/>
            <ac:spMk id="10" creationId="{8257C31B-B1A7-44A8-ACBC-E4807B8CAE9D}"/>
          </ac:spMkLst>
        </pc:spChg>
        <pc:spChg chg="add mod">
          <ac:chgData name="Craig Thomas" userId="00ea655f176af39b" providerId="LiveId" clId="{37C3780A-6F43-4FEE-988B-4ABA1FFA0CB3}" dt="2019-08-02T18:17:17.917" v="724" actId="6549"/>
          <ac:spMkLst>
            <pc:docMk/>
            <pc:sldMk cId="2523280986" sldId="493"/>
            <ac:spMk id="12" creationId="{689A4AA7-EDF9-4481-AEFF-CC4D29ABF99A}"/>
          </ac:spMkLst>
        </pc:spChg>
        <pc:spChg chg="del">
          <ac:chgData name="Craig Thomas" userId="00ea655f176af39b" providerId="LiveId" clId="{37C3780A-6F43-4FEE-988B-4ABA1FFA0CB3}" dt="2019-07-29T16:45:36.581" v="159" actId="478"/>
          <ac:spMkLst>
            <pc:docMk/>
            <pc:sldMk cId="2523280986" sldId="493"/>
            <ac:spMk id="15" creationId="{5DA0A7F8-0C62-4533-9201-A6A02C9AD108}"/>
          </ac:spMkLst>
        </pc:spChg>
        <pc:spChg chg="del">
          <ac:chgData name="Craig Thomas" userId="00ea655f176af39b" providerId="LiveId" clId="{37C3780A-6F43-4FEE-988B-4ABA1FFA0CB3}" dt="2019-07-29T16:44:21.508" v="90" actId="478"/>
          <ac:spMkLst>
            <pc:docMk/>
            <pc:sldMk cId="2523280986" sldId="493"/>
            <ac:spMk id="18" creationId="{D61DED1D-1265-4384-9CD6-309BDBD50775}"/>
          </ac:spMkLst>
        </pc:spChg>
        <pc:spChg chg="mod">
          <ac:chgData name="Craig Thomas" userId="00ea655f176af39b" providerId="LiveId" clId="{37C3780A-6F43-4FEE-988B-4ABA1FFA0CB3}" dt="2019-08-02T18:15:59.533" v="717" actId="255"/>
          <ac:spMkLst>
            <pc:docMk/>
            <pc:sldMk cId="2523280986" sldId="493"/>
            <ac:spMk id="19" creationId="{482D0756-7117-48F0-8ABB-32D83A535B55}"/>
          </ac:spMkLst>
        </pc:spChg>
        <pc:spChg chg="mod">
          <ac:chgData name="Craig Thomas" userId="00ea655f176af39b" providerId="LiveId" clId="{37C3780A-6F43-4FEE-988B-4ABA1FFA0CB3}" dt="2019-08-02T18:20:12.309" v="760" actId="20577"/>
          <ac:spMkLst>
            <pc:docMk/>
            <pc:sldMk cId="2523280986" sldId="493"/>
            <ac:spMk id="20" creationId="{F409D098-1137-4469-8755-D98F8579B75A}"/>
          </ac:spMkLst>
        </pc:spChg>
      </pc:sldChg>
      <pc:sldChg chg="addSp delSp modSp modAnim">
        <pc:chgData name="Craig Thomas" userId="00ea655f176af39b" providerId="LiveId" clId="{37C3780A-6F43-4FEE-988B-4ABA1FFA0CB3}" dt="2019-08-03T17:11:13.938" v="4827" actId="1036"/>
        <pc:sldMkLst>
          <pc:docMk/>
          <pc:sldMk cId="2353120001" sldId="512"/>
        </pc:sldMkLst>
        <pc:spChg chg="add mod">
          <ac:chgData name="Craig Thomas" userId="00ea655f176af39b" providerId="LiveId" clId="{37C3780A-6F43-4FEE-988B-4ABA1FFA0CB3}" dt="2019-08-02T18:29:07.546" v="931" actId="164"/>
          <ac:spMkLst>
            <pc:docMk/>
            <pc:sldMk cId="2353120001" sldId="512"/>
            <ac:spMk id="4" creationId="{47CD0A38-6C5F-48E1-9A80-F40E6CBF6F13}"/>
          </ac:spMkLst>
        </pc:spChg>
        <pc:spChg chg="add mod ord">
          <ac:chgData name="Craig Thomas" userId="00ea655f176af39b" providerId="LiveId" clId="{37C3780A-6F43-4FEE-988B-4ABA1FFA0CB3}" dt="2019-08-03T17:11:13.938" v="4827" actId="1036"/>
          <ac:spMkLst>
            <pc:docMk/>
            <pc:sldMk cId="2353120001" sldId="512"/>
            <ac:spMk id="7" creationId="{45E6697C-F342-4749-A49E-556851CE77C1}"/>
          </ac:spMkLst>
        </pc:spChg>
        <pc:spChg chg="mod">
          <ac:chgData name="Craig Thomas" userId="00ea655f176af39b" providerId="LiveId" clId="{37C3780A-6F43-4FEE-988B-4ABA1FFA0CB3}" dt="2019-08-03T17:11:08.468" v="4773" actId="20577"/>
          <ac:spMkLst>
            <pc:docMk/>
            <pc:sldMk cId="2353120001" sldId="512"/>
            <ac:spMk id="11" creationId="{AA7C4120-1F63-4C66-A24D-744890F04F6D}"/>
          </ac:spMkLst>
        </pc:spChg>
        <pc:spChg chg="mod">
          <ac:chgData name="Craig Thomas" userId="00ea655f176af39b" providerId="LiveId" clId="{37C3780A-6F43-4FEE-988B-4ABA1FFA0CB3}" dt="2019-08-02T18:49:36.694" v="2036" actId="20577"/>
          <ac:spMkLst>
            <pc:docMk/>
            <pc:sldMk cId="2353120001" sldId="512"/>
            <ac:spMk id="12" creationId="{1013ECCC-5F14-4DAB-B946-B57DA80E12EA}"/>
          </ac:spMkLst>
        </pc:spChg>
        <pc:spChg chg="del">
          <ac:chgData name="Craig Thomas" userId="00ea655f176af39b" providerId="LiveId" clId="{37C3780A-6F43-4FEE-988B-4ABA1FFA0CB3}" dt="2019-08-02T18:34:20.586" v="1149" actId="478"/>
          <ac:spMkLst>
            <pc:docMk/>
            <pc:sldMk cId="2353120001" sldId="512"/>
            <ac:spMk id="13" creationId="{ABF24317-EC18-463C-8C4C-86EECB06E3E3}"/>
          </ac:spMkLst>
        </pc:spChg>
        <pc:spChg chg="add mod">
          <ac:chgData name="Craig Thomas" userId="00ea655f176af39b" providerId="LiveId" clId="{37C3780A-6F43-4FEE-988B-4ABA1FFA0CB3}" dt="2019-08-02T18:37:50.757" v="1456" actId="1035"/>
          <ac:spMkLst>
            <pc:docMk/>
            <pc:sldMk cId="2353120001" sldId="512"/>
            <ac:spMk id="17" creationId="{E98C440D-9903-4111-B7B2-AA5F60A3C68D}"/>
          </ac:spMkLst>
        </pc:spChg>
        <pc:spChg chg="mod">
          <ac:chgData name="Craig Thomas" userId="00ea655f176af39b" providerId="LiveId" clId="{37C3780A-6F43-4FEE-988B-4ABA1FFA0CB3}" dt="2019-08-02T18:37:42.358" v="1414" actId="6549"/>
          <ac:spMkLst>
            <pc:docMk/>
            <pc:sldMk cId="2353120001" sldId="512"/>
            <ac:spMk id="18" creationId="{FC59F88B-4DAD-4558-B039-062C86F93270}"/>
          </ac:spMkLst>
        </pc:spChg>
        <pc:spChg chg="add mod">
          <ac:chgData name="Craig Thomas" userId="00ea655f176af39b" providerId="LiveId" clId="{37C3780A-6F43-4FEE-988B-4ABA1FFA0CB3}" dt="2019-08-02T18:49:17.277" v="2027" actId="20577"/>
          <ac:spMkLst>
            <pc:docMk/>
            <pc:sldMk cId="2353120001" sldId="512"/>
            <ac:spMk id="19" creationId="{BD2E570A-C76F-47E9-BBC4-7D0032F2AE17}"/>
          </ac:spMkLst>
        </pc:spChg>
        <pc:spChg chg="mod">
          <ac:chgData name="Craig Thomas" userId="00ea655f176af39b" providerId="LiveId" clId="{37C3780A-6F43-4FEE-988B-4ABA1FFA0CB3}" dt="2019-08-02T18:47:26.229" v="2009"/>
          <ac:spMkLst>
            <pc:docMk/>
            <pc:sldMk cId="2353120001" sldId="512"/>
            <ac:spMk id="56324" creationId="{00000000-0000-0000-0000-000000000000}"/>
          </ac:spMkLst>
        </pc:spChg>
        <pc:spChg chg="mod">
          <ac:chgData name="Craig Thomas" userId="00ea655f176af39b" providerId="LiveId" clId="{37C3780A-6F43-4FEE-988B-4ABA1FFA0CB3}" dt="2019-08-02T18:24:57.487" v="842" actId="1035"/>
          <ac:spMkLst>
            <pc:docMk/>
            <pc:sldMk cId="2353120001" sldId="512"/>
            <ac:spMk id="56329" creationId="{00000000-0000-0000-0000-000000000000}"/>
          </ac:spMkLst>
        </pc:spChg>
        <pc:spChg chg="mod">
          <ac:chgData name="Craig Thomas" userId="00ea655f176af39b" providerId="LiveId" clId="{37C3780A-6F43-4FEE-988B-4ABA1FFA0CB3}" dt="2019-08-02T18:34:16.617" v="1148" actId="6549"/>
          <ac:spMkLst>
            <pc:docMk/>
            <pc:sldMk cId="2353120001" sldId="512"/>
            <ac:spMk id="56335" creationId="{00000000-0000-0000-0000-000000000000}"/>
          </ac:spMkLst>
        </pc:spChg>
        <pc:grpChg chg="add mod">
          <ac:chgData name="Craig Thomas" userId="00ea655f176af39b" providerId="LiveId" clId="{37C3780A-6F43-4FEE-988B-4ABA1FFA0CB3}" dt="2019-08-02T18:29:07.546" v="931" actId="164"/>
          <ac:grpSpMkLst>
            <pc:docMk/>
            <pc:sldMk cId="2353120001" sldId="512"/>
            <ac:grpSpMk id="6" creationId="{5E34E789-1F1A-434C-86D9-122212491CD6}"/>
          </ac:grpSpMkLst>
        </pc:grpChg>
        <pc:picChg chg="add mod">
          <ac:chgData name="Craig Thomas" userId="00ea655f176af39b" providerId="LiveId" clId="{37C3780A-6F43-4FEE-988B-4ABA1FFA0CB3}" dt="2019-08-02T18:29:07.546" v="931" actId="164"/>
          <ac:picMkLst>
            <pc:docMk/>
            <pc:sldMk cId="2353120001" sldId="512"/>
            <ac:picMk id="1026" creationId="{75AA892E-B7F0-4172-9424-641E386F807D}"/>
          </ac:picMkLst>
        </pc:picChg>
        <pc:picChg chg="del">
          <ac:chgData name="Craig Thomas" userId="00ea655f176af39b" providerId="LiveId" clId="{37C3780A-6F43-4FEE-988B-4ABA1FFA0CB3}" dt="2019-08-02T18:24:28.580" v="819" actId="478"/>
          <ac:picMkLst>
            <pc:docMk/>
            <pc:sldMk cId="2353120001" sldId="512"/>
            <ac:picMk id="2050" creationId="{4765A6B8-5D43-42D8-8D91-C41B73174DF1}"/>
          </ac:picMkLst>
        </pc:picChg>
      </pc:sldChg>
      <pc:sldChg chg="addSp delSp modSp delAnim modAnim">
        <pc:chgData name="Craig Thomas" userId="00ea655f176af39b" providerId="LiveId" clId="{37C3780A-6F43-4FEE-988B-4ABA1FFA0CB3}" dt="2019-08-03T17:34:28.940" v="4829" actId="20577"/>
        <pc:sldMkLst>
          <pc:docMk/>
          <pc:sldMk cId="1445870540" sldId="514"/>
        </pc:sldMkLst>
        <pc:spChg chg="mod">
          <ac:chgData name="Craig Thomas" userId="00ea655f176af39b" providerId="LiveId" clId="{37C3780A-6F43-4FEE-988B-4ABA1FFA0CB3}" dt="2019-08-02T20:13:27.754" v="4707" actId="1036"/>
          <ac:spMkLst>
            <pc:docMk/>
            <pc:sldMk cId="1445870540" sldId="514"/>
            <ac:spMk id="11" creationId="{C49B545A-ECD7-449D-B42B-DE09B727C89C}"/>
          </ac:spMkLst>
        </pc:spChg>
        <pc:spChg chg="del">
          <ac:chgData name="Craig Thomas" userId="00ea655f176af39b" providerId="LiveId" clId="{37C3780A-6F43-4FEE-988B-4ABA1FFA0CB3}" dt="2019-08-02T20:08:16.484" v="4235" actId="478"/>
          <ac:spMkLst>
            <pc:docMk/>
            <pc:sldMk cId="1445870540" sldId="514"/>
            <ac:spMk id="12" creationId="{EFC3EE1C-D5D6-470E-812F-562D09448193}"/>
          </ac:spMkLst>
        </pc:spChg>
        <pc:spChg chg="mod">
          <ac:chgData name="Craig Thomas" userId="00ea655f176af39b" providerId="LiveId" clId="{37C3780A-6F43-4FEE-988B-4ABA1FFA0CB3}" dt="2019-08-02T20:13:27.754" v="4707" actId="1036"/>
          <ac:spMkLst>
            <pc:docMk/>
            <pc:sldMk cId="1445870540" sldId="514"/>
            <ac:spMk id="18" creationId="{FC59F88B-4DAD-4558-B039-062C86F93270}"/>
          </ac:spMkLst>
        </pc:spChg>
        <pc:spChg chg="mod">
          <ac:chgData name="Craig Thomas" userId="00ea655f176af39b" providerId="LiveId" clId="{37C3780A-6F43-4FEE-988B-4ABA1FFA0CB3}" dt="2019-08-02T18:47:26.229" v="2009"/>
          <ac:spMkLst>
            <pc:docMk/>
            <pc:sldMk cId="1445870540" sldId="514"/>
            <ac:spMk id="56324" creationId="{00000000-0000-0000-0000-000000000000}"/>
          </ac:spMkLst>
        </pc:spChg>
        <pc:spChg chg="mod">
          <ac:chgData name="Craig Thomas" userId="00ea655f176af39b" providerId="LiveId" clId="{37C3780A-6F43-4FEE-988B-4ABA1FFA0CB3}" dt="2019-08-03T17:34:28.940" v="4829" actId="20577"/>
          <ac:spMkLst>
            <pc:docMk/>
            <pc:sldMk cId="1445870540" sldId="514"/>
            <ac:spMk id="56335" creationId="{00000000-0000-0000-0000-000000000000}"/>
          </ac:spMkLst>
        </pc:spChg>
        <pc:picChg chg="del">
          <ac:chgData name="Craig Thomas" userId="00ea655f176af39b" providerId="LiveId" clId="{37C3780A-6F43-4FEE-988B-4ABA1FFA0CB3}" dt="2019-08-02T20:09:35.977" v="4236" actId="478"/>
          <ac:picMkLst>
            <pc:docMk/>
            <pc:sldMk cId="1445870540" sldId="514"/>
            <ac:picMk id="3074" creationId="{2A9C1565-1E09-4AA4-9D73-B7101CECA49E}"/>
          </ac:picMkLst>
        </pc:picChg>
        <pc:picChg chg="add mod">
          <ac:chgData name="Craig Thomas" userId="00ea655f176af39b" providerId="LiveId" clId="{37C3780A-6F43-4FEE-988B-4ABA1FFA0CB3}" dt="2019-08-02T20:13:36.989" v="4709" actId="1035"/>
          <ac:picMkLst>
            <pc:docMk/>
            <pc:sldMk cId="1445870540" sldId="514"/>
            <ac:picMk id="5122" creationId="{93B44D5C-A0AA-4D4D-90EE-D5BE3929AE4E}"/>
          </ac:picMkLst>
        </pc:picChg>
      </pc:sldChg>
    </pc:docChg>
  </pc:docChgLst>
  <pc:docChgLst>
    <pc:chgData name="Craig Thomas" userId="00ea655f176af39b" providerId="LiveId" clId="{DF801550-1395-4FB5-9C38-9D292DC5C1CA}"/>
    <pc:docChg chg="custSel addSld delSld modSld">
      <pc:chgData name="Craig Thomas" userId="00ea655f176af39b" providerId="LiveId" clId="{DF801550-1395-4FB5-9C38-9D292DC5C1CA}" dt="2019-08-11T12:08:56.766" v="6037" actId="20577"/>
      <pc:docMkLst>
        <pc:docMk/>
      </pc:docMkLst>
      <pc:sldChg chg="modSp">
        <pc:chgData name="Craig Thomas" userId="00ea655f176af39b" providerId="LiveId" clId="{DF801550-1395-4FB5-9C38-9D292DC5C1CA}" dt="2019-08-09T14:24:06.314" v="1410" actId="403"/>
        <pc:sldMkLst>
          <pc:docMk/>
          <pc:sldMk cId="1429094725" sldId="273"/>
        </pc:sldMkLst>
        <pc:spChg chg="mod">
          <ac:chgData name="Craig Thomas" userId="00ea655f176af39b" providerId="LiveId" clId="{DF801550-1395-4FB5-9C38-9D292DC5C1CA}" dt="2019-08-09T14:24:06.314" v="1410" actId="403"/>
          <ac:spMkLst>
            <pc:docMk/>
            <pc:sldMk cId="1429094725" sldId="273"/>
            <ac:spMk id="8" creationId="{8A96D7F0-B9B5-4E01-8512-9810E228CAA0}"/>
          </ac:spMkLst>
        </pc:spChg>
        <pc:spChg chg="mod">
          <ac:chgData name="Craig Thomas" userId="00ea655f176af39b" providerId="LiveId" clId="{DF801550-1395-4FB5-9C38-9D292DC5C1CA}" dt="2019-08-09T14:23:39.206" v="1409" actId="6549"/>
          <ac:spMkLst>
            <pc:docMk/>
            <pc:sldMk cId="1429094725" sldId="273"/>
            <ac:spMk id="10" creationId="{5CB2E460-E413-4073-B353-9252D417753D}"/>
          </ac:spMkLst>
        </pc:spChg>
      </pc:sldChg>
      <pc:sldChg chg="addSp modSp modAnim">
        <pc:chgData name="Craig Thomas" userId="00ea655f176af39b" providerId="LiveId" clId="{DF801550-1395-4FB5-9C38-9D292DC5C1CA}" dt="2019-08-11T11:47:35.670" v="6035" actId="20577"/>
        <pc:sldMkLst>
          <pc:docMk/>
          <pc:sldMk cId="2523280986" sldId="493"/>
        </pc:sldMkLst>
        <pc:spChg chg="mod">
          <ac:chgData name="Craig Thomas" userId="00ea655f176af39b" providerId="LiveId" clId="{DF801550-1395-4FB5-9C38-9D292DC5C1CA}" dt="2019-08-10T12:25:11.132" v="5938" actId="20577"/>
          <ac:spMkLst>
            <pc:docMk/>
            <pc:sldMk cId="2523280986" sldId="493"/>
            <ac:spMk id="10" creationId="{8257C31B-B1A7-44A8-ACBC-E4807B8CAE9D}"/>
          </ac:spMkLst>
        </pc:spChg>
        <pc:spChg chg="add mod">
          <ac:chgData name="Craig Thomas" userId="00ea655f176af39b" providerId="LiveId" clId="{DF801550-1395-4FB5-9C38-9D292DC5C1CA}" dt="2019-08-11T11:47:35.670" v="6035" actId="20577"/>
          <ac:spMkLst>
            <pc:docMk/>
            <pc:sldMk cId="2523280986" sldId="493"/>
            <ac:spMk id="11" creationId="{677F4D1F-2C5F-434D-AE8A-DBC4511F4406}"/>
          </ac:spMkLst>
        </pc:spChg>
        <pc:spChg chg="mod">
          <ac:chgData name="Craig Thomas" userId="00ea655f176af39b" providerId="LiveId" clId="{DF801550-1395-4FB5-9C38-9D292DC5C1CA}" dt="2019-08-09T14:07:14.822" v="203" actId="207"/>
          <ac:spMkLst>
            <pc:docMk/>
            <pc:sldMk cId="2523280986" sldId="493"/>
            <ac:spMk id="12" creationId="{689A4AA7-EDF9-4481-AEFF-CC4D29ABF99A}"/>
          </ac:spMkLst>
        </pc:spChg>
      </pc:sldChg>
      <pc:sldChg chg="addSp delSp modSp delAnim modAnim">
        <pc:chgData name="Craig Thomas" userId="00ea655f176af39b" providerId="LiveId" clId="{DF801550-1395-4FB5-9C38-9D292DC5C1CA}" dt="2019-08-10T12:35:29.508" v="5967" actId="6549"/>
        <pc:sldMkLst>
          <pc:docMk/>
          <pc:sldMk cId="2353120001" sldId="512"/>
        </pc:sldMkLst>
        <pc:spChg chg="del">
          <ac:chgData name="Craig Thomas" userId="00ea655f176af39b" providerId="LiveId" clId="{DF801550-1395-4FB5-9C38-9D292DC5C1CA}" dt="2019-08-09T14:24:42.428" v="1411" actId="478"/>
          <ac:spMkLst>
            <pc:docMk/>
            <pc:sldMk cId="2353120001" sldId="512"/>
            <ac:spMk id="7" creationId="{45E6697C-F342-4749-A49E-556851CE77C1}"/>
          </ac:spMkLst>
        </pc:spChg>
        <pc:spChg chg="mod">
          <ac:chgData name="Craig Thomas" userId="00ea655f176af39b" providerId="LiveId" clId="{DF801550-1395-4FB5-9C38-9D292DC5C1CA}" dt="2019-08-09T14:42:02.043" v="2474" actId="1036"/>
          <ac:spMkLst>
            <pc:docMk/>
            <pc:sldMk cId="2353120001" sldId="512"/>
            <ac:spMk id="11" creationId="{AA7C4120-1F63-4C66-A24D-744890F04F6D}"/>
          </ac:spMkLst>
        </pc:spChg>
        <pc:spChg chg="del">
          <ac:chgData name="Craig Thomas" userId="00ea655f176af39b" providerId="LiveId" clId="{DF801550-1395-4FB5-9C38-9D292DC5C1CA}" dt="2019-08-09T14:36:44.213" v="1980" actId="478"/>
          <ac:spMkLst>
            <pc:docMk/>
            <pc:sldMk cId="2353120001" sldId="512"/>
            <ac:spMk id="12" creationId="{1013ECCC-5F14-4DAB-B946-B57DA80E12EA}"/>
          </ac:spMkLst>
        </pc:spChg>
        <pc:spChg chg="del">
          <ac:chgData name="Craig Thomas" userId="00ea655f176af39b" providerId="LiveId" clId="{DF801550-1395-4FB5-9C38-9D292DC5C1CA}" dt="2019-08-09T14:27:57.570" v="1530" actId="478"/>
          <ac:spMkLst>
            <pc:docMk/>
            <pc:sldMk cId="2353120001" sldId="512"/>
            <ac:spMk id="17" creationId="{E98C440D-9903-4111-B7B2-AA5F60A3C68D}"/>
          </ac:spMkLst>
        </pc:spChg>
        <pc:spChg chg="del">
          <ac:chgData name="Craig Thomas" userId="00ea655f176af39b" providerId="LiveId" clId="{DF801550-1395-4FB5-9C38-9D292DC5C1CA}" dt="2019-08-09T14:27:16.939" v="1504" actId="478"/>
          <ac:spMkLst>
            <pc:docMk/>
            <pc:sldMk cId="2353120001" sldId="512"/>
            <ac:spMk id="18" creationId="{FC59F88B-4DAD-4558-B039-062C86F93270}"/>
          </ac:spMkLst>
        </pc:spChg>
        <pc:spChg chg="del">
          <ac:chgData name="Craig Thomas" userId="00ea655f176af39b" providerId="LiveId" clId="{DF801550-1395-4FB5-9C38-9D292DC5C1CA}" dt="2019-08-09T14:36:44.213" v="1980" actId="478"/>
          <ac:spMkLst>
            <pc:docMk/>
            <pc:sldMk cId="2353120001" sldId="512"/>
            <ac:spMk id="19" creationId="{BD2E570A-C76F-47E9-BBC4-7D0032F2AE17}"/>
          </ac:spMkLst>
        </pc:spChg>
        <pc:spChg chg="add mod">
          <ac:chgData name="Craig Thomas" userId="00ea655f176af39b" providerId="LiveId" clId="{DF801550-1395-4FB5-9C38-9D292DC5C1CA}" dt="2019-08-09T14:42:02.043" v="2474" actId="1036"/>
          <ac:spMkLst>
            <pc:docMk/>
            <pc:sldMk cId="2353120001" sldId="512"/>
            <ac:spMk id="20" creationId="{7FB9E3B3-A162-4D18-973D-77C98DE8A091}"/>
          </ac:spMkLst>
        </pc:spChg>
        <pc:spChg chg="add mod">
          <ac:chgData name="Craig Thomas" userId="00ea655f176af39b" providerId="LiveId" clId="{DF801550-1395-4FB5-9C38-9D292DC5C1CA}" dt="2019-08-10T12:35:29.508" v="5967" actId="6549"/>
          <ac:spMkLst>
            <pc:docMk/>
            <pc:sldMk cId="2353120001" sldId="512"/>
            <ac:spMk id="21" creationId="{C322912D-390F-49AE-9F03-8E7DDF92B819}"/>
          </ac:spMkLst>
        </pc:spChg>
        <pc:spChg chg="mod">
          <ac:chgData name="Craig Thomas" userId="00ea655f176af39b" providerId="LiveId" clId="{DF801550-1395-4FB5-9C38-9D292DC5C1CA}" dt="2019-08-09T14:43:09.537" v="2475"/>
          <ac:spMkLst>
            <pc:docMk/>
            <pc:sldMk cId="2353120001" sldId="512"/>
            <ac:spMk id="56324" creationId="{00000000-0000-0000-0000-000000000000}"/>
          </ac:spMkLst>
        </pc:spChg>
        <pc:spChg chg="mod">
          <ac:chgData name="Craig Thomas" userId="00ea655f176af39b" providerId="LiveId" clId="{DF801550-1395-4FB5-9C38-9D292DC5C1CA}" dt="2019-08-09T14:37:20.567" v="2035" actId="1035"/>
          <ac:spMkLst>
            <pc:docMk/>
            <pc:sldMk cId="2353120001" sldId="512"/>
            <ac:spMk id="56329" creationId="{00000000-0000-0000-0000-000000000000}"/>
          </ac:spMkLst>
        </pc:spChg>
        <pc:spChg chg="mod">
          <ac:chgData name="Craig Thomas" userId="00ea655f176af39b" providerId="LiveId" clId="{DF801550-1395-4FB5-9C38-9D292DC5C1CA}" dt="2019-08-10T12:31:59.203" v="5959" actId="115"/>
          <ac:spMkLst>
            <pc:docMk/>
            <pc:sldMk cId="2353120001" sldId="512"/>
            <ac:spMk id="56335" creationId="{00000000-0000-0000-0000-000000000000}"/>
          </ac:spMkLst>
        </pc:spChg>
        <pc:grpChg chg="del">
          <ac:chgData name="Craig Thomas" userId="00ea655f176af39b" providerId="LiveId" clId="{DF801550-1395-4FB5-9C38-9D292DC5C1CA}" dt="2019-08-09T14:25:32.849" v="1412" actId="478"/>
          <ac:grpSpMkLst>
            <pc:docMk/>
            <pc:sldMk cId="2353120001" sldId="512"/>
            <ac:grpSpMk id="6" creationId="{5E34E789-1F1A-434C-86D9-122212491CD6}"/>
          </ac:grpSpMkLst>
        </pc:grpChg>
        <pc:picChg chg="add mod">
          <ac:chgData name="Craig Thomas" userId="00ea655f176af39b" providerId="LiveId" clId="{DF801550-1395-4FB5-9C38-9D292DC5C1CA}" dt="2019-08-09T14:41:52.795" v="2471" actId="14100"/>
          <ac:picMkLst>
            <pc:docMk/>
            <pc:sldMk cId="2353120001" sldId="512"/>
            <ac:picMk id="8" creationId="{3F1D1C14-5871-40CE-9AE9-251BF96C30FE}"/>
          </ac:picMkLst>
        </pc:picChg>
      </pc:sldChg>
      <pc:sldChg chg="addSp delSp modSp modAnim">
        <pc:chgData name="Craig Thomas" userId="00ea655f176af39b" providerId="LiveId" clId="{DF801550-1395-4FB5-9C38-9D292DC5C1CA}" dt="2019-08-09T17:49:02.765" v="5931"/>
        <pc:sldMkLst>
          <pc:docMk/>
          <pc:sldMk cId="1445870540" sldId="514"/>
        </pc:sldMkLst>
        <pc:spChg chg="mod">
          <ac:chgData name="Craig Thomas" userId="00ea655f176af39b" providerId="LiveId" clId="{DF801550-1395-4FB5-9C38-9D292DC5C1CA}" dt="2019-08-09T17:41:08.924" v="5327" actId="14100"/>
          <ac:spMkLst>
            <pc:docMk/>
            <pc:sldMk cId="1445870540" sldId="514"/>
            <ac:spMk id="2" creationId="{00000000-0000-0000-0000-000000000000}"/>
          </ac:spMkLst>
        </pc:spChg>
        <pc:spChg chg="mod">
          <ac:chgData name="Craig Thomas" userId="00ea655f176af39b" providerId="LiveId" clId="{DF801550-1395-4FB5-9C38-9D292DC5C1CA}" dt="2019-08-09T17:46:34.182" v="5802" actId="1035"/>
          <ac:spMkLst>
            <pc:docMk/>
            <pc:sldMk cId="1445870540" sldId="514"/>
            <ac:spMk id="11" creationId="{C49B545A-ECD7-449D-B42B-DE09B727C89C}"/>
          </ac:spMkLst>
        </pc:spChg>
        <pc:spChg chg="add mod">
          <ac:chgData name="Craig Thomas" userId="00ea655f176af39b" providerId="LiveId" clId="{DF801550-1395-4FB5-9C38-9D292DC5C1CA}" dt="2019-08-09T17:48:37.563" v="5929" actId="6549"/>
          <ac:spMkLst>
            <pc:docMk/>
            <pc:sldMk cId="1445870540" sldId="514"/>
            <ac:spMk id="12" creationId="{DCA635F8-78E3-4153-AC7D-F6728B3CD755}"/>
          </ac:spMkLst>
        </pc:spChg>
        <pc:spChg chg="mod">
          <ac:chgData name="Craig Thomas" userId="00ea655f176af39b" providerId="LiveId" clId="{DF801550-1395-4FB5-9C38-9D292DC5C1CA}" dt="2019-08-09T17:47:16.288" v="5909" actId="6549"/>
          <ac:spMkLst>
            <pc:docMk/>
            <pc:sldMk cId="1445870540" sldId="514"/>
            <ac:spMk id="18" creationId="{FC59F88B-4DAD-4558-B039-062C86F93270}"/>
          </ac:spMkLst>
        </pc:spChg>
        <pc:spChg chg="mod">
          <ac:chgData name="Craig Thomas" userId="00ea655f176af39b" providerId="LiveId" clId="{DF801550-1395-4FB5-9C38-9D292DC5C1CA}" dt="2019-08-09T14:43:09.537" v="2475"/>
          <ac:spMkLst>
            <pc:docMk/>
            <pc:sldMk cId="1445870540" sldId="514"/>
            <ac:spMk id="56324" creationId="{00000000-0000-0000-0000-000000000000}"/>
          </ac:spMkLst>
        </pc:spChg>
        <pc:spChg chg="mod">
          <ac:chgData name="Craig Thomas" userId="00ea655f176af39b" providerId="LiveId" clId="{DF801550-1395-4FB5-9C38-9D292DC5C1CA}" dt="2019-08-09T17:46:25.191" v="5794" actId="14100"/>
          <ac:spMkLst>
            <pc:docMk/>
            <pc:sldMk cId="1445870540" sldId="514"/>
            <ac:spMk id="56335" creationId="{00000000-0000-0000-0000-000000000000}"/>
          </ac:spMkLst>
        </pc:spChg>
        <pc:picChg chg="del">
          <ac:chgData name="Craig Thomas" userId="00ea655f176af39b" providerId="LiveId" clId="{DF801550-1395-4FB5-9C38-9D292DC5C1CA}" dt="2019-08-09T17:42:10.052" v="5328" actId="478"/>
          <ac:picMkLst>
            <pc:docMk/>
            <pc:sldMk cId="1445870540" sldId="514"/>
            <ac:picMk id="5122" creationId="{93B44D5C-A0AA-4D4D-90EE-D5BE3929AE4E}"/>
          </ac:picMkLst>
        </pc:picChg>
        <pc:picChg chg="add mod">
          <ac:chgData name="Craig Thomas" userId="00ea655f176af39b" providerId="LiveId" clId="{DF801550-1395-4FB5-9C38-9D292DC5C1CA}" dt="2019-08-09T17:42:26.010" v="5361" actId="14100"/>
          <ac:picMkLst>
            <pc:docMk/>
            <pc:sldMk cId="1445870540" sldId="514"/>
            <ac:picMk id="6146" creationId="{8E904D37-C741-437F-AA29-D0557813D0F0}"/>
          </ac:picMkLst>
        </pc:picChg>
      </pc:sldChg>
      <pc:sldChg chg="addSp delSp modSp add modAnim">
        <pc:chgData name="Craig Thomas" userId="00ea655f176af39b" providerId="LiveId" clId="{DF801550-1395-4FB5-9C38-9D292DC5C1CA}" dt="2019-08-10T12:29:27.135" v="5957" actId="207"/>
        <pc:sldMkLst>
          <pc:docMk/>
          <pc:sldMk cId="2147845132" sldId="521"/>
        </pc:sldMkLst>
        <pc:spChg chg="del">
          <ac:chgData name="Craig Thomas" userId="00ea655f176af39b" providerId="LiveId" clId="{DF801550-1395-4FB5-9C38-9D292DC5C1CA}" dt="2019-08-09T14:17:22.109" v="927" actId="478"/>
          <ac:spMkLst>
            <pc:docMk/>
            <pc:sldMk cId="2147845132" sldId="521"/>
            <ac:spMk id="10" creationId="{8257C31B-B1A7-44A8-ACBC-E4807B8CAE9D}"/>
          </ac:spMkLst>
        </pc:spChg>
        <pc:spChg chg="del">
          <ac:chgData name="Craig Thomas" userId="00ea655f176af39b" providerId="LiveId" clId="{DF801550-1395-4FB5-9C38-9D292DC5C1CA}" dt="2019-08-09T14:17:22.109" v="927" actId="478"/>
          <ac:spMkLst>
            <pc:docMk/>
            <pc:sldMk cId="2147845132" sldId="521"/>
            <ac:spMk id="11" creationId="{677F4D1F-2C5F-434D-AE8A-DBC4511F4406}"/>
          </ac:spMkLst>
        </pc:spChg>
        <pc:spChg chg="del">
          <ac:chgData name="Craig Thomas" userId="00ea655f176af39b" providerId="LiveId" clId="{DF801550-1395-4FB5-9C38-9D292DC5C1CA}" dt="2019-08-09T14:17:22.109" v="927" actId="478"/>
          <ac:spMkLst>
            <pc:docMk/>
            <pc:sldMk cId="2147845132" sldId="521"/>
            <ac:spMk id="12" creationId="{689A4AA7-EDF9-4481-AEFF-CC4D29ABF99A}"/>
          </ac:spMkLst>
        </pc:spChg>
        <pc:spChg chg="add mod">
          <ac:chgData name="Craig Thomas" userId="00ea655f176af39b" providerId="LiveId" clId="{DF801550-1395-4FB5-9C38-9D292DC5C1CA}" dt="2019-08-10T12:29:27.135" v="5957" actId="207"/>
          <ac:spMkLst>
            <pc:docMk/>
            <pc:sldMk cId="2147845132" sldId="521"/>
            <ac:spMk id="13" creationId="{B6264ED1-C6FE-48C0-A2F0-46FDF5D499B9}"/>
          </ac:spMkLst>
        </pc:spChg>
        <pc:spChg chg="add mod">
          <ac:chgData name="Craig Thomas" userId="00ea655f176af39b" providerId="LiveId" clId="{DF801550-1395-4FB5-9C38-9D292DC5C1CA}" dt="2019-08-09T14:20:46.359" v="1293" actId="1076"/>
          <ac:spMkLst>
            <pc:docMk/>
            <pc:sldMk cId="2147845132" sldId="521"/>
            <ac:spMk id="14" creationId="{C2C4954D-0723-48E6-8CAF-7972D4DBFD58}"/>
          </ac:spMkLst>
        </pc:spChg>
        <pc:spChg chg="mod">
          <ac:chgData name="Craig Thomas" userId="00ea655f176af39b" providerId="LiveId" clId="{DF801550-1395-4FB5-9C38-9D292DC5C1CA}" dt="2019-08-10T12:26:38.680" v="5939" actId="947"/>
          <ac:spMkLst>
            <pc:docMk/>
            <pc:sldMk cId="2147845132" sldId="521"/>
            <ac:spMk id="19" creationId="{482D0756-7117-48F0-8ABB-32D83A535B55}"/>
          </ac:spMkLst>
        </pc:spChg>
        <pc:spChg chg="mod">
          <ac:chgData name="Craig Thomas" userId="00ea655f176af39b" providerId="LiveId" clId="{DF801550-1395-4FB5-9C38-9D292DC5C1CA}" dt="2019-08-10T12:28:23.473" v="5955" actId="1035"/>
          <ac:spMkLst>
            <pc:docMk/>
            <pc:sldMk cId="2147845132" sldId="521"/>
            <ac:spMk id="20" creationId="{F409D098-1137-4469-8755-D98F8579B75A}"/>
          </ac:spMkLst>
        </pc:spChg>
        <pc:picChg chg="mod">
          <ac:chgData name="Craig Thomas" userId="00ea655f176af39b" providerId="LiveId" clId="{DF801550-1395-4FB5-9C38-9D292DC5C1CA}" dt="2019-08-09T14:20:40.895" v="1292" actId="1076"/>
          <ac:picMkLst>
            <pc:docMk/>
            <pc:sldMk cId="2147845132" sldId="521"/>
            <ac:picMk id="2050" creationId="{C9F8D581-664D-42AD-9673-9371537FCE95}"/>
          </ac:picMkLst>
        </pc:picChg>
      </pc:sldChg>
    </pc:docChg>
  </pc:docChgLst>
  <pc:docChgLst>
    <pc:chgData name="Craig Thomas" userId="00ea655f176af39b" providerId="LiveId" clId="{EE8B0A96-7BE5-474F-9EB4-9C348FB65B53}"/>
    <pc:docChg chg="addSld delSld modSld sldOrd">
      <pc:chgData name="Craig Thomas" userId="00ea655f176af39b" providerId="LiveId" clId="{EE8B0A96-7BE5-474F-9EB4-9C348FB65B53}" dt="2019-09-01T12:05:58.224" v="10369" actId="115"/>
      <pc:docMkLst>
        <pc:docMk/>
      </pc:docMkLst>
      <pc:sldChg chg="modSp">
        <pc:chgData name="Craig Thomas" userId="00ea655f176af39b" providerId="LiveId" clId="{EE8B0A96-7BE5-474F-9EB4-9C348FB65B53}" dt="2019-08-20T17:24:26.517" v="5662" actId="20577"/>
        <pc:sldMkLst>
          <pc:docMk/>
          <pc:sldMk cId="1429094725" sldId="273"/>
        </pc:sldMkLst>
        <pc:spChg chg="mod">
          <ac:chgData name="Craig Thomas" userId="00ea655f176af39b" providerId="LiveId" clId="{EE8B0A96-7BE5-474F-9EB4-9C348FB65B53}" dt="2019-08-20T17:24:08.386" v="5633" actId="255"/>
          <ac:spMkLst>
            <pc:docMk/>
            <pc:sldMk cId="1429094725" sldId="273"/>
            <ac:spMk id="8" creationId="{8A96D7F0-B9B5-4E01-8512-9810E228CAA0}"/>
          </ac:spMkLst>
        </pc:spChg>
        <pc:spChg chg="mod">
          <ac:chgData name="Craig Thomas" userId="00ea655f176af39b" providerId="LiveId" clId="{EE8B0A96-7BE5-474F-9EB4-9C348FB65B53}" dt="2019-08-20T17:24:26.517" v="5662" actId="20577"/>
          <ac:spMkLst>
            <pc:docMk/>
            <pc:sldMk cId="1429094725" sldId="273"/>
            <ac:spMk id="10" creationId="{5CB2E460-E413-4073-B353-9252D417753D}"/>
          </ac:spMkLst>
        </pc:spChg>
      </pc:sldChg>
      <pc:sldChg chg="addSp modSp modAnim">
        <pc:chgData name="Craig Thomas" userId="00ea655f176af39b" providerId="LiveId" clId="{EE8B0A96-7BE5-474F-9EB4-9C348FB65B53}" dt="2019-08-29T17:22:55.327" v="10027" actId="1035"/>
        <pc:sldMkLst>
          <pc:docMk/>
          <pc:sldMk cId="2523280986" sldId="493"/>
        </pc:sldMkLst>
        <pc:spChg chg="mod">
          <ac:chgData name="Craig Thomas" userId="00ea655f176af39b" providerId="LiveId" clId="{EE8B0A96-7BE5-474F-9EB4-9C348FB65B53}" dt="2019-08-29T17:22:55.327" v="10027" actId="1035"/>
          <ac:spMkLst>
            <pc:docMk/>
            <pc:sldMk cId="2523280986" sldId="493"/>
            <ac:spMk id="10" creationId="{8257C31B-B1A7-44A8-ACBC-E4807B8CAE9D}"/>
          </ac:spMkLst>
        </pc:spChg>
        <pc:spChg chg="mod">
          <ac:chgData name="Craig Thomas" userId="00ea655f176af39b" providerId="LiveId" clId="{EE8B0A96-7BE5-474F-9EB4-9C348FB65B53}" dt="2019-08-29T17:22:55.327" v="10027" actId="1035"/>
          <ac:spMkLst>
            <pc:docMk/>
            <pc:sldMk cId="2523280986" sldId="493"/>
            <ac:spMk id="11" creationId="{677F4D1F-2C5F-434D-AE8A-DBC4511F4406}"/>
          </ac:spMkLst>
        </pc:spChg>
        <pc:spChg chg="mod">
          <ac:chgData name="Craig Thomas" userId="00ea655f176af39b" providerId="LiveId" clId="{EE8B0A96-7BE5-474F-9EB4-9C348FB65B53}" dt="2019-08-29T17:22:55.327" v="10027" actId="1035"/>
          <ac:spMkLst>
            <pc:docMk/>
            <pc:sldMk cId="2523280986" sldId="493"/>
            <ac:spMk id="12" creationId="{689A4AA7-EDF9-4481-AEFF-CC4D29ABF99A}"/>
          </ac:spMkLst>
        </pc:spChg>
        <pc:spChg chg="add mod">
          <ac:chgData name="Craig Thomas" userId="00ea655f176af39b" providerId="LiveId" clId="{EE8B0A96-7BE5-474F-9EB4-9C348FB65B53}" dt="2019-08-29T17:22:55.327" v="10027" actId="1035"/>
          <ac:spMkLst>
            <pc:docMk/>
            <pc:sldMk cId="2523280986" sldId="493"/>
            <ac:spMk id="13" creationId="{E282541C-AEB8-44D4-A7C3-3582ACFA0F01}"/>
          </ac:spMkLst>
        </pc:spChg>
        <pc:spChg chg="add mod">
          <ac:chgData name="Craig Thomas" userId="00ea655f176af39b" providerId="LiveId" clId="{EE8B0A96-7BE5-474F-9EB4-9C348FB65B53}" dt="2019-08-29T17:22:55.327" v="10027" actId="1035"/>
          <ac:spMkLst>
            <pc:docMk/>
            <pc:sldMk cId="2523280986" sldId="493"/>
            <ac:spMk id="14" creationId="{BD23A317-889E-457D-85CA-F6E30B585E26}"/>
          </ac:spMkLst>
        </pc:spChg>
        <pc:spChg chg="mod">
          <ac:chgData name="Craig Thomas" userId="00ea655f176af39b" providerId="LiveId" clId="{EE8B0A96-7BE5-474F-9EB4-9C348FB65B53}" dt="2019-08-22T17:38:30.104" v="5680" actId="1035"/>
          <ac:spMkLst>
            <pc:docMk/>
            <pc:sldMk cId="2523280986" sldId="493"/>
            <ac:spMk id="19" creationId="{482D0756-7117-48F0-8ABB-32D83A535B55}"/>
          </ac:spMkLst>
        </pc:spChg>
        <pc:spChg chg="mod">
          <ac:chgData name="Craig Thomas" userId="00ea655f176af39b" providerId="LiveId" clId="{EE8B0A96-7BE5-474F-9EB4-9C348FB65B53}" dt="2019-08-22T17:38:38.514" v="5685" actId="1035"/>
          <ac:spMkLst>
            <pc:docMk/>
            <pc:sldMk cId="2523280986" sldId="493"/>
            <ac:spMk id="20" creationId="{F409D098-1137-4469-8755-D98F8579B75A}"/>
          </ac:spMkLst>
        </pc:spChg>
      </pc:sldChg>
      <pc:sldChg chg="addSp delSp modSp modAnim">
        <pc:chgData name="Craig Thomas" userId="00ea655f176af39b" providerId="LiveId" clId="{EE8B0A96-7BE5-474F-9EB4-9C348FB65B53}" dt="2019-09-01T11:32:32.001" v="10337" actId="20577"/>
        <pc:sldMkLst>
          <pc:docMk/>
          <pc:sldMk cId="2353120001" sldId="512"/>
        </pc:sldMkLst>
        <pc:spChg chg="del mod">
          <ac:chgData name="Craig Thomas" userId="00ea655f176af39b" providerId="LiveId" clId="{EE8B0A96-7BE5-474F-9EB4-9C348FB65B53}" dt="2019-08-22T17:55:14.661" v="6833" actId="478"/>
          <ac:spMkLst>
            <pc:docMk/>
            <pc:sldMk cId="2353120001" sldId="512"/>
            <ac:spMk id="11" creationId="{AA7C4120-1F63-4C66-A24D-744890F04F6D}"/>
          </ac:spMkLst>
        </pc:spChg>
        <pc:spChg chg="add mod">
          <ac:chgData name="Craig Thomas" userId="00ea655f176af39b" providerId="LiveId" clId="{EE8B0A96-7BE5-474F-9EB4-9C348FB65B53}" dt="2019-09-01T11:32:32.001" v="10337" actId="20577"/>
          <ac:spMkLst>
            <pc:docMk/>
            <pc:sldMk cId="2353120001" sldId="512"/>
            <ac:spMk id="13" creationId="{3F94085A-6D79-4317-BCB4-1B77CB2E1C75}"/>
          </ac:spMkLst>
        </pc:spChg>
        <pc:spChg chg="add mod">
          <ac:chgData name="Craig Thomas" userId="00ea655f176af39b" providerId="LiveId" clId="{EE8B0A96-7BE5-474F-9EB4-9C348FB65B53}" dt="2019-08-22T18:02:56.693" v="7355" actId="1036"/>
          <ac:spMkLst>
            <pc:docMk/>
            <pc:sldMk cId="2353120001" sldId="512"/>
            <ac:spMk id="14" creationId="{669FEC1B-0919-46BF-B24A-3A48513DA667}"/>
          </ac:spMkLst>
        </pc:spChg>
        <pc:spChg chg="add mod">
          <ac:chgData name="Craig Thomas" userId="00ea655f176af39b" providerId="LiveId" clId="{EE8B0A96-7BE5-474F-9EB4-9C348FB65B53}" dt="2019-08-22T18:02:50.994" v="7354" actId="1036"/>
          <ac:spMkLst>
            <pc:docMk/>
            <pc:sldMk cId="2353120001" sldId="512"/>
            <ac:spMk id="15" creationId="{6567C953-8AB6-422E-97A5-504DC379BC78}"/>
          </ac:spMkLst>
        </pc:spChg>
        <pc:spChg chg="add mod">
          <ac:chgData name="Craig Thomas" userId="00ea655f176af39b" providerId="LiveId" clId="{EE8B0A96-7BE5-474F-9EB4-9C348FB65B53}" dt="2019-08-31T17:29:21.986" v="10086" actId="6549"/>
          <ac:spMkLst>
            <pc:docMk/>
            <pc:sldMk cId="2353120001" sldId="512"/>
            <ac:spMk id="16" creationId="{E939F457-3C28-449D-97E9-84562E98A45F}"/>
          </ac:spMkLst>
        </pc:spChg>
        <pc:spChg chg="del">
          <ac:chgData name="Craig Thomas" userId="00ea655f176af39b" providerId="LiveId" clId="{EE8B0A96-7BE5-474F-9EB4-9C348FB65B53}" dt="2019-08-14T17:10:55.294" v="1002" actId="478"/>
          <ac:spMkLst>
            <pc:docMk/>
            <pc:sldMk cId="2353120001" sldId="512"/>
            <ac:spMk id="20" creationId="{7FB9E3B3-A162-4D18-973D-77C98DE8A091}"/>
          </ac:spMkLst>
        </pc:spChg>
        <pc:spChg chg="del mod">
          <ac:chgData name="Craig Thomas" userId="00ea655f176af39b" providerId="LiveId" clId="{EE8B0A96-7BE5-474F-9EB4-9C348FB65B53}" dt="2019-08-14T17:12:31.168" v="1146" actId="478"/>
          <ac:spMkLst>
            <pc:docMk/>
            <pc:sldMk cId="2353120001" sldId="512"/>
            <ac:spMk id="21" creationId="{C322912D-390F-49AE-9F03-8E7DDF92B819}"/>
          </ac:spMkLst>
        </pc:spChg>
        <pc:spChg chg="mod">
          <ac:chgData name="Craig Thomas" userId="00ea655f176af39b" providerId="LiveId" clId="{EE8B0A96-7BE5-474F-9EB4-9C348FB65B53}" dt="2019-08-22T18:03:29.445" v="7356"/>
          <ac:spMkLst>
            <pc:docMk/>
            <pc:sldMk cId="2353120001" sldId="512"/>
            <ac:spMk id="56324" creationId="{00000000-0000-0000-0000-000000000000}"/>
          </ac:spMkLst>
        </pc:spChg>
        <pc:spChg chg="mod">
          <ac:chgData name="Craig Thomas" userId="00ea655f176af39b" providerId="LiveId" clId="{EE8B0A96-7BE5-474F-9EB4-9C348FB65B53}" dt="2019-08-22T19:24:53.250" v="9517" actId="1035"/>
          <ac:spMkLst>
            <pc:docMk/>
            <pc:sldMk cId="2353120001" sldId="512"/>
            <ac:spMk id="56329" creationId="{00000000-0000-0000-0000-000000000000}"/>
          </ac:spMkLst>
        </pc:spChg>
        <pc:spChg chg="mod">
          <ac:chgData name="Craig Thomas" userId="00ea655f176af39b" providerId="LiveId" clId="{EE8B0A96-7BE5-474F-9EB4-9C348FB65B53}" dt="2019-08-22T17:54:26.379" v="6832" actId="20577"/>
          <ac:spMkLst>
            <pc:docMk/>
            <pc:sldMk cId="2353120001" sldId="512"/>
            <ac:spMk id="56335" creationId="{00000000-0000-0000-0000-000000000000}"/>
          </ac:spMkLst>
        </pc:spChg>
        <pc:picChg chg="add mod">
          <ac:chgData name="Craig Thomas" userId="00ea655f176af39b" providerId="LiveId" clId="{EE8B0A96-7BE5-474F-9EB4-9C348FB65B53}" dt="2019-08-22T17:37:13.395" v="5677" actId="14100"/>
          <ac:picMkLst>
            <pc:docMk/>
            <pc:sldMk cId="2353120001" sldId="512"/>
            <ac:picMk id="4" creationId="{042E29D7-72AB-4AA9-95E8-E2EB3B556CC5}"/>
          </ac:picMkLst>
        </pc:picChg>
        <pc:picChg chg="del">
          <ac:chgData name="Craig Thomas" userId="00ea655f176af39b" providerId="LiveId" clId="{EE8B0A96-7BE5-474F-9EB4-9C348FB65B53}" dt="2019-08-14T17:07:48.767" v="792" actId="478"/>
          <ac:picMkLst>
            <pc:docMk/>
            <pc:sldMk cId="2353120001" sldId="512"/>
            <ac:picMk id="8" creationId="{3F1D1C14-5871-40CE-9AE9-251BF96C30FE}"/>
          </ac:picMkLst>
        </pc:picChg>
        <pc:picChg chg="add del mod">
          <ac:chgData name="Craig Thomas" userId="00ea655f176af39b" providerId="LiveId" clId="{EE8B0A96-7BE5-474F-9EB4-9C348FB65B53}" dt="2019-08-22T17:36:59.186" v="5663" actId="478"/>
          <ac:picMkLst>
            <pc:docMk/>
            <pc:sldMk cId="2353120001" sldId="512"/>
            <ac:picMk id="1026" creationId="{23311396-07E9-4A2D-A337-C84D83BB244C}"/>
          </ac:picMkLst>
        </pc:picChg>
      </pc:sldChg>
      <pc:sldChg chg="addSp delSp modSp modAnim">
        <pc:chgData name="Craig Thomas" userId="00ea655f176af39b" providerId="LiveId" clId="{EE8B0A96-7BE5-474F-9EB4-9C348FB65B53}" dt="2019-09-01T12:05:58.224" v="10369" actId="115"/>
        <pc:sldMkLst>
          <pc:docMk/>
          <pc:sldMk cId="1445870540" sldId="514"/>
        </pc:sldMkLst>
        <pc:spChg chg="mod">
          <ac:chgData name="Craig Thomas" userId="00ea655f176af39b" providerId="LiveId" clId="{EE8B0A96-7BE5-474F-9EB4-9C348FB65B53}" dt="2019-09-01T12:05:58.224" v="10369" actId="115"/>
          <ac:spMkLst>
            <pc:docMk/>
            <pc:sldMk cId="1445870540" sldId="514"/>
            <ac:spMk id="11" creationId="{C49B545A-ECD7-449D-B42B-DE09B727C89C}"/>
          </ac:spMkLst>
        </pc:spChg>
        <pc:spChg chg="del mod">
          <ac:chgData name="Craig Thomas" userId="00ea655f176af39b" providerId="LiveId" clId="{EE8B0A96-7BE5-474F-9EB4-9C348FB65B53}" dt="2019-08-14T18:17:22.519" v="4955" actId="478"/>
          <ac:spMkLst>
            <pc:docMk/>
            <pc:sldMk cId="1445870540" sldId="514"/>
            <ac:spMk id="12" creationId="{DCA635F8-78E3-4153-AC7D-F6728B3CD755}"/>
          </ac:spMkLst>
        </pc:spChg>
        <pc:spChg chg="add mod">
          <ac:chgData name="Craig Thomas" userId="00ea655f176af39b" providerId="LiveId" clId="{EE8B0A96-7BE5-474F-9EB4-9C348FB65B53}" dt="2019-09-01T12:05:15.998" v="10364" actId="6549"/>
          <ac:spMkLst>
            <pc:docMk/>
            <pc:sldMk cId="1445870540" sldId="514"/>
            <ac:spMk id="12" creationId="{EB00AA36-8E3F-409E-A5EC-A81737418802}"/>
          </ac:spMkLst>
        </pc:spChg>
        <pc:spChg chg="del mod">
          <ac:chgData name="Craig Thomas" userId="00ea655f176af39b" providerId="LiveId" clId="{EE8B0A96-7BE5-474F-9EB4-9C348FB65B53}" dt="2019-08-22T19:26:21.142" v="9679" actId="478"/>
          <ac:spMkLst>
            <pc:docMk/>
            <pc:sldMk cId="1445870540" sldId="514"/>
            <ac:spMk id="18" creationId="{FC59F88B-4DAD-4558-B039-062C86F93270}"/>
          </ac:spMkLst>
        </pc:spChg>
        <pc:spChg chg="mod">
          <ac:chgData name="Craig Thomas" userId="00ea655f176af39b" providerId="LiveId" clId="{EE8B0A96-7BE5-474F-9EB4-9C348FB65B53}" dt="2019-08-22T18:03:29.445" v="7356"/>
          <ac:spMkLst>
            <pc:docMk/>
            <pc:sldMk cId="1445870540" sldId="514"/>
            <ac:spMk id="56324" creationId="{00000000-0000-0000-0000-000000000000}"/>
          </ac:spMkLst>
        </pc:spChg>
        <pc:spChg chg="mod">
          <ac:chgData name="Craig Thomas" userId="00ea655f176af39b" providerId="LiveId" clId="{EE8B0A96-7BE5-474F-9EB4-9C348FB65B53}" dt="2019-08-29T17:58:10.830" v="10060" actId="20577"/>
          <ac:spMkLst>
            <pc:docMk/>
            <pc:sldMk cId="1445870540" sldId="514"/>
            <ac:spMk id="56335" creationId="{00000000-0000-0000-0000-000000000000}"/>
          </ac:spMkLst>
        </pc:spChg>
        <pc:picChg chg="add del mod">
          <ac:chgData name="Craig Thomas" userId="00ea655f176af39b" providerId="LiveId" clId="{EE8B0A96-7BE5-474F-9EB4-9C348FB65B53}" dt="2019-08-22T19:26:56.497" v="9682" actId="478"/>
          <ac:picMkLst>
            <pc:docMk/>
            <pc:sldMk cId="1445870540" sldId="514"/>
            <ac:picMk id="2050" creationId="{63CA19F4-A662-4720-91AE-A3A633686356}"/>
          </ac:picMkLst>
        </pc:picChg>
        <pc:picChg chg="add mod">
          <ac:chgData name="Craig Thomas" userId="00ea655f176af39b" providerId="LiveId" clId="{EE8B0A96-7BE5-474F-9EB4-9C348FB65B53}" dt="2019-08-22T19:27:12.055" v="9688" actId="1035"/>
          <ac:picMkLst>
            <pc:docMk/>
            <pc:sldMk cId="1445870540" sldId="514"/>
            <ac:picMk id="3074" creationId="{F2A0ADAF-0213-45A3-AC5E-28A4C280F88A}"/>
          </ac:picMkLst>
        </pc:picChg>
        <pc:picChg chg="del">
          <ac:chgData name="Craig Thomas" userId="00ea655f176af39b" providerId="LiveId" clId="{EE8B0A96-7BE5-474F-9EB4-9C348FB65B53}" dt="2019-08-14T18:15:46.041" v="4811" actId="478"/>
          <ac:picMkLst>
            <pc:docMk/>
            <pc:sldMk cId="1445870540" sldId="514"/>
            <ac:picMk id="6146" creationId="{8E904D37-C741-437F-AA29-D0557813D0F0}"/>
          </ac:picMkLst>
        </pc:picChg>
      </pc:sldChg>
      <pc:sldChg chg="addSp delSp modSp modAnim">
        <pc:chgData name="Craig Thomas" userId="00ea655f176af39b" providerId="LiveId" clId="{EE8B0A96-7BE5-474F-9EB4-9C348FB65B53}" dt="2019-08-29T17:24:22.630" v="10033" actId="6549"/>
        <pc:sldMkLst>
          <pc:docMk/>
          <pc:sldMk cId="2147845132" sldId="521"/>
        </pc:sldMkLst>
        <pc:spChg chg="add del mod">
          <ac:chgData name="Craig Thomas" userId="00ea655f176af39b" providerId="LiveId" clId="{EE8B0A96-7BE5-474F-9EB4-9C348FB65B53}" dt="2019-08-22T17:41:35.618" v="5943" actId="478"/>
          <ac:spMkLst>
            <pc:docMk/>
            <pc:sldMk cId="2147845132" sldId="521"/>
            <ac:spMk id="10" creationId="{F069F7E7-73CD-423F-B9B8-E32C8869C495}"/>
          </ac:spMkLst>
        </pc:spChg>
        <pc:spChg chg="add mod">
          <ac:chgData name="Craig Thomas" userId="00ea655f176af39b" providerId="LiveId" clId="{EE8B0A96-7BE5-474F-9EB4-9C348FB65B53}" dt="2019-08-22T17:48:03.997" v="6676" actId="1036"/>
          <ac:spMkLst>
            <pc:docMk/>
            <pc:sldMk cId="2147845132" sldId="521"/>
            <ac:spMk id="11" creationId="{49825BD2-9BAC-4DC6-9997-5FF151434736}"/>
          </ac:spMkLst>
        </pc:spChg>
        <pc:spChg chg="add mod">
          <ac:chgData name="Craig Thomas" userId="00ea655f176af39b" providerId="LiveId" clId="{EE8B0A96-7BE5-474F-9EB4-9C348FB65B53}" dt="2019-08-22T17:47:52.250" v="6665" actId="14100"/>
          <ac:spMkLst>
            <pc:docMk/>
            <pc:sldMk cId="2147845132" sldId="521"/>
            <ac:spMk id="12" creationId="{94808B7C-8CC0-4545-95A1-D7CC37C52D00}"/>
          </ac:spMkLst>
        </pc:spChg>
        <pc:spChg chg="add mod">
          <ac:chgData name="Craig Thomas" userId="00ea655f176af39b" providerId="LiveId" clId="{EE8B0A96-7BE5-474F-9EB4-9C348FB65B53}" dt="2019-08-29T17:24:22.630" v="10033" actId="6549"/>
          <ac:spMkLst>
            <pc:docMk/>
            <pc:sldMk cId="2147845132" sldId="521"/>
            <ac:spMk id="13" creationId="{AD9827F8-6599-46B3-8CB5-E39FB95DA1BB}"/>
          </ac:spMkLst>
        </pc:spChg>
        <pc:spChg chg="del mod">
          <ac:chgData name="Craig Thomas" userId="00ea655f176af39b" providerId="LiveId" clId="{EE8B0A96-7BE5-474F-9EB4-9C348FB65B53}" dt="2019-08-14T17:04:47.186" v="719" actId="478"/>
          <ac:spMkLst>
            <pc:docMk/>
            <pc:sldMk cId="2147845132" sldId="521"/>
            <ac:spMk id="13" creationId="{B6264ED1-C6FE-48C0-A2F0-46FDF5D499B9}"/>
          </ac:spMkLst>
        </pc:spChg>
        <pc:spChg chg="del mod">
          <ac:chgData name="Craig Thomas" userId="00ea655f176af39b" providerId="LiveId" clId="{EE8B0A96-7BE5-474F-9EB4-9C348FB65B53}" dt="2019-08-22T17:41:38.721" v="5944" actId="478"/>
          <ac:spMkLst>
            <pc:docMk/>
            <pc:sldMk cId="2147845132" sldId="521"/>
            <ac:spMk id="14" creationId="{C2C4954D-0723-48E6-8CAF-7972D4DBFD58}"/>
          </ac:spMkLst>
        </pc:spChg>
        <pc:spChg chg="add del mod">
          <ac:chgData name="Craig Thomas" userId="00ea655f176af39b" providerId="LiveId" clId="{EE8B0A96-7BE5-474F-9EB4-9C348FB65B53}" dt="2019-08-22T17:44:34.696" v="6442" actId="478"/>
          <ac:spMkLst>
            <pc:docMk/>
            <pc:sldMk cId="2147845132" sldId="521"/>
            <ac:spMk id="15" creationId="{1E478A17-400E-4A55-8B32-5804D59E4B36}"/>
          </ac:spMkLst>
        </pc:spChg>
        <pc:spChg chg="add del mod">
          <ac:chgData name="Craig Thomas" userId="00ea655f176af39b" providerId="LiveId" clId="{EE8B0A96-7BE5-474F-9EB4-9C348FB65B53}" dt="2019-08-22T17:44:38.226" v="6443" actId="478"/>
          <ac:spMkLst>
            <pc:docMk/>
            <pc:sldMk cId="2147845132" sldId="521"/>
            <ac:spMk id="16" creationId="{297E046C-E017-43AF-9FBE-91FB8F4CD3EA}"/>
          </ac:spMkLst>
        </pc:spChg>
        <pc:spChg chg="add mod">
          <ac:chgData name="Craig Thomas" userId="00ea655f176af39b" providerId="LiveId" clId="{EE8B0A96-7BE5-474F-9EB4-9C348FB65B53}" dt="2019-08-22T17:49:33.915" v="6694" actId="115"/>
          <ac:spMkLst>
            <pc:docMk/>
            <pc:sldMk cId="2147845132" sldId="521"/>
            <ac:spMk id="17" creationId="{4144604B-0F76-42A6-88C1-D15D59CDCE9A}"/>
          </ac:spMkLst>
        </pc:spChg>
        <pc:spChg chg="mod">
          <ac:chgData name="Craig Thomas" userId="00ea655f176af39b" providerId="LiveId" clId="{EE8B0A96-7BE5-474F-9EB4-9C348FB65B53}" dt="2019-08-22T17:47:23.960" v="6651" actId="6549"/>
          <ac:spMkLst>
            <pc:docMk/>
            <pc:sldMk cId="2147845132" sldId="521"/>
            <ac:spMk id="19" creationId="{482D0756-7117-48F0-8ABB-32D83A535B55}"/>
          </ac:spMkLst>
        </pc:spChg>
        <pc:spChg chg="del mod">
          <ac:chgData name="Craig Thomas" userId="00ea655f176af39b" providerId="LiveId" clId="{EE8B0A96-7BE5-474F-9EB4-9C348FB65B53}" dt="2019-08-22T17:41:41.805" v="5945" actId="478"/>
          <ac:spMkLst>
            <pc:docMk/>
            <pc:sldMk cId="2147845132" sldId="521"/>
            <ac:spMk id="20" creationId="{F409D098-1137-4469-8755-D98F8579B75A}"/>
          </ac:spMkLst>
        </pc:spChg>
      </pc:sldChg>
      <pc:sldChg chg="addSp delSp modSp add modAnim">
        <pc:chgData name="Craig Thomas" userId="00ea655f176af39b" providerId="LiveId" clId="{EE8B0A96-7BE5-474F-9EB4-9C348FB65B53}" dt="2019-09-01T11:41:59.317" v="10350" actId="1036"/>
        <pc:sldMkLst>
          <pc:docMk/>
          <pc:sldMk cId="787556732" sldId="531"/>
        </pc:sldMkLst>
        <pc:spChg chg="mod">
          <ac:chgData name="Craig Thomas" userId="00ea655f176af39b" providerId="LiveId" clId="{EE8B0A96-7BE5-474F-9EB4-9C348FB65B53}" dt="2019-09-01T11:41:40.632" v="10347" actId="20577"/>
          <ac:spMkLst>
            <pc:docMk/>
            <pc:sldMk cId="787556732" sldId="531"/>
            <ac:spMk id="13" creationId="{3F94085A-6D79-4317-BCB4-1B77CB2E1C75}"/>
          </ac:spMkLst>
        </pc:spChg>
        <pc:spChg chg="mod">
          <ac:chgData name="Craig Thomas" userId="00ea655f176af39b" providerId="LiveId" clId="{EE8B0A96-7BE5-474F-9EB4-9C348FB65B53}" dt="2019-09-01T11:41:59.317" v="10350" actId="1036"/>
          <ac:spMkLst>
            <pc:docMk/>
            <pc:sldMk cId="787556732" sldId="531"/>
            <ac:spMk id="14" creationId="{669FEC1B-0919-46BF-B24A-3A48513DA667}"/>
          </ac:spMkLst>
        </pc:spChg>
        <pc:spChg chg="mod">
          <ac:chgData name="Craig Thomas" userId="00ea655f176af39b" providerId="LiveId" clId="{EE8B0A96-7BE5-474F-9EB4-9C348FB65B53}" dt="2019-09-01T11:41:59.317" v="10350" actId="1036"/>
          <ac:spMkLst>
            <pc:docMk/>
            <pc:sldMk cId="787556732" sldId="531"/>
            <ac:spMk id="15" creationId="{6567C953-8AB6-422E-97A5-504DC379BC78}"/>
          </ac:spMkLst>
        </pc:spChg>
        <pc:spChg chg="mod">
          <ac:chgData name="Craig Thomas" userId="00ea655f176af39b" providerId="LiveId" clId="{EE8B0A96-7BE5-474F-9EB4-9C348FB65B53}" dt="2019-09-01T11:41:59.317" v="10350" actId="1036"/>
          <ac:spMkLst>
            <pc:docMk/>
            <pc:sldMk cId="787556732" sldId="531"/>
            <ac:spMk id="16" creationId="{E939F457-3C28-449D-97E9-84562E98A45F}"/>
          </ac:spMkLst>
        </pc:spChg>
        <pc:spChg chg="mod">
          <ac:chgData name="Craig Thomas" userId="00ea655f176af39b" providerId="LiveId" clId="{EE8B0A96-7BE5-474F-9EB4-9C348FB65B53}" dt="2019-08-22T19:24:43.174" v="9513" actId="1035"/>
          <ac:spMkLst>
            <pc:docMk/>
            <pc:sldMk cId="787556732" sldId="531"/>
            <ac:spMk id="56329" creationId="{00000000-0000-0000-0000-000000000000}"/>
          </ac:spMkLst>
        </pc:spChg>
        <pc:spChg chg="mod">
          <ac:chgData name="Craig Thomas" userId="00ea655f176af39b" providerId="LiveId" clId="{EE8B0A96-7BE5-474F-9EB4-9C348FB65B53}" dt="2019-08-22T18:11:25.609" v="7551" actId="6549"/>
          <ac:spMkLst>
            <pc:docMk/>
            <pc:sldMk cId="787556732" sldId="531"/>
            <ac:spMk id="56335" creationId="{00000000-0000-0000-0000-000000000000}"/>
          </ac:spMkLst>
        </pc:spChg>
        <pc:picChg chg="del">
          <ac:chgData name="Craig Thomas" userId="00ea655f176af39b" providerId="LiveId" clId="{EE8B0A96-7BE5-474F-9EB4-9C348FB65B53}" dt="2019-08-22T18:08:29.067" v="7358" actId="478"/>
          <ac:picMkLst>
            <pc:docMk/>
            <pc:sldMk cId="787556732" sldId="531"/>
            <ac:picMk id="4" creationId="{042E29D7-72AB-4AA9-95E8-E2EB3B556CC5}"/>
          </ac:picMkLst>
        </pc:picChg>
        <pc:picChg chg="add del mod">
          <ac:chgData name="Craig Thomas" userId="00ea655f176af39b" providerId="LiveId" clId="{EE8B0A96-7BE5-474F-9EB4-9C348FB65B53}" dt="2019-08-22T18:09:40.394" v="7423" actId="478"/>
          <ac:picMkLst>
            <pc:docMk/>
            <pc:sldMk cId="787556732" sldId="531"/>
            <ac:picMk id="2050" creationId="{3FD2165E-F517-48A1-A320-5F30F25D6732}"/>
          </ac:picMkLst>
        </pc:picChg>
        <pc:picChg chg="add mod">
          <ac:chgData name="Craig Thomas" userId="00ea655f176af39b" providerId="LiveId" clId="{EE8B0A96-7BE5-474F-9EB4-9C348FB65B53}" dt="2019-08-22T18:09:57.720" v="7440" actId="14100"/>
          <ac:picMkLst>
            <pc:docMk/>
            <pc:sldMk cId="787556732" sldId="531"/>
            <ac:picMk id="2052" creationId="{451B97D2-C598-4022-ABF9-C9EC2F50636B}"/>
          </ac:picMkLst>
        </pc:picChg>
      </pc:sldChg>
      <pc:sldChg chg="addSp delSp modSp add modAnim">
        <pc:chgData name="Craig Thomas" userId="00ea655f176af39b" providerId="LiveId" clId="{EE8B0A96-7BE5-474F-9EB4-9C348FB65B53}" dt="2019-09-01T11:49:57.562" v="10362" actId="20577"/>
        <pc:sldMkLst>
          <pc:docMk/>
          <pc:sldMk cId="1574728722" sldId="532"/>
        </pc:sldMkLst>
        <pc:spChg chg="add mod">
          <ac:chgData name="Craig Thomas" userId="00ea655f176af39b" providerId="LiveId" clId="{EE8B0A96-7BE5-474F-9EB4-9C348FB65B53}" dt="2019-08-31T17:58:26.979" v="10324" actId="1036"/>
          <ac:spMkLst>
            <pc:docMk/>
            <pc:sldMk cId="1574728722" sldId="532"/>
            <ac:spMk id="12" creationId="{551B0FCB-4535-4B6B-AABB-66B7A3D21E40}"/>
          </ac:spMkLst>
        </pc:spChg>
        <pc:spChg chg="mod">
          <ac:chgData name="Craig Thomas" userId="00ea655f176af39b" providerId="LiveId" clId="{EE8B0A96-7BE5-474F-9EB4-9C348FB65B53}" dt="2019-09-01T11:49:57.562" v="10362" actId="20577"/>
          <ac:spMkLst>
            <pc:docMk/>
            <pc:sldMk cId="1574728722" sldId="532"/>
            <ac:spMk id="13" creationId="{3F94085A-6D79-4317-BCB4-1B77CB2E1C75}"/>
          </ac:spMkLst>
        </pc:spChg>
        <pc:spChg chg="mod">
          <ac:chgData name="Craig Thomas" userId="00ea655f176af39b" providerId="LiveId" clId="{EE8B0A96-7BE5-474F-9EB4-9C348FB65B53}" dt="2019-08-31T17:58:26.979" v="10324" actId="1036"/>
          <ac:spMkLst>
            <pc:docMk/>
            <pc:sldMk cId="1574728722" sldId="532"/>
            <ac:spMk id="14" creationId="{669FEC1B-0919-46BF-B24A-3A48513DA667}"/>
          </ac:spMkLst>
        </pc:spChg>
        <pc:spChg chg="mod">
          <ac:chgData name="Craig Thomas" userId="00ea655f176af39b" providerId="LiveId" clId="{EE8B0A96-7BE5-474F-9EB4-9C348FB65B53}" dt="2019-08-31T17:58:26.979" v="10324" actId="1036"/>
          <ac:spMkLst>
            <pc:docMk/>
            <pc:sldMk cId="1574728722" sldId="532"/>
            <ac:spMk id="15" creationId="{6567C953-8AB6-422E-97A5-504DC379BC78}"/>
          </ac:spMkLst>
        </pc:spChg>
        <pc:spChg chg="del">
          <ac:chgData name="Craig Thomas" userId="00ea655f176af39b" providerId="LiveId" clId="{EE8B0A96-7BE5-474F-9EB4-9C348FB65B53}" dt="2019-08-22T19:02:42.787" v="8645" actId="478"/>
          <ac:spMkLst>
            <pc:docMk/>
            <pc:sldMk cId="1574728722" sldId="532"/>
            <ac:spMk id="16" creationId="{E939F457-3C28-449D-97E9-84562E98A45F}"/>
          </ac:spMkLst>
        </pc:spChg>
        <pc:spChg chg="mod">
          <ac:chgData name="Craig Thomas" userId="00ea655f176af39b" providerId="LiveId" clId="{EE8B0A96-7BE5-474F-9EB4-9C348FB65B53}" dt="2019-08-22T19:25:04.490" v="9521" actId="1035"/>
          <ac:spMkLst>
            <pc:docMk/>
            <pc:sldMk cId="1574728722" sldId="532"/>
            <ac:spMk id="56329" creationId="{00000000-0000-0000-0000-000000000000}"/>
          </ac:spMkLst>
        </pc:spChg>
        <pc:spChg chg="mod">
          <ac:chgData name="Craig Thomas" userId="00ea655f176af39b" providerId="LiveId" clId="{EE8B0A96-7BE5-474F-9EB4-9C348FB65B53}" dt="2019-08-31T17:58:17.319" v="10322" actId="255"/>
          <ac:spMkLst>
            <pc:docMk/>
            <pc:sldMk cId="1574728722" sldId="532"/>
            <ac:spMk id="56335" creationId="{00000000-0000-0000-0000-000000000000}"/>
          </ac:spMkLst>
        </pc:spChg>
      </pc:sldChg>
      <pc:sldChg chg="modSp add ord">
        <pc:chgData name="Craig Thomas" userId="00ea655f176af39b" providerId="LiveId" clId="{EE8B0A96-7BE5-474F-9EB4-9C348FB65B53}" dt="2019-08-31T17:48:45.047" v="10114" actId="20577"/>
        <pc:sldMkLst>
          <pc:docMk/>
          <pc:sldMk cId="2674347915" sldId="533"/>
        </pc:sldMkLst>
        <pc:spChg chg="mod">
          <ac:chgData name="Craig Thomas" userId="00ea655f176af39b" providerId="LiveId" clId="{EE8B0A96-7BE5-474F-9EB4-9C348FB65B53}" dt="2019-08-22T19:22:03.289" v="9495" actId="1036"/>
          <ac:spMkLst>
            <pc:docMk/>
            <pc:sldMk cId="2674347915" sldId="533"/>
            <ac:spMk id="13" creationId="{3F94085A-6D79-4317-BCB4-1B77CB2E1C75}"/>
          </ac:spMkLst>
        </pc:spChg>
        <pc:spChg chg="mod">
          <ac:chgData name="Craig Thomas" userId="00ea655f176af39b" providerId="LiveId" clId="{EE8B0A96-7BE5-474F-9EB4-9C348FB65B53}" dt="2019-08-22T19:22:09.175" v="9499" actId="1036"/>
          <ac:spMkLst>
            <pc:docMk/>
            <pc:sldMk cId="2674347915" sldId="533"/>
            <ac:spMk id="14" creationId="{669FEC1B-0919-46BF-B24A-3A48513DA667}"/>
          </ac:spMkLst>
        </pc:spChg>
        <pc:spChg chg="mod">
          <ac:chgData name="Craig Thomas" userId="00ea655f176af39b" providerId="LiveId" clId="{EE8B0A96-7BE5-474F-9EB4-9C348FB65B53}" dt="2019-08-31T17:48:45.047" v="10114" actId="20577"/>
          <ac:spMkLst>
            <pc:docMk/>
            <pc:sldMk cId="2674347915" sldId="533"/>
            <ac:spMk id="15" creationId="{6567C953-8AB6-422E-97A5-504DC379BC78}"/>
          </ac:spMkLst>
        </pc:spChg>
        <pc:spChg chg="mod">
          <ac:chgData name="Craig Thomas" userId="00ea655f176af39b" providerId="LiveId" clId="{EE8B0A96-7BE5-474F-9EB4-9C348FB65B53}" dt="2019-08-22T19:22:15.284" v="9505" actId="1036"/>
          <ac:spMkLst>
            <pc:docMk/>
            <pc:sldMk cId="2674347915" sldId="533"/>
            <ac:spMk id="16" creationId="{E939F457-3C28-449D-97E9-84562E98A45F}"/>
          </ac:spMkLst>
        </pc:spChg>
        <pc:spChg chg="mod">
          <ac:chgData name="Craig Thomas" userId="00ea655f176af39b" providerId="LiveId" clId="{EE8B0A96-7BE5-474F-9EB4-9C348FB65B53}" dt="2019-08-22T19:24:31.995" v="9509" actId="1035"/>
          <ac:spMkLst>
            <pc:docMk/>
            <pc:sldMk cId="2674347915" sldId="533"/>
            <ac:spMk id="56329" creationId="{00000000-0000-0000-0000-000000000000}"/>
          </ac:spMkLst>
        </pc:spChg>
        <pc:spChg chg="mod">
          <ac:chgData name="Craig Thomas" userId="00ea655f176af39b" providerId="LiveId" clId="{EE8B0A96-7BE5-474F-9EB4-9C348FB65B53}" dt="2019-08-22T19:21:59.513" v="9493" actId="6549"/>
          <ac:spMkLst>
            <pc:docMk/>
            <pc:sldMk cId="2674347915" sldId="533"/>
            <ac:spMk id="56335" creationId="{00000000-0000-0000-0000-000000000000}"/>
          </ac:spMkLst>
        </pc:spChg>
      </pc:sldChg>
    </pc:docChg>
  </pc:docChgLst>
  <pc:docChgLst>
    <pc:chgData name="Craig Thomas" userId="00ea655f176af39b" providerId="LiveId" clId="{148576CF-7B9D-4C99-9137-F3FAF4EA1D93}"/>
    <pc:docChg chg="custSel addSld delSld modSld modMainMaster">
      <pc:chgData name="Craig Thomas" userId="00ea655f176af39b" providerId="LiveId" clId="{148576CF-7B9D-4C99-9137-F3FAF4EA1D93}" dt="2019-07-19T18:17:59.444" v="6709" actId="1036"/>
      <pc:docMkLst>
        <pc:docMk/>
      </pc:docMkLst>
      <pc:sldChg chg="modSp modTransition">
        <pc:chgData name="Craig Thomas" userId="00ea655f176af39b" providerId="LiveId" clId="{148576CF-7B9D-4C99-9137-F3FAF4EA1D93}" dt="2019-07-19T17:28:28.615" v="6286"/>
        <pc:sldMkLst>
          <pc:docMk/>
          <pc:sldMk cId="1429094725" sldId="273"/>
        </pc:sldMkLst>
        <pc:spChg chg="mod">
          <ac:chgData name="Craig Thomas" userId="00ea655f176af39b" providerId="LiveId" clId="{148576CF-7B9D-4C99-9137-F3FAF4EA1D93}" dt="2019-07-16T18:46:09.259" v="45" actId="6549"/>
          <ac:spMkLst>
            <pc:docMk/>
            <pc:sldMk cId="1429094725" sldId="273"/>
            <ac:spMk id="8" creationId="{8A96D7F0-B9B5-4E01-8512-9810E228CAA0}"/>
          </ac:spMkLst>
        </pc:spChg>
        <pc:spChg chg="mod">
          <ac:chgData name="Craig Thomas" userId="00ea655f176af39b" providerId="LiveId" clId="{148576CF-7B9D-4C99-9137-F3FAF4EA1D93}" dt="2019-07-16T18:46:25.766" v="65" actId="6549"/>
          <ac:spMkLst>
            <pc:docMk/>
            <pc:sldMk cId="1429094725" sldId="273"/>
            <ac:spMk id="10" creationId="{5CB2E460-E413-4073-B353-9252D417753D}"/>
          </ac:spMkLst>
        </pc:spChg>
      </pc:sldChg>
      <pc:sldChg chg="modTransition">
        <pc:chgData name="Craig Thomas" userId="00ea655f176af39b" providerId="LiveId" clId="{148576CF-7B9D-4C99-9137-F3FAF4EA1D93}" dt="2019-07-19T17:28:28.615" v="6286"/>
        <pc:sldMkLst>
          <pc:docMk/>
          <pc:sldMk cId="0" sldId="386"/>
        </pc:sldMkLst>
      </pc:sldChg>
      <pc:sldChg chg="addSp delSp modSp modTransition delAnim modAnim">
        <pc:chgData name="Craig Thomas" userId="00ea655f176af39b" providerId="LiveId" clId="{148576CF-7B9D-4C99-9137-F3FAF4EA1D93}" dt="2019-07-19T17:28:28.615" v="6286"/>
        <pc:sldMkLst>
          <pc:docMk/>
          <pc:sldMk cId="2523280986" sldId="493"/>
        </pc:sldMkLst>
        <pc:spChg chg="del mod">
          <ac:chgData name="Craig Thomas" userId="00ea655f176af39b" providerId="LiveId" clId="{148576CF-7B9D-4C99-9137-F3FAF4EA1D93}" dt="2019-07-17T18:03:03.256" v="650" actId="478"/>
          <ac:spMkLst>
            <pc:docMk/>
            <pc:sldMk cId="2523280986" sldId="493"/>
            <ac:spMk id="4" creationId="{79A9CA28-FBFB-447A-B4D3-42296F31F69F}"/>
          </ac:spMkLst>
        </pc:spChg>
        <pc:spChg chg="add mod">
          <ac:chgData name="Craig Thomas" userId="00ea655f176af39b" providerId="LiveId" clId="{148576CF-7B9D-4C99-9137-F3FAF4EA1D93}" dt="2019-07-19T17:26:07.012" v="6283" actId="1036"/>
          <ac:spMkLst>
            <pc:docMk/>
            <pc:sldMk cId="2523280986" sldId="493"/>
            <ac:spMk id="6" creationId="{1A619F2A-623A-4102-9019-CEF577EA1BDF}"/>
          </ac:spMkLst>
        </pc:spChg>
        <pc:spChg chg="add del">
          <ac:chgData name="Craig Thomas" userId="00ea655f176af39b" providerId="LiveId" clId="{148576CF-7B9D-4C99-9137-F3FAF4EA1D93}" dt="2019-07-17T17:58:22.386" v="281" actId="478"/>
          <ac:spMkLst>
            <pc:docMk/>
            <pc:sldMk cId="2523280986" sldId="493"/>
            <ac:spMk id="12" creationId="{DCC5CD11-A186-4659-98F0-10734E780F85}"/>
          </ac:spMkLst>
        </pc:spChg>
        <pc:spChg chg="add del">
          <ac:chgData name="Craig Thomas" userId="00ea655f176af39b" providerId="LiveId" clId="{148576CF-7B9D-4C99-9137-F3FAF4EA1D93}" dt="2019-07-17T17:58:22.386" v="281" actId="478"/>
          <ac:spMkLst>
            <pc:docMk/>
            <pc:sldMk cId="2523280986" sldId="493"/>
            <ac:spMk id="13" creationId="{FF61024C-D442-4C94-9F87-4E4562FED3A2}"/>
          </ac:spMkLst>
        </pc:spChg>
        <pc:spChg chg="del">
          <ac:chgData name="Craig Thomas" userId="00ea655f176af39b" providerId="LiveId" clId="{148576CF-7B9D-4C99-9137-F3FAF4EA1D93}" dt="2019-07-17T18:00:00.688" v="321" actId="478"/>
          <ac:spMkLst>
            <pc:docMk/>
            <pc:sldMk cId="2523280986" sldId="493"/>
            <ac:spMk id="14" creationId="{61FED26A-B124-4851-84D5-023335D440D3}"/>
          </ac:spMkLst>
        </pc:spChg>
        <pc:spChg chg="mod">
          <ac:chgData name="Craig Thomas" userId="00ea655f176af39b" providerId="LiveId" clId="{148576CF-7B9D-4C99-9137-F3FAF4EA1D93}" dt="2019-07-17T18:20:34.095" v="2118" actId="6549"/>
          <ac:spMkLst>
            <pc:docMk/>
            <pc:sldMk cId="2523280986" sldId="493"/>
            <ac:spMk id="15" creationId="{5DA0A7F8-0C62-4533-9201-A6A02C9AD108}"/>
          </ac:spMkLst>
        </pc:spChg>
        <pc:spChg chg="add del mod">
          <ac:chgData name="Craig Thomas" userId="00ea655f176af39b" providerId="LiveId" clId="{148576CF-7B9D-4C99-9137-F3FAF4EA1D93}" dt="2019-07-19T17:25:50.701" v="6240" actId="478"/>
          <ac:spMkLst>
            <pc:docMk/>
            <pc:sldMk cId="2523280986" sldId="493"/>
            <ac:spMk id="16" creationId="{4997E332-8550-472A-BF97-C1A27D2FCE78}"/>
          </ac:spMkLst>
        </pc:spChg>
        <pc:spChg chg="del">
          <ac:chgData name="Craig Thomas" userId="00ea655f176af39b" providerId="LiveId" clId="{148576CF-7B9D-4C99-9137-F3FAF4EA1D93}" dt="2019-07-17T17:56:22.447" v="66" actId="478"/>
          <ac:spMkLst>
            <pc:docMk/>
            <pc:sldMk cId="2523280986" sldId="493"/>
            <ac:spMk id="17" creationId="{751D35F7-BF94-447E-A0BB-0EBABFE11723}"/>
          </ac:spMkLst>
        </pc:spChg>
        <pc:spChg chg="add mod">
          <ac:chgData name="Craig Thomas" userId="00ea655f176af39b" providerId="LiveId" clId="{148576CF-7B9D-4C99-9137-F3FAF4EA1D93}" dt="2019-07-19T17:25:59.814" v="6262" actId="1036"/>
          <ac:spMkLst>
            <pc:docMk/>
            <pc:sldMk cId="2523280986" sldId="493"/>
            <ac:spMk id="18" creationId="{D61DED1D-1265-4384-9CD6-309BDBD50775}"/>
          </ac:spMkLst>
        </pc:spChg>
        <pc:spChg chg="mod">
          <ac:chgData name="Craig Thomas" userId="00ea655f176af39b" providerId="LiveId" clId="{148576CF-7B9D-4C99-9137-F3FAF4EA1D93}" dt="2019-07-17T17:57:46.209" v="278" actId="114"/>
          <ac:spMkLst>
            <pc:docMk/>
            <pc:sldMk cId="2523280986" sldId="493"/>
            <ac:spMk id="19" creationId="{482D0756-7117-48F0-8ABB-32D83A535B55}"/>
          </ac:spMkLst>
        </pc:spChg>
        <pc:spChg chg="add del mod">
          <ac:chgData name="Craig Thomas" userId="00ea655f176af39b" providerId="LiveId" clId="{148576CF-7B9D-4C99-9137-F3FAF4EA1D93}" dt="2019-07-17T18:01:52.922" v="493" actId="20577"/>
          <ac:spMkLst>
            <pc:docMk/>
            <pc:sldMk cId="2523280986" sldId="493"/>
            <ac:spMk id="20" creationId="{F409D098-1137-4469-8755-D98F8579B75A}"/>
          </ac:spMkLst>
        </pc:spChg>
      </pc:sldChg>
      <pc:sldChg chg="addSp delSp modSp modTransition modAnim">
        <pc:chgData name="Craig Thomas" userId="00ea655f176af39b" providerId="LiveId" clId="{148576CF-7B9D-4C99-9137-F3FAF4EA1D93}" dt="2019-07-19T17:56:23.714" v="6553" actId="20577"/>
        <pc:sldMkLst>
          <pc:docMk/>
          <pc:sldMk cId="2353120001" sldId="512"/>
        </pc:sldMkLst>
        <pc:spChg chg="mod">
          <ac:chgData name="Craig Thomas" userId="00ea655f176af39b" providerId="LiveId" clId="{148576CF-7B9D-4C99-9137-F3FAF4EA1D93}" dt="2019-07-19T17:49:08.895" v="6546" actId="20577"/>
          <ac:spMkLst>
            <pc:docMk/>
            <pc:sldMk cId="2353120001" sldId="512"/>
            <ac:spMk id="11" creationId="{AA7C4120-1F63-4C66-A24D-744890F04F6D}"/>
          </ac:spMkLst>
        </pc:spChg>
        <pc:spChg chg="mod">
          <ac:chgData name="Craig Thomas" userId="00ea655f176af39b" providerId="LiveId" clId="{148576CF-7B9D-4C99-9137-F3FAF4EA1D93}" dt="2019-07-19T17:56:23.714" v="6553" actId="20577"/>
          <ac:spMkLst>
            <pc:docMk/>
            <pc:sldMk cId="2353120001" sldId="512"/>
            <ac:spMk id="12" creationId="{1013ECCC-5F14-4DAB-B946-B57DA80E12EA}"/>
          </ac:spMkLst>
        </pc:spChg>
        <pc:spChg chg="add del mod">
          <ac:chgData name="Craig Thomas" userId="00ea655f176af39b" providerId="LiveId" clId="{148576CF-7B9D-4C99-9137-F3FAF4EA1D93}" dt="2019-07-17T18:49:10.161" v="4126" actId="1035"/>
          <ac:spMkLst>
            <pc:docMk/>
            <pc:sldMk cId="2353120001" sldId="512"/>
            <ac:spMk id="13" creationId="{ABF24317-EC18-463C-8C4C-86EECB06E3E3}"/>
          </ac:spMkLst>
        </pc:spChg>
        <pc:spChg chg="mod">
          <ac:chgData name="Craig Thomas" userId="00ea655f176af39b" providerId="LiveId" clId="{148576CF-7B9D-4C99-9137-F3FAF4EA1D93}" dt="2019-07-17T19:04:37.959" v="4787" actId="1036"/>
          <ac:spMkLst>
            <pc:docMk/>
            <pc:sldMk cId="2353120001" sldId="512"/>
            <ac:spMk id="18" creationId="{FC59F88B-4DAD-4558-B039-062C86F93270}"/>
          </ac:spMkLst>
        </pc:spChg>
        <pc:spChg chg="mod">
          <ac:chgData name="Craig Thomas" userId="00ea655f176af39b" providerId="LiveId" clId="{148576CF-7B9D-4C99-9137-F3FAF4EA1D93}" dt="2019-07-17T18:37:40.933" v="3762" actId="20577"/>
          <ac:spMkLst>
            <pc:docMk/>
            <pc:sldMk cId="2353120001" sldId="512"/>
            <ac:spMk id="56324" creationId="{00000000-0000-0000-0000-000000000000}"/>
          </ac:spMkLst>
        </pc:spChg>
        <pc:spChg chg="mod">
          <ac:chgData name="Craig Thomas" userId="00ea655f176af39b" providerId="LiveId" clId="{148576CF-7B9D-4C99-9137-F3FAF4EA1D93}" dt="2019-07-17T18:37:21.283" v="3759"/>
          <ac:spMkLst>
            <pc:docMk/>
            <pc:sldMk cId="2353120001" sldId="512"/>
            <ac:spMk id="56329" creationId="{00000000-0000-0000-0000-000000000000}"/>
          </ac:spMkLst>
        </pc:spChg>
        <pc:spChg chg="mod">
          <ac:chgData name="Craig Thomas" userId="00ea655f176af39b" providerId="LiveId" clId="{148576CF-7B9D-4C99-9137-F3FAF4EA1D93}" dt="2019-07-17T18:49:16.997" v="4176" actId="20577"/>
          <ac:spMkLst>
            <pc:docMk/>
            <pc:sldMk cId="2353120001" sldId="512"/>
            <ac:spMk id="56335" creationId="{00000000-0000-0000-0000-000000000000}"/>
          </ac:spMkLst>
        </pc:spChg>
        <pc:picChg chg="add mod">
          <ac:chgData name="Craig Thomas" userId="00ea655f176af39b" providerId="LiveId" clId="{148576CF-7B9D-4C99-9137-F3FAF4EA1D93}" dt="2019-07-17T18:48:31.636" v="4012" actId="14100"/>
          <ac:picMkLst>
            <pc:docMk/>
            <pc:sldMk cId="2353120001" sldId="512"/>
            <ac:picMk id="2050" creationId="{4765A6B8-5D43-42D8-8D91-C41B73174DF1}"/>
          </ac:picMkLst>
        </pc:picChg>
        <pc:picChg chg="del">
          <ac:chgData name="Craig Thomas" userId="00ea655f176af39b" providerId="LiveId" clId="{148576CF-7B9D-4C99-9137-F3FAF4EA1D93}" dt="2019-07-17T18:44:21.109" v="3784" actId="478"/>
          <ac:picMkLst>
            <pc:docMk/>
            <pc:sldMk cId="2353120001" sldId="512"/>
            <ac:picMk id="3074" creationId="{09366298-3BC9-42E3-908A-6265ED38B4D2}"/>
          </ac:picMkLst>
        </pc:picChg>
      </pc:sldChg>
      <pc:sldChg chg="addSp delSp modSp modTransition modAnim">
        <pc:chgData name="Craig Thomas" userId="00ea655f176af39b" providerId="LiveId" clId="{148576CF-7B9D-4C99-9137-F3FAF4EA1D93}" dt="2019-07-19T18:17:59.444" v="6709" actId="1036"/>
        <pc:sldMkLst>
          <pc:docMk/>
          <pc:sldMk cId="1445870540" sldId="514"/>
        </pc:sldMkLst>
        <pc:spChg chg="mod">
          <ac:chgData name="Craig Thomas" userId="00ea655f176af39b" providerId="LiveId" clId="{148576CF-7B9D-4C99-9137-F3FAF4EA1D93}" dt="2019-07-19T18:17:49.216" v="6673" actId="207"/>
          <ac:spMkLst>
            <pc:docMk/>
            <pc:sldMk cId="1445870540" sldId="514"/>
            <ac:spMk id="11" creationId="{C49B545A-ECD7-449D-B42B-DE09B727C89C}"/>
          </ac:spMkLst>
        </pc:spChg>
        <pc:spChg chg="add mod">
          <ac:chgData name="Craig Thomas" userId="00ea655f176af39b" providerId="LiveId" clId="{148576CF-7B9D-4C99-9137-F3FAF4EA1D93}" dt="2019-07-19T18:17:59.444" v="6709" actId="1036"/>
          <ac:spMkLst>
            <pc:docMk/>
            <pc:sldMk cId="1445870540" sldId="514"/>
            <ac:spMk id="12" creationId="{EFC3EE1C-D5D6-470E-812F-562D09448193}"/>
          </ac:spMkLst>
        </pc:spChg>
        <pc:spChg chg="mod">
          <ac:chgData name="Craig Thomas" userId="00ea655f176af39b" providerId="LiveId" clId="{148576CF-7B9D-4C99-9137-F3FAF4EA1D93}" dt="2019-07-17T19:24:21.503" v="6006" actId="20577"/>
          <ac:spMkLst>
            <pc:docMk/>
            <pc:sldMk cId="1445870540" sldId="514"/>
            <ac:spMk id="18" creationId="{FC59F88B-4DAD-4558-B039-062C86F93270}"/>
          </ac:spMkLst>
        </pc:spChg>
        <pc:spChg chg="mod">
          <ac:chgData name="Craig Thomas" userId="00ea655f176af39b" providerId="LiveId" clId="{148576CF-7B9D-4C99-9137-F3FAF4EA1D93}" dt="2019-07-17T19:17:51.251" v="5535" actId="20577"/>
          <ac:spMkLst>
            <pc:docMk/>
            <pc:sldMk cId="1445870540" sldId="514"/>
            <ac:spMk id="56324" creationId="{00000000-0000-0000-0000-000000000000}"/>
          </ac:spMkLst>
        </pc:spChg>
        <pc:spChg chg="mod">
          <ac:chgData name="Craig Thomas" userId="00ea655f176af39b" providerId="LiveId" clId="{148576CF-7B9D-4C99-9137-F3FAF4EA1D93}" dt="2019-07-17T19:18:40.006" v="5694" actId="14100"/>
          <ac:spMkLst>
            <pc:docMk/>
            <pc:sldMk cId="1445870540" sldId="514"/>
            <ac:spMk id="56335" creationId="{00000000-0000-0000-0000-000000000000}"/>
          </ac:spMkLst>
        </pc:spChg>
        <pc:picChg chg="add mod">
          <ac:chgData name="Craig Thomas" userId="00ea655f176af39b" providerId="LiveId" clId="{148576CF-7B9D-4C99-9137-F3FAF4EA1D93}" dt="2019-07-17T19:17:28.122" v="5530" actId="14100"/>
          <ac:picMkLst>
            <pc:docMk/>
            <pc:sldMk cId="1445870540" sldId="514"/>
            <ac:picMk id="3074" creationId="{2A9C1565-1E09-4AA4-9D73-B7101CECA49E}"/>
          </ac:picMkLst>
        </pc:picChg>
        <pc:picChg chg="del">
          <ac:chgData name="Craig Thomas" userId="00ea655f176af39b" providerId="LiveId" clId="{148576CF-7B9D-4C99-9137-F3FAF4EA1D93}" dt="2019-07-17T19:17:14.973" v="5527" actId="478"/>
          <ac:picMkLst>
            <pc:docMk/>
            <pc:sldMk cId="1445870540" sldId="514"/>
            <ac:picMk id="4098" creationId="{DBEA61D6-4A55-4028-8390-BABFE97874D7}"/>
          </ac:picMkLst>
        </pc:picChg>
      </pc:sldChg>
      <pc:sldMasterChg chg="modTransition modSldLayout">
        <pc:chgData name="Craig Thomas" userId="00ea655f176af39b" providerId="LiveId" clId="{148576CF-7B9D-4C99-9137-F3FAF4EA1D93}" dt="2019-07-19T17:28:28.615" v="6286"/>
        <pc:sldMasterMkLst>
          <pc:docMk/>
          <pc:sldMasterMk cId="0" sldId="2147483659"/>
        </pc:sldMasterMkLst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0" sldId="2147483660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3073666227" sldId="2147483661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127720279" sldId="2147483662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2051997012" sldId="2147483663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1515167003" sldId="2147483664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942301781" sldId="2147483665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3006942375" sldId="2147483666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2344865986" sldId="2147483667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1756586907" sldId="2147483668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731313042" sldId="2147483669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4055853675" sldId="2147483670"/>
          </pc:sldLayoutMkLst>
        </pc:sldLayoutChg>
        <pc:sldLayoutChg chg="modTransition">
          <pc:chgData name="Craig Thomas" userId="00ea655f176af39b" providerId="LiveId" clId="{148576CF-7B9D-4C99-9137-F3FAF4EA1D93}" dt="2019-07-19T17:28:28.615" v="6286"/>
          <pc:sldLayoutMkLst>
            <pc:docMk/>
            <pc:sldMasterMk cId="0" sldId="2147483659"/>
            <pc:sldLayoutMk cId="1162193694" sldId="2147483671"/>
          </pc:sldLayoutMkLst>
        </pc:sldLayoutChg>
      </pc:sldMasterChg>
    </pc:docChg>
  </pc:docChgLst>
  <pc:docChgLst>
    <pc:chgData name="Craig Thomas" userId="00ea655f176af39b" providerId="LiveId" clId="{580751C5-22CE-40A5-B3E0-1346FC6BBE6C}"/>
    <pc:docChg chg="undo custSel addSld delSld modSld sldOrd">
      <pc:chgData name="Craig Thomas" userId="00ea655f176af39b" providerId="LiveId" clId="{580751C5-22CE-40A5-B3E0-1346FC6BBE6C}" dt="2019-09-08T12:05:38.538" v="8262" actId="6549"/>
      <pc:docMkLst>
        <pc:docMk/>
      </pc:docMkLst>
      <pc:sldChg chg="modSp">
        <pc:chgData name="Craig Thomas" userId="00ea655f176af39b" providerId="LiveId" clId="{580751C5-22CE-40A5-B3E0-1346FC6BBE6C}" dt="2019-09-07T13:02:02.485" v="7806" actId="6549"/>
        <pc:sldMkLst>
          <pc:docMk/>
          <pc:sldMk cId="1429094725" sldId="273"/>
        </pc:sldMkLst>
        <pc:spChg chg="mod">
          <ac:chgData name="Craig Thomas" userId="00ea655f176af39b" providerId="LiveId" clId="{580751C5-22CE-40A5-B3E0-1346FC6BBE6C}" dt="2019-09-03T20:23:04.637" v="2074" actId="403"/>
          <ac:spMkLst>
            <pc:docMk/>
            <pc:sldMk cId="1429094725" sldId="273"/>
            <ac:spMk id="8" creationId="{8A96D7F0-B9B5-4E01-8512-9810E228CAA0}"/>
          </ac:spMkLst>
        </pc:spChg>
        <pc:spChg chg="mod">
          <ac:chgData name="Craig Thomas" userId="00ea655f176af39b" providerId="LiveId" clId="{580751C5-22CE-40A5-B3E0-1346FC6BBE6C}" dt="2019-09-07T13:02:02.485" v="7806" actId="6549"/>
          <ac:spMkLst>
            <pc:docMk/>
            <pc:sldMk cId="1429094725" sldId="273"/>
            <ac:spMk id="10" creationId="{5CB2E460-E413-4073-B353-9252D417753D}"/>
          </ac:spMkLst>
        </pc:spChg>
      </pc:sldChg>
      <pc:sldChg chg="addSp modSp modAnim">
        <pc:chgData name="Craig Thomas" userId="00ea655f176af39b" providerId="LiveId" clId="{580751C5-22CE-40A5-B3E0-1346FC6BBE6C}" dt="2019-09-08T11:32:01.115" v="8221" actId="14100"/>
        <pc:sldMkLst>
          <pc:docMk/>
          <pc:sldMk cId="2523280986" sldId="493"/>
        </pc:sldMkLst>
        <pc:spChg chg="mod">
          <ac:chgData name="Craig Thomas" userId="00ea655f176af39b" providerId="LiveId" clId="{580751C5-22CE-40A5-B3E0-1346FC6BBE6C}" dt="2019-09-03T19:40:28.617" v="16" actId="1035"/>
          <ac:spMkLst>
            <pc:docMk/>
            <pc:sldMk cId="2523280986" sldId="493"/>
            <ac:spMk id="10" creationId="{8257C31B-B1A7-44A8-ACBC-E4807B8CAE9D}"/>
          </ac:spMkLst>
        </pc:spChg>
        <pc:spChg chg="mod">
          <ac:chgData name="Craig Thomas" userId="00ea655f176af39b" providerId="LiveId" clId="{580751C5-22CE-40A5-B3E0-1346FC6BBE6C}" dt="2019-09-03T19:40:28.617" v="16" actId="1035"/>
          <ac:spMkLst>
            <pc:docMk/>
            <pc:sldMk cId="2523280986" sldId="493"/>
            <ac:spMk id="11" creationId="{677F4D1F-2C5F-434D-AE8A-DBC4511F4406}"/>
          </ac:spMkLst>
        </pc:spChg>
        <pc:spChg chg="mod">
          <ac:chgData name="Craig Thomas" userId="00ea655f176af39b" providerId="LiveId" clId="{580751C5-22CE-40A5-B3E0-1346FC6BBE6C}" dt="2019-09-03T19:40:09.649" v="4" actId="1035"/>
          <ac:spMkLst>
            <pc:docMk/>
            <pc:sldMk cId="2523280986" sldId="493"/>
            <ac:spMk id="12" creationId="{689A4AA7-EDF9-4481-AEFF-CC4D29ABF99A}"/>
          </ac:spMkLst>
        </pc:spChg>
        <pc:spChg chg="mod">
          <ac:chgData name="Craig Thomas" userId="00ea655f176af39b" providerId="LiveId" clId="{580751C5-22CE-40A5-B3E0-1346FC6BBE6C}" dt="2019-09-03T19:40:36.030" v="17" actId="1035"/>
          <ac:spMkLst>
            <pc:docMk/>
            <pc:sldMk cId="2523280986" sldId="493"/>
            <ac:spMk id="13" creationId="{E282541C-AEB8-44D4-A7C3-3582ACFA0F01}"/>
          </ac:spMkLst>
        </pc:spChg>
        <pc:spChg chg="mod">
          <ac:chgData name="Craig Thomas" userId="00ea655f176af39b" providerId="LiveId" clId="{580751C5-22CE-40A5-B3E0-1346FC6BBE6C}" dt="2019-09-03T19:40:36.030" v="17" actId="1035"/>
          <ac:spMkLst>
            <pc:docMk/>
            <pc:sldMk cId="2523280986" sldId="493"/>
            <ac:spMk id="14" creationId="{BD23A317-889E-457D-85CA-F6E30B585E26}"/>
          </ac:spMkLst>
        </pc:spChg>
        <pc:spChg chg="add mod">
          <ac:chgData name="Craig Thomas" userId="00ea655f176af39b" providerId="LiveId" clId="{580751C5-22CE-40A5-B3E0-1346FC6BBE6C}" dt="2019-09-03T19:41:26.842" v="125" actId="6549"/>
          <ac:spMkLst>
            <pc:docMk/>
            <pc:sldMk cId="2523280986" sldId="493"/>
            <ac:spMk id="15" creationId="{85A7B692-10CD-4C89-9653-FF2E3E4E8F83}"/>
          </ac:spMkLst>
        </pc:spChg>
        <pc:spChg chg="mod">
          <ac:chgData name="Craig Thomas" userId="00ea655f176af39b" providerId="LiveId" clId="{580751C5-22CE-40A5-B3E0-1346FC6BBE6C}" dt="2019-09-08T11:32:01.115" v="8221" actId="14100"/>
          <ac:spMkLst>
            <pc:docMk/>
            <pc:sldMk cId="2523280986" sldId="493"/>
            <ac:spMk id="19" creationId="{482D0756-7117-48F0-8ABB-32D83A535B55}"/>
          </ac:spMkLst>
        </pc:spChg>
        <pc:spChg chg="mod">
          <ac:chgData name="Craig Thomas" userId="00ea655f176af39b" providerId="LiveId" clId="{580751C5-22CE-40A5-B3E0-1346FC6BBE6C}" dt="2019-09-07T12:39:43.425" v="7702" actId="1036"/>
          <ac:spMkLst>
            <pc:docMk/>
            <pc:sldMk cId="2523280986" sldId="493"/>
            <ac:spMk id="20" creationId="{F409D098-1137-4469-8755-D98F8579B75A}"/>
          </ac:spMkLst>
        </pc:spChg>
      </pc:sldChg>
      <pc:sldChg chg="addSp delSp modSp modAnim">
        <pc:chgData name="Craig Thomas" userId="00ea655f176af39b" providerId="LiveId" clId="{580751C5-22CE-40A5-B3E0-1346FC6BBE6C}" dt="2019-09-04T16:55:06.615" v="3008" actId="1036"/>
        <pc:sldMkLst>
          <pc:docMk/>
          <pc:sldMk cId="2353120001" sldId="512"/>
        </pc:sldMkLst>
        <pc:spChg chg="add mod">
          <ac:chgData name="Craig Thomas" userId="00ea655f176af39b" providerId="LiveId" clId="{580751C5-22CE-40A5-B3E0-1346FC6BBE6C}" dt="2019-09-04T16:55:06.615" v="3008" actId="1036"/>
          <ac:spMkLst>
            <pc:docMk/>
            <pc:sldMk cId="2353120001" sldId="512"/>
            <ac:spMk id="6" creationId="{BC7190DF-87E2-4C86-B17E-D7522E31DE4A}"/>
          </ac:spMkLst>
        </pc:spChg>
        <pc:spChg chg="del">
          <ac:chgData name="Craig Thomas" userId="00ea655f176af39b" providerId="LiveId" clId="{580751C5-22CE-40A5-B3E0-1346FC6BBE6C}" dt="2019-09-03T20:26:50.923" v="2217" actId="478"/>
          <ac:spMkLst>
            <pc:docMk/>
            <pc:sldMk cId="2353120001" sldId="512"/>
            <ac:spMk id="13" creationId="{3F94085A-6D79-4317-BCB4-1B77CB2E1C75}"/>
          </ac:spMkLst>
        </pc:spChg>
        <pc:spChg chg="del">
          <ac:chgData name="Craig Thomas" userId="00ea655f176af39b" providerId="LiveId" clId="{580751C5-22CE-40A5-B3E0-1346FC6BBE6C}" dt="2019-09-03T20:26:50.923" v="2217" actId="478"/>
          <ac:spMkLst>
            <pc:docMk/>
            <pc:sldMk cId="2353120001" sldId="512"/>
            <ac:spMk id="14" creationId="{669FEC1B-0919-46BF-B24A-3A48513DA667}"/>
          </ac:spMkLst>
        </pc:spChg>
        <pc:spChg chg="del">
          <ac:chgData name="Craig Thomas" userId="00ea655f176af39b" providerId="LiveId" clId="{580751C5-22CE-40A5-B3E0-1346FC6BBE6C}" dt="2019-09-03T20:26:50.923" v="2217" actId="478"/>
          <ac:spMkLst>
            <pc:docMk/>
            <pc:sldMk cId="2353120001" sldId="512"/>
            <ac:spMk id="15" creationId="{6567C953-8AB6-422E-97A5-504DC379BC78}"/>
          </ac:spMkLst>
        </pc:spChg>
        <pc:spChg chg="del">
          <ac:chgData name="Craig Thomas" userId="00ea655f176af39b" providerId="LiveId" clId="{580751C5-22CE-40A5-B3E0-1346FC6BBE6C}" dt="2019-09-03T20:26:50.923" v="2217" actId="478"/>
          <ac:spMkLst>
            <pc:docMk/>
            <pc:sldMk cId="2353120001" sldId="512"/>
            <ac:spMk id="16" creationId="{E939F457-3C28-449D-97E9-84562E98A45F}"/>
          </ac:spMkLst>
        </pc:spChg>
        <pc:spChg chg="mod">
          <ac:chgData name="Craig Thomas" userId="00ea655f176af39b" providerId="LiveId" clId="{580751C5-22CE-40A5-B3E0-1346FC6BBE6C}" dt="2019-09-03T20:31:46.430" v="2422"/>
          <ac:spMkLst>
            <pc:docMk/>
            <pc:sldMk cId="2353120001" sldId="512"/>
            <ac:spMk id="56324" creationId="{00000000-0000-0000-0000-000000000000}"/>
          </ac:spMkLst>
        </pc:spChg>
        <pc:spChg chg="mod">
          <ac:chgData name="Craig Thomas" userId="00ea655f176af39b" providerId="LiveId" clId="{580751C5-22CE-40A5-B3E0-1346FC6BBE6C}" dt="2019-09-03T20:24:27.789" v="2113" actId="6549"/>
          <ac:spMkLst>
            <pc:docMk/>
            <pc:sldMk cId="2353120001" sldId="512"/>
            <ac:spMk id="56329" creationId="{00000000-0000-0000-0000-000000000000}"/>
          </ac:spMkLst>
        </pc:spChg>
        <pc:spChg chg="mod">
          <ac:chgData name="Craig Thomas" userId="00ea655f176af39b" providerId="LiveId" clId="{580751C5-22CE-40A5-B3E0-1346FC6BBE6C}" dt="2019-09-03T20:26:30.665" v="2216" actId="14100"/>
          <ac:spMkLst>
            <pc:docMk/>
            <pc:sldMk cId="2353120001" sldId="512"/>
            <ac:spMk id="56335" creationId="{00000000-0000-0000-0000-000000000000}"/>
          </ac:spMkLst>
        </pc:spChg>
        <pc:picChg chg="del">
          <ac:chgData name="Craig Thomas" userId="00ea655f176af39b" providerId="LiveId" clId="{580751C5-22CE-40A5-B3E0-1346FC6BBE6C}" dt="2019-09-03T20:23:31.246" v="2112" actId="478"/>
          <ac:picMkLst>
            <pc:docMk/>
            <pc:sldMk cId="2353120001" sldId="512"/>
            <ac:picMk id="4" creationId="{042E29D7-72AB-4AA9-95E8-E2EB3B556CC5}"/>
          </ac:picMkLst>
        </pc:picChg>
        <pc:picChg chg="add mod">
          <ac:chgData name="Craig Thomas" userId="00ea655f176af39b" providerId="LiveId" clId="{580751C5-22CE-40A5-B3E0-1346FC6BBE6C}" dt="2019-09-03T20:24:39.588" v="2116" actId="14100"/>
          <ac:picMkLst>
            <pc:docMk/>
            <pc:sldMk cId="2353120001" sldId="512"/>
            <ac:picMk id="1026" creationId="{A2DC2F72-E726-4C78-9FF4-80D37705727D}"/>
          </ac:picMkLst>
        </pc:picChg>
      </pc:sldChg>
      <pc:sldChg chg="addSp delSp modSp modAnim">
        <pc:chgData name="Craig Thomas" userId="00ea655f176af39b" providerId="LiveId" clId="{580751C5-22CE-40A5-B3E0-1346FC6BBE6C}" dt="2019-09-07T13:59:05.991" v="8220" actId="6549"/>
        <pc:sldMkLst>
          <pc:docMk/>
          <pc:sldMk cId="1445870540" sldId="514"/>
        </pc:sldMkLst>
        <pc:spChg chg="mod">
          <ac:chgData name="Craig Thomas" userId="00ea655f176af39b" providerId="LiveId" clId="{580751C5-22CE-40A5-B3E0-1346FC6BBE6C}" dt="2019-09-07T13:58:21.946" v="8208" actId="1036"/>
          <ac:spMkLst>
            <pc:docMk/>
            <pc:sldMk cId="1445870540" sldId="514"/>
            <ac:spMk id="11" creationId="{C49B545A-ECD7-449D-B42B-DE09B727C89C}"/>
          </ac:spMkLst>
        </pc:spChg>
        <pc:spChg chg="del">
          <ac:chgData name="Craig Thomas" userId="00ea655f176af39b" providerId="LiveId" clId="{580751C5-22CE-40A5-B3E0-1346FC6BBE6C}" dt="2019-09-05T16:47:40.782" v="7040" actId="478"/>
          <ac:spMkLst>
            <pc:docMk/>
            <pc:sldMk cId="1445870540" sldId="514"/>
            <ac:spMk id="12" creationId="{EB00AA36-8E3F-409E-A5EC-A81737418802}"/>
          </ac:spMkLst>
        </pc:spChg>
        <pc:spChg chg="add mod">
          <ac:chgData name="Craig Thomas" userId="00ea655f176af39b" providerId="LiveId" clId="{580751C5-22CE-40A5-B3E0-1346FC6BBE6C}" dt="2019-09-07T13:59:05.991" v="8220" actId="6549"/>
          <ac:spMkLst>
            <pc:docMk/>
            <pc:sldMk cId="1445870540" sldId="514"/>
            <ac:spMk id="13" creationId="{8B291566-638A-4A08-81D8-8DB8752865C4}"/>
          </ac:spMkLst>
        </pc:spChg>
        <pc:spChg chg="add mod">
          <ac:chgData name="Craig Thomas" userId="00ea655f176af39b" providerId="LiveId" clId="{580751C5-22CE-40A5-B3E0-1346FC6BBE6C}" dt="2019-09-07T13:58:35.627" v="8219" actId="1035"/>
          <ac:spMkLst>
            <pc:docMk/>
            <pc:sldMk cId="1445870540" sldId="514"/>
            <ac:spMk id="14" creationId="{CF253443-4229-4C9F-BDB4-D1950F6FD12E}"/>
          </ac:spMkLst>
        </pc:spChg>
        <pc:spChg chg="mod">
          <ac:chgData name="Craig Thomas" userId="00ea655f176af39b" providerId="LiveId" clId="{580751C5-22CE-40A5-B3E0-1346FC6BBE6C}" dt="2019-09-03T20:31:46.430" v="2422"/>
          <ac:spMkLst>
            <pc:docMk/>
            <pc:sldMk cId="1445870540" sldId="514"/>
            <ac:spMk id="56324" creationId="{00000000-0000-0000-0000-000000000000}"/>
          </ac:spMkLst>
        </pc:spChg>
        <pc:spChg chg="mod">
          <ac:chgData name="Craig Thomas" userId="00ea655f176af39b" providerId="LiveId" clId="{580751C5-22CE-40A5-B3E0-1346FC6BBE6C}" dt="2019-09-07T13:58:04.102" v="8205" actId="255"/>
          <ac:spMkLst>
            <pc:docMk/>
            <pc:sldMk cId="1445870540" sldId="514"/>
            <ac:spMk id="56335" creationId="{00000000-0000-0000-0000-000000000000}"/>
          </ac:spMkLst>
        </pc:spChg>
        <pc:picChg chg="mod">
          <ac:chgData name="Craig Thomas" userId="00ea655f176af39b" providerId="LiveId" clId="{580751C5-22CE-40A5-B3E0-1346FC6BBE6C}" dt="2019-09-05T16:46:57.154" v="7039" actId="14100"/>
          <ac:picMkLst>
            <pc:docMk/>
            <pc:sldMk cId="1445870540" sldId="514"/>
            <ac:picMk id="3074" creationId="{F2A0ADAF-0213-45A3-AC5E-28A4C280F88A}"/>
          </ac:picMkLst>
        </pc:picChg>
      </pc:sldChg>
      <pc:sldChg chg="addSp delSp modSp modAnim">
        <pc:chgData name="Craig Thomas" userId="00ea655f176af39b" providerId="LiveId" clId="{580751C5-22CE-40A5-B3E0-1346FC6BBE6C}" dt="2019-09-07T12:50:14.015" v="7719" actId="20577"/>
        <pc:sldMkLst>
          <pc:docMk/>
          <pc:sldMk cId="2147845132" sldId="521"/>
        </pc:sldMkLst>
        <pc:spChg chg="del">
          <ac:chgData name="Craig Thomas" userId="00ea655f176af39b" providerId="LiveId" clId="{580751C5-22CE-40A5-B3E0-1346FC6BBE6C}" dt="2019-09-03T19:43:00.068" v="242" actId="478"/>
          <ac:spMkLst>
            <pc:docMk/>
            <pc:sldMk cId="2147845132" sldId="521"/>
            <ac:spMk id="11" creationId="{49825BD2-9BAC-4DC6-9997-5FF151434736}"/>
          </ac:spMkLst>
        </pc:spChg>
        <pc:spChg chg="del">
          <ac:chgData name="Craig Thomas" userId="00ea655f176af39b" providerId="LiveId" clId="{580751C5-22CE-40A5-B3E0-1346FC6BBE6C}" dt="2019-09-03T19:43:00.068" v="242" actId="478"/>
          <ac:spMkLst>
            <pc:docMk/>
            <pc:sldMk cId="2147845132" sldId="521"/>
            <ac:spMk id="12" creationId="{94808B7C-8CC0-4545-95A1-D7CC37C52D00}"/>
          </ac:spMkLst>
        </pc:spChg>
        <pc:spChg chg="del">
          <ac:chgData name="Craig Thomas" userId="00ea655f176af39b" providerId="LiveId" clId="{580751C5-22CE-40A5-B3E0-1346FC6BBE6C}" dt="2019-09-03T19:43:00.068" v="242" actId="478"/>
          <ac:spMkLst>
            <pc:docMk/>
            <pc:sldMk cId="2147845132" sldId="521"/>
            <ac:spMk id="13" creationId="{AD9827F8-6599-46B3-8CB5-E39FB95DA1BB}"/>
          </ac:spMkLst>
        </pc:spChg>
        <pc:spChg chg="add mod">
          <ac:chgData name="Craig Thomas" userId="00ea655f176af39b" providerId="LiveId" clId="{580751C5-22CE-40A5-B3E0-1346FC6BBE6C}" dt="2019-09-03T19:44:13.090" v="582" actId="6549"/>
          <ac:spMkLst>
            <pc:docMk/>
            <pc:sldMk cId="2147845132" sldId="521"/>
            <ac:spMk id="14" creationId="{ED2EA406-071F-4A65-ADB2-F14E56803E08}"/>
          </ac:spMkLst>
        </pc:spChg>
        <pc:spChg chg="add mod">
          <ac:chgData name="Craig Thomas" userId="00ea655f176af39b" providerId="LiveId" clId="{580751C5-22CE-40A5-B3E0-1346FC6BBE6C}" dt="2019-09-03T19:50:28.123" v="1104" actId="1038"/>
          <ac:spMkLst>
            <pc:docMk/>
            <pc:sldMk cId="2147845132" sldId="521"/>
            <ac:spMk id="15" creationId="{C967E285-20FB-49E6-8327-4F3CF1F31C86}"/>
          </ac:spMkLst>
        </pc:spChg>
        <pc:spChg chg="add mod">
          <ac:chgData name="Craig Thomas" userId="00ea655f176af39b" providerId="LiveId" clId="{580751C5-22CE-40A5-B3E0-1346FC6BBE6C}" dt="2019-09-03T19:50:28.123" v="1104" actId="1038"/>
          <ac:spMkLst>
            <pc:docMk/>
            <pc:sldMk cId="2147845132" sldId="521"/>
            <ac:spMk id="16" creationId="{D9AAF29B-16E5-4C05-B2AF-E79A3AF6AC7E}"/>
          </ac:spMkLst>
        </pc:spChg>
        <pc:spChg chg="mod">
          <ac:chgData name="Craig Thomas" userId="00ea655f176af39b" providerId="LiveId" clId="{580751C5-22CE-40A5-B3E0-1346FC6BBE6C}" dt="2019-09-03T19:50:17.505" v="1100" actId="6549"/>
          <ac:spMkLst>
            <pc:docMk/>
            <pc:sldMk cId="2147845132" sldId="521"/>
            <ac:spMk id="17" creationId="{4144604B-0F76-42A6-88C1-D15D59CDCE9A}"/>
          </ac:spMkLst>
        </pc:spChg>
        <pc:spChg chg="add mod">
          <ac:chgData name="Craig Thomas" userId="00ea655f176af39b" providerId="LiveId" clId="{580751C5-22CE-40A5-B3E0-1346FC6BBE6C}" dt="2019-09-03T19:51:02.925" v="1105" actId="6549"/>
          <ac:spMkLst>
            <pc:docMk/>
            <pc:sldMk cId="2147845132" sldId="521"/>
            <ac:spMk id="18" creationId="{FF4B6332-E1D6-4F1D-9706-3E6672634663}"/>
          </ac:spMkLst>
        </pc:spChg>
        <pc:spChg chg="mod">
          <ac:chgData name="Craig Thomas" userId="00ea655f176af39b" providerId="LiveId" clId="{580751C5-22CE-40A5-B3E0-1346FC6BBE6C}" dt="2019-09-03T19:49:51.321" v="1077" actId="20577"/>
          <ac:spMkLst>
            <pc:docMk/>
            <pc:sldMk cId="2147845132" sldId="521"/>
            <ac:spMk id="19" creationId="{482D0756-7117-48F0-8ABB-32D83A535B55}"/>
          </ac:spMkLst>
        </pc:spChg>
        <pc:spChg chg="add mod">
          <ac:chgData name="Craig Thomas" userId="00ea655f176af39b" providerId="LiveId" clId="{580751C5-22CE-40A5-B3E0-1346FC6BBE6C}" dt="2019-09-07T12:50:14.015" v="7719" actId="20577"/>
          <ac:spMkLst>
            <pc:docMk/>
            <pc:sldMk cId="2147845132" sldId="521"/>
            <ac:spMk id="20" creationId="{4A37EFEA-051C-4A19-BF39-E8DD9FBF3A90}"/>
          </ac:spMkLst>
        </pc:spChg>
      </pc:sldChg>
      <pc:sldChg chg="addSp delSp modSp modAnim">
        <pc:chgData name="Craig Thomas" userId="00ea655f176af39b" providerId="LiveId" clId="{580751C5-22CE-40A5-B3E0-1346FC6BBE6C}" dt="2019-09-07T13:28:45.362" v="8144" actId="115"/>
        <pc:sldMkLst>
          <pc:docMk/>
          <pc:sldMk cId="787556732" sldId="531"/>
        </pc:sldMkLst>
        <pc:spChg chg="add mod">
          <ac:chgData name="Craig Thomas" userId="00ea655f176af39b" providerId="LiveId" clId="{580751C5-22CE-40A5-B3E0-1346FC6BBE6C}" dt="2019-09-07T13:28:45.362" v="8144" actId="115"/>
          <ac:spMkLst>
            <pc:docMk/>
            <pc:sldMk cId="787556732" sldId="531"/>
            <ac:spMk id="4" creationId="{379F0764-4420-4FA3-A764-41492E51C2CB}"/>
          </ac:spMkLst>
        </pc:spChg>
        <pc:spChg chg="del">
          <ac:chgData name="Craig Thomas" userId="00ea655f176af39b" providerId="LiveId" clId="{580751C5-22CE-40A5-B3E0-1346FC6BBE6C}" dt="2019-09-03T20:44:45.414" v="2617" actId="478"/>
          <ac:spMkLst>
            <pc:docMk/>
            <pc:sldMk cId="787556732" sldId="531"/>
            <ac:spMk id="13" creationId="{3F94085A-6D79-4317-BCB4-1B77CB2E1C75}"/>
          </ac:spMkLst>
        </pc:spChg>
        <pc:spChg chg="del">
          <ac:chgData name="Craig Thomas" userId="00ea655f176af39b" providerId="LiveId" clId="{580751C5-22CE-40A5-B3E0-1346FC6BBE6C}" dt="2019-09-03T20:44:45.414" v="2617" actId="478"/>
          <ac:spMkLst>
            <pc:docMk/>
            <pc:sldMk cId="787556732" sldId="531"/>
            <ac:spMk id="14" creationId="{669FEC1B-0919-46BF-B24A-3A48513DA667}"/>
          </ac:spMkLst>
        </pc:spChg>
        <pc:spChg chg="del">
          <ac:chgData name="Craig Thomas" userId="00ea655f176af39b" providerId="LiveId" clId="{580751C5-22CE-40A5-B3E0-1346FC6BBE6C}" dt="2019-09-03T20:44:45.414" v="2617" actId="478"/>
          <ac:spMkLst>
            <pc:docMk/>
            <pc:sldMk cId="787556732" sldId="531"/>
            <ac:spMk id="15" creationId="{6567C953-8AB6-422E-97A5-504DC379BC78}"/>
          </ac:spMkLst>
        </pc:spChg>
        <pc:spChg chg="del">
          <ac:chgData name="Craig Thomas" userId="00ea655f176af39b" providerId="LiveId" clId="{580751C5-22CE-40A5-B3E0-1346FC6BBE6C}" dt="2019-09-03T20:44:45.414" v="2617" actId="478"/>
          <ac:spMkLst>
            <pc:docMk/>
            <pc:sldMk cId="787556732" sldId="531"/>
            <ac:spMk id="16" creationId="{E939F457-3C28-449D-97E9-84562E98A45F}"/>
          </ac:spMkLst>
        </pc:spChg>
        <pc:spChg chg="add mod">
          <ac:chgData name="Craig Thomas" userId="00ea655f176af39b" providerId="LiveId" clId="{580751C5-22CE-40A5-B3E0-1346FC6BBE6C}" dt="2019-09-07T13:18:53.469" v="7823" actId="1035"/>
          <ac:spMkLst>
            <pc:docMk/>
            <pc:sldMk cId="787556732" sldId="531"/>
            <ac:spMk id="17" creationId="{D534908A-16DB-4D2C-B0F9-401725E5D96E}"/>
          </ac:spMkLst>
        </pc:spChg>
        <pc:spChg chg="add mod">
          <ac:chgData name="Craig Thomas" userId="00ea655f176af39b" providerId="LiveId" clId="{580751C5-22CE-40A5-B3E0-1346FC6BBE6C}" dt="2019-09-07T13:18:47.986" v="7821" actId="1036"/>
          <ac:spMkLst>
            <pc:docMk/>
            <pc:sldMk cId="787556732" sldId="531"/>
            <ac:spMk id="18" creationId="{2ED041D8-556D-402D-91A3-B1F4675CFE6E}"/>
          </ac:spMkLst>
        </pc:spChg>
        <pc:spChg chg="mod">
          <ac:chgData name="Craig Thomas" userId="00ea655f176af39b" providerId="LiveId" clId="{580751C5-22CE-40A5-B3E0-1346FC6BBE6C}" dt="2019-09-03T20:31:46.430" v="2422"/>
          <ac:spMkLst>
            <pc:docMk/>
            <pc:sldMk cId="787556732" sldId="531"/>
            <ac:spMk id="56324" creationId="{00000000-0000-0000-0000-000000000000}"/>
          </ac:spMkLst>
        </pc:spChg>
        <pc:spChg chg="mod">
          <ac:chgData name="Craig Thomas" userId="00ea655f176af39b" providerId="LiveId" clId="{580751C5-22CE-40A5-B3E0-1346FC6BBE6C}" dt="2019-09-07T13:17:50.075" v="7807" actId="1035"/>
          <ac:spMkLst>
            <pc:docMk/>
            <pc:sldMk cId="787556732" sldId="531"/>
            <ac:spMk id="56329" creationId="{00000000-0000-0000-0000-000000000000}"/>
          </ac:spMkLst>
        </pc:spChg>
        <pc:spChg chg="mod">
          <ac:chgData name="Craig Thomas" userId="00ea655f176af39b" providerId="LiveId" clId="{580751C5-22CE-40A5-B3E0-1346FC6BBE6C}" dt="2019-09-07T13:19:03.497" v="7824" actId="14100"/>
          <ac:spMkLst>
            <pc:docMk/>
            <pc:sldMk cId="787556732" sldId="531"/>
            <ac:spMk id="56335" creationId="{00000000-0000-0000-0000-000000000000}"/>
          </ac:spMkLst>
        </pc:spChg>
        <pc:picChg chg="add mod">
          <ac:chgData name="Craig Thomas" userId="00ea655f176af39b" providerId="LiveId" clId="{580751C5-22CE-40A5-B3E0-1346FC6BBE6C}" dt="2019-09-03T20:43:36.629" v="2492" actId="14100"/>
          <ac:picMkLst>
            <pc:docMk/>
            <pc:sldMk cId="787556732" sldId="531"/>
            <ac:picMk id="2050" creationId="{C0C9C83E-A6E7-444A-92AD-B9C5F4975C22}"/>
          </ac:picMkLst>
        </pc:picChg>
        <pc:picChg chg="del">
          <ac:chgData name="Craig Thomas" userId="00ea655f176af39b" providerId="LiveId" clId="{580751C5-22CE-40A5-B3E0-1346FC6BBE6C}" dt="2019-09-03T20:40:53.810" v="2423" actId="478"/>
          <ac:picMkLst>
            <pc:docMk/>
            <pc:sldMk cId="787556732" sldId="531"/>
            <ac:picMk id="2052" creationId="{451B97D2-C598-4022-ABF9-C9EC2F50636B}"/>
          </ac:picMkLst>
        </pc:picChg>
      </pc:sldChg>
      <pc:sldChg chg="addSp delSp modSp del modAnim">
        <pc:chgData name="Craig Thomas" userId="00ea655f176af39b" providerId="LiveId" clId="{580751C5-22CE-40A5-B3E0-1346FC6BBE6C}" dt="2019-09-04T16:59:29.780" v="3117" actId="2696"/>
        <pc:sldMkLst>
          <pc:docMk/>
          <pc:sldMk cId="1574728722" sldId="532"/>
        </pc:sldMkLst>
        <pc:spChg chg="mod">
          <ac:chgData name="Craig Thomas" userId="00ea655f176af39b" providerId="LiveId" clId="{580751C5-22CE-40A5-B3E0-1346FC6BBE6C}" dt="2019-09-03T20:31:46.430" v="2422"/>
          <ac:spMkLst>
            <pc:docMk/>
            <pc:sldMk cId="1574728722" sldId="532"/>
            <ac:spMk id="56324" creationId="{00000000-0000-0000-0000-000000000000}"/>
          </ac:spMkLst>
        </pc:spChg>
        <pc:spChg chg="mod">
          <ac:chgData name="Craig Thomas" userId="00ea655f176af39b" providerId="LiveId" clId="{580751C5-22CE-40A5-B3E0-1346FC6BBE6C}" dt="2019-09-04T16:57:00.231" v="3043" actId="1036"/>
          <ac:spMkLst>
            <pc:docMk/>
            <pc:sldMk cId="1574728722" sldId="532"/>
            <ac:spMk id="56329" creationId="{00000000-0000-0000-0000-000000000000}"/>
          </ac:spMkLst>
        </pc:spChg>
        <pc:picChg chg="add mod">
          <ac:chgData name="Craig Thomas" userId="00ea655f176af39b" providerId="LiveId" clId="{580751C5-22CE-40A5-B3E0-1346FC6BBE6C}" dt="2019-09-04T16:58:12.588" v="3075" actId="14100"/>
          <ac:picMkLst>
            <pc:docMk/>
            <pc:sldMk cId="1574728722" sldId="532"/>
            <ac:picMk id="1026" creationId="{73BEF338-D3B5-4342-AEFC-F0D360C117E5}"/>
          </ac:picMkLst>
        </pc:picChg>
        <pc:picChg chg="del">
          <ac:chgData name="Craig Thomas" userId="00ea655f176af39b" providerId="LiveId" clId="{580751C5-22CE-40A5-B3E0-1346FC6BBE6C}" dt="2019-09-04T16:57:55.160" v="3044" actId="478"/>
          <ac:picMkLst>
            <pc:docMk/>
            <pc:sldMk cId="1574728722" sldId="532"/>
            <ac:picMk id="2052" creationId="{451B97D2-C598-4022-ABF9-C9EC2F50636B}"/>
          </ac:picMkLst>
        </pc:picChg>
      </pc:sldChg>
      <pc:sldChg chg="modSp del">
        <pc:chgData name="Craig Thomas" userId="00ea655f176af39b" providerId="LiveId" clId="{580751C5-22CE-40A5-B3E0-1346FC6BBE6C}" dt="2019-09-04T16:59:30.791" v="3118" actId="2696"/>
        <pc:sldMkLst>
          <pc:docMk/>
          <pc:sldMk cId="2674347915" sldId="533"/>
        </pc:sldMkLst>
        <pc:spChg chg="mod">
          <ac:chgData name="Craig Thomas" userId="00ea655f176af39b" providerId="LiveId" clId="{580751C5-22CE-40A5-B3E0-1346FC6BBE6C}" dt="2019-09-03T20:31:46.430" v="2422"/>
          <ac:spMkLst>
            <pc:docMk/>
            <pc:sldMk cId="2674347915" sldId="533"/>
            <ac:spMk id="56324" creationId="{00000000-0000-0000-0000-000000000000}"/>
          </ac:spMkLst>
        </pc:spChg>
      </pc:sldChg>
      <pc:sldChg chg="addSp delSp modSp add modAnim">
        <pc:chgData name="Craig Thomas" userId="00ea655f176af39b" providerId="LiveId" clId="{580751C5-22CE-40A5-B3E0-1346FC6BBE6C}" dt="2019-09-07T12:55:31.086" v="7775" actId="20577"/>
        <pc:sldMkLst>
          <pc:docMk/>
          <pc:sldMk cId="3882944838" sldId="534"/>
        </pc:sldMkLst>
        <pc:spChg chg="mod">
          <ac:chgData name="Craig Thomas" userId="00ea655f176af39b" providerId="LiveId" clId="{580751C5-22CE-40A5-B3E0-1346FC6BBE6C}" dt="2019-09-03T19:51:50.315" v="1141" actId="14100"/>
          <ac:spMkLst>
            <pc:docMk/>
            <pc:sldMk cId="3882944838" sldId="534"/>
            <ac:spMk id="14" creationId="{ED2EA406-071F-4A65-ADB2-F14E56803E08}"/>
          </ac:spMkLst>
        </pc:spChg>
        <pc:spChg chg="mod">
          <ac:chgData name="Craig Thomas" userId="00ea655f176af39b" providerId="LiveId" clId="{580751C5-22CE-40A5-B3E0-1346FC6BBE6C}" dt="2019-09-03T19:58:56.528" v="2031" actId="20577"/>
          <ac:spMkLst>
            <pc:docMk/>
            <pc:sldMk cId="3882944838" sldId="534"/>
            <ac:spMk id="15" creationId="{C967E285-20FB-49E6-8327-4F3CF1F31C86}"/>
          </ac:spMkLst>
        </pc:spChg>
        <pc:spChg chg="mod">
          <ac:chgData name="Craig Thomas" userId="00ea655f176af39b" providerId="LiveId" clId="{580751C5-22CE-40A5-B3E0-1346FC6BBE6C}" dt="2019-09-03T19:58:45.712" v="2024" actId="1036"/>
          <ac:spMkLst>
            <pc:docMk/>
            <pc:sldMk cId="3882944838" sldId="534"/>
            <ac:spMk id="16" creationId="{D9AAF29B-16E5-4C05-B2AF-E79A3AF6AC7E}"/>
          </ac:spMkLst>
        </pc:spChg>
        <pc:spChg chg="del">
          <ac:chgData name="Craig Thomas" userId="00ea655f176af39b" providerId="LiveId" clId="{580751C5-22CE-40A5-B3E0-1346FC6BBE6C}" dt="2019-09-03T19:51:31.705" v="1107" actId="478"/>
          <ac:spMkLst>
            <pc:docMk/>
            <pc:sldMk cId="3882944838" sldId="534"/>
            <ac:spMk id="17" creationId="{4144604B-0F76-42A6-88C1-D15D59CDCE9A}"/>
          </ac:spMkLst>
        </pc:spChg>
        <pc:spChg chg="mod">
          <ac:chgData name="Craig Thomas" userId="00ea655f176af39b" providerId="LiveId" clId="{580751C5-22CE-40A5-B3E0-1346FC6BBE6C}" dt="2019-09-03T19:58:45.712" v="2024" actId="1036"/>
          <ac:spMkLst>
            <pc:docMk/>
            <pc:sldMk cId="3882944838" sldId="534"/>
            <ac:spMk id="18" creationId="{FF4B6332-E1D6-4F1D-9706-3E6672634663}"/>
          </ac:spMkLst>
        </pc:spChg>
        <pc:spChg chg="del">
          <ac:chgData name="Craig Thomas" userId="00ea655f176af39b" providerId="LiveId" clId="{580751C5-22CE-40A5-B3E0-1346FC6BBE6C}" dt="2019-09-03T19:51:31.705" v="1107" actId="478"/>
          <ac:spMkLst>
            <pc:docMk/>
            <pc:sldMk cId="3882944838" sldId="534"/>
            <ac:spMk id="19" creationId="{482D0756-7117-48F0-8ABB-32D83A535B55}"/>
          </ac:spMkLst>
        </pc:spChg>
        <pc:spChg chg="mod">
          <ac:chgData name="Craig Thomas" userId="00ea655f176af39b" providerId="LiveId" clId="{580751C5-22CE-40A5-B3E0-1346FC6BBE6C}" dt="2019-09-03T19:58:45.712" v="2024" actId="1036"/>
          <ac:spMkLst>
            <pc:docMk/>
            <pc:sldMk cId="3882944838" sldId="534"/>
            <ac:spMk id="20" creationId="{4A37EFEA-051C-4A19-BF39-E8DD9FBF3A90}"/>
          </ac:spMkLst>
        </pc:spChg>
        <pc:spChg chg="add mod">
          <ac:chgData name="Craig Thomas" userId="00ea655f176af39b" providerId="LiveId" clId="{580751C5-22CE-40A5-B3E0-1346FC6BBE6C}" dt="2019-09-03T19:58:45.712" v="2024" actId="1036"/>
          <ac:spMkLst>
            <pc:docMk/>
            <pc:sldMk cId="3882944838" sldId="534"/>
            <ac:spMk id="21" creationId="{3D9D75B8-3225-4D9B-A957-2F669F21C135}"/>
          </ac:spMkLst>
        </pc:spChg>
        <pc:spChg chg="add mod">
          <ac:chgData name="Craig Thomas" userId="00ea655f176af39b" providerId="LiveId" clId="{580751C5-22CE-40A5-B3E0-1346FC6BBE6C}" dt="2019-09-07T12:55:31.086" v="7775" actId="20577"/>
          <ac:spMkLst>
            <pc:docMk/>
            <pc:sldMk cId="3882944838" sldId="534"/>
            <ac:spMk id="22" creationId="{4E2A2228-871C-4562-B66D-E3CA4F105DB9}"/>
          </ac:spMkLst>
        </pc:spChg>
        <pc:spChg chg="add mod">
          <ac:chgData name="Craig Thomas" userId="00ea655f176af39b" providerId="LiveId" clId="{580751C5-22CE-40A5-B3E0-1346FC6BBE6C}" dt="2019-09-03T19:58:45.712" v="2024" actId="1036"/>
          <ac:spMkLst>
            <pc:docMk/>
            <pc:sldMk cId="3882944838" sldId="534"/>
            <ac:spMk id="23" creationId="{66775797-9B7D-444B-AE41-6878D398D2F6}"/>
          </ac:spMkLst>
        </pc:spChg>
        <pc:spChg chg="add del mod">
          <ac:chgData name="Craig Thomas" userId="00ea655f176af39b" providerId="LiveId" clId="{580751C5-22CE-40A5-B3E0-1346FC6BBE6C}" dt="2019-09-03T19:57:54.949" v="2005" actId="478"/>
          <ac:spMkLst>
            <pc:docMk/>
            <pc:sldMk cId="3882944838" sldId="534"/>
            <ac:spMk id="24" creationId="{43593992-1A04-40EA-A6FC-BFA6C1F9D354}"/>
          </ac:spMkLst>
        </pc:spChg>
      </pc:sldChg>
      <pc:sldChg chg="addSp delSp modSp add modAnim">
        <pc:chgData name="Craig Thomas" userId="00ea655f176af39b" providerId="LiveId" clId="{580751C5-22CE-40A5-B3E0-1346FC6BBE6C}" dt="2019-09-07T13:37:45.648" v="8167" actId="1036"/>
        <pc:sldMkLst>
          <pc:docMk/>
          <pc:sldMk cId="2535342007" sldId="535"/>
        </pc:sldMkLst>
        <pc:spChg chg="add mod">
          <ac:chgData name="Craig Thomas" userId="00ea655f176af39b" providerId="LiveId" clId="{580751C5-22CE-40A5-B3E0-1346FC6BBE6C}" dt="2019-09-04T17:14:11.214" v="3949" actId="255"/>
          <ac:spMkLst>
            <pc:docMk/>
            <pc:sldMk cId="2535342007" sldId="535"/>
            <ac:spMk id="12" creationId="{F2064C79-E941-4451-98BB-B8144EADC3CD}"/>
          </ac:spMkLst>
        </pc:spChg>
        <pc:spChg chg="add mod">
          <ac:chgData name="Craig Thomas" userId="00ea655f176af39b" providerId="LiveId" clId="{580751C5-22CE-40A5-B3E0-1346FC6BBE6C}" dt="2019-09-07T13:37:23.628" v="8161" actId="20577"/>
          <ac:spMkLst>
            <pc:docMk/>
            <pc:sldMk cId="2535342007" sldId="535"/>
            <ac:spMk id="13" creationId="{C910FC11-8A47-4E81-A442-57512EF0E732}"/>
          </ac:spMkLst>
        </pc:spChg>
        <pc:spChg chg="add mod">
          <ac:chgData name="Craig Thomas" userId="00ea655f176af39b" providerId="LiveId" clId="{580751C5-22CE-40A5-B3E0-1346FC6BBE6C}" dt="2019-09-04T17:14:18.692" v="3954" actId="1036"/>
          <ac:spMkLst>
            <pc:docMk/>
            <pc:sldMk cId="2535342007" sldId="535"/>
            <ac:spMk id="14" creationId="{5218152B-BE37-4707-AE83-FC4B0CC35E16}"/>
          </ac:spMkLst>
        </pc:spChg>
        <pc:spChg chg="mod">
          <ac:chgData name="Craig Thomas" userId="00ea655f176af39b" providerId="LiveId" clId="{580751C5-22CE-40A5-B3E0-1346FC6BBE6C}" dt="2019-09-07T13:37:45.648" v="8167" actId="1036"/>
          <ac:spMkLst>
            <pc:docMk/>
            <pc:sldMk cId="2535342007" sldId="535"/>
            <ac:spMk id="17" creationId="{D534908A-16DB-4D2C-B0F9-401725E5D96E}"/>
          </ac:spMkLst>
        </pc:spChg>
        <pc:spChg chg="mod">
          <ac:chgData name="Craig Thomas" userId="00ea655f176af39b" providerId="LiveId" clId="{580751C5-22CE-40A5-B3E0-1346FC6BBE6C}" dt="2019-09-04T17:16:06.889" v="3966" actId="6549"/>
          <ac:spMkLst>
            <pc:docMk/>
            <pc:sldMk cId="2535342007" sldId="535"/>
            <ac:spMk id="18" creationId="{2ED041D8-556D-402D-91A3-B1F4675CFE6E}"/>
          </ac:spMkLst>
        </pc:spChg>
        <pc:spChg chg="mod">
          <ac:chgData name="Craig Thomas" userId="00ea655f176af39b" providerId="LiveId" clId="{580751C5-22CE-40A5-B3E0-1346FC6BBE6C}" dt="2019-09-07T13:29:54.205" v="8147" actId="1035"/>
          <ac:spMkLst>
            <pc:docMk/>
            <pc:sldMk cId="2535342007" sldId="535"/>
            <ac:spMk id="56329" creationId="{00000000-0000-0000-0000-000000000000}"/>
          </ac:spMkLst>
        </pc:spChg>
        <pc:spChg chg="mod">
          <ac:chgData name="Craig Thomas" userId="00ea655f176af39b" providerId="LiveId" clId="{580751C5-22CE-40A5-B3E0-1346FC6BBE6C}" dt="2019-09-04T17:01:49.446" v="3294" actId="207"/>
          <ac:spMkLst>
            <pc:docMk/>
            <pc:sldMk cId="2535342007" sldId="535"/>
            <ac:spMk id="56335" creationId="{00000000-0000-0000-0000-000000000000}"/>
          </ac:spMkLst>
        </pc:spChg>
        <pc:picChg chg="add mod">
          <ac:chgData name="Craig Thomas" userId="00ea655f176af39b" providerId="LiveId" clId="{580751C5-22CE-40A5-B3E0-1346FC6BBE6C}" dt="2019-09-04T16:59:04.375" v="3114" actId="14100"/>
          <ac:picMkLst>
            <pc:docMk/>
            <pc:sldMk cId="2535342007" sldId="535"/>
            <ac:picMk id="4" creationId="{A5BD1648-86D6-41C6-8E59-BA8D0EAC67CA}"/>
          </ac:picMkLst>
        </pc:picChg>
        <pc:picChg chg="del">
          <ac:chgData name="Craig Thomas" userId="00ea655f176af39b" providerId="LiveId" clId="{580751C5-22CE-40A5-B3E0-1346FC6BBE6C}" dt="2019-09-04T16:58:49.092" v="3079" actId="478"/>
          <ac:picMkLst>
            <pc:docMk/>
            <pc:sldMk cId="2535342007" sldId="535"/>
            <ac:picMk id="2050" creationId="{C0C9C83E-A6E7-444A-92AD-B9C5F4975C22}"/>
          </ac:picMkLst>
        </pc:picChg>
      </pc:sldChg>
      <pc:sldChg chg="addSp delSp modSp add modAnim">
        <pc:chgData name="Craig Thomas" userId="00ea655f176af39b" providerId="LiveId" clId="{580751C5-22CE-40A5-B3E0-1346FC6BBE6C}" dt="2019-09-07T13:41:32.911" v="8185" actId="20577"/>
        <pc:sldMkLst>
          <pc:docMk/>
          <pc:sldMk cId="1286032493" sldId="536"/>
        </pc:sldMkLst>
        <pc:spChg chg="del">
          <ac:chgData name="Craig Thomas" userId="00ea655f176af39b" providerId="LiveId" clId="{580751C5-22CE-40A5-B3E0-1346FC6BBE6C}" dt="2019-09-04T17:29:18.804" v="4434" actId="478"/>
          <ac:spMkLst>
            <pc:docMk/>
            <pc:sldMk cId="1286032493" sldId="536"/>
            <ac:spMk id="12" creationId="{F2064C79-E941-4451-98BB-B8144EADC3CD}"/>
          </ac:spMkLst>
        </pc:spChg>
        <pc:spChg chg="del">
          <ac:chgData name="Craig Thomas" userId="00ea655f176af39b" providerId="LiveId" clId="{580751C5-22CE-40A5-B3E0-1346FC6BBE6C}" dt="2019-09-04T17:29:18.804" v="4434" actId="478"/>
          <ac:spMkLst>
            <pc:docMk/>
            <pc:sldMk cId="1286032493" sldId="536"/>
            <ac:spMk id="13" creationId="{C910FC11-8A47-4E81-A442-57512EF0E732}"/>
          </ac:spMkLst>
        </pc:spChg>
        <pc:spChg chg="del">
          <ac:chgData name="Craig Thomas" userId="00ea655f176af39b" providerId="LiveId" clId="{580751C5-22CE-40A5-B3E0-1346FC6BBE6C}" dt="2019-09-04T17:29:18.804" v="4434" actId="478"/>
          <ac:spMkLst>
            <pc:docMk/>
            <pc:sldMk cId="1286032493" sldId="536"/>
            <ac:spMk id="14" creationId="{5218152B-BE37-4707-AE83-FC4B0CC35E16}"/>
          </ac:spMkLst>
        </pc:spChg>
        <pc:spChg chg="add mod">
          <ac:chgData name="Craig Thomas" userId="00ea655f176af39b" providerId="LiveId" clId="{580751C5-22CE-40A5-B3E0-1346FC6BBE6C}" dt="2019-09-04T17:31:27.132" v="4724" actId="1035"/>
          <ac:spMkLst>
            <pc:docMk/>
            <pc:sldMk cId="1286032493" sldId="536"/>
            <ac:spMk id="15" creationId="{B61C7A10-AE4B-4A5C-A766-B2DC4F8D0B63}"/>
          </ac:spMkLst>
        </pc:spChg>
        <pc:spChg chg="add mod">
          <ac:chgData name="Craig Thomas" userId="00ea655f176af39b" providerId="LiveId" clId="{580751C5-22CE-40A5-B3E0-1346FC6BBE6C}" dt="2019-09-07T13:41:32.911" v="8185" actId="20577"/>
          <ac:spMkLst>
            <pc:docMk/>
            <pc:sldMk cId="1286032493" sldId="536"/>
            <ac:spMk id="16" creationId="{602B0D5C-CACB-46F0-AE9A-E5546C0A1380}"/>
          </ac:spMkLst>
        </pc:spChg>
        <pc:spChg chg="mod">
          <ac:chgData name="Craig Thomas" userId="00ea655f176af39b" providerId="LiveId" clId="{580751C5-22CE-40A5-B3E0-1346FC6BBE6C}" dt="2019-09-07T13:40:25.296" v="8171" actId="207"/>
          <ac:spMkLst>
            <pc:docMk/>
            <pc:sldMk cId="1286032493" sldId="536"/>
            <ac:spMk id="17" creationId="{D534908A-16DB-4D2C-B0F9-401725E5D96E}"/>
          </ac:spMkLst>
        </pc:spChg>
        <pc:spChg chg="del">
          <ac:chgData name="Craig Thomas" userId="00ea655f176af39b" providerId="LiveId" clId="{580751C5-22CE-40A5-B3E0-1346FC6BBE6C}" dt="2019-09-04T17:28:29.213" v="4429" actId="478"/>
          <ac:spMkLst>
            <pc:docMk/>
            <pc:sldMk cId="1286032493" sldId="536"/>
            <ac:spMk id="18" creationId="{2ED041D8-556D-402D-91A3-B1F4675CFE6E}"/>
          </ac:spMkLst>
        </pc:spChg>
        <pc:spChg chg="mod">
          <ac:chgData name="Craig Thomas" userId="00ea655f176af39b" providerId="LiveId" clId="{580751C5-22CE-40A5-B3E0-1346FC6BBE6C}" dt="2019-09-04T17:23:22.624" v="4004" actId="20577"/>
          <ac:spMkLst>
            <pc:docMk/>
            <pc:sldMk cId="1286032493" sldId="536"/>
            <ac:spMk id="56329" creationId="{00000000-0000-0000-0000-000000000000}"/>
          </ac:spMkLst>
        </pc:spChg>
        <pc:spChg chg="mod">
          <ac:chgData name="Craig Thomas" userId="00ea655f176af39b" providerId="LiveId" clId="{580751C5-22CE-40A5-B3E0-1346FC6BBE6C}" dt="2019-09-04T17:25:52.429" v="4130" actId="6549"/>
          <ac:spMkLst>
            <pc:docMk/>
            <pc:sldMk cId="1286032493" sldId="536"/>
            <ac:spMk id="56335" creationId="{00000000-0000-0000-0000-000000000000}"/>
          </ac:spMkLst>
        </pc:spChg>
        <pc:picChg chg="del">
          <ac:chgData name="Craig Thomas" userId="00ea655f176af39b" providerId="LiveId" clId="{580751C5-22CE-40A5-B3E0-1346FC6BBE6C}" dt="2019-09-04T17:23:59.096" v="4005" actId="478"/>
          <ac:picMkLst>
            <pc:docMk/>
            <pc:sldMk cId="1286032493" sldId="536"/>
            <ac:picMk id="4" creationId="{A5BD1648-86D6-41C6-8E59-BA8D0EAC67CA}"/>
          </ac:picMkLst>
        </pc:picChg>
        <pc:picChg chg="add mod">
          <ac:chgData name="Craig Thomas" userId="00ea655f176af39b" providerId="LiveId" clId="{580751C5-22CE-40A5-B3E0-1346FC6BBE6C}" dt="2019-09-04T17:31:15.426" v="4719" actId="14100"/>
          <ac:picMkLst>
            <pc:docMk/>
            <pc:sldMk cId="1286032493" sldId="536"/>
            <ac:picMk id="3074" creationId="{76CF83D1-CE0A-42B6-9970-802AFD96EAC4}"/>
          </ac:picMkLst>
        </pc:picChg>
      </pc:sldChg>
      <pc:sldChg chg="addSp delSp modSp add modAnim">
        <pc:chgData name="Craig Thomas" userId="00ea655f176af39b" providerId="LiveId" clId="{580751C5-22CE-40A5-B3E0-1346FC6BBE6C}" dt="2019-09-04T18:21:39.976" v="5769" actId="1036"/>
        <pc:sldMkLst>
          <pc:docMk/>
          <pc:sldMk cId="1660095477" sldId="537"/>
        </pc:sldMkLst>
        <pc:spChg chg="mod">
          <ac:chgData name="Craig Thomas" userId="00ea655f176af39b" providerId="LiveId" clId="{580751C5-22CE-40A5-B3E0-1346FC6BBE6C}" dt="2019-09-04T17:34:55.595" v="4911" actId="14100"/>
          <ac:spMkLst>
            <pc:docMk/>
            <pc:sldMk cId="1660095477" sldId="537"/>
            <ac:spMk id="2" creationId="{00000000-0000-0000-0000-000000000000}"/>
          </ac:spMkLst>
        </pc:spChg>
        <pc:spChg chg="add mod">
          <ac:chgData name="Craig Thomas" userId="00ea655f176af39b" providerId="LiveId" clId="{580751C5-22CE-40A5-B3E0-1346FC6BBE6C}" dt="2019-09-04T18:21:24.587" v="5763" actId="403"/>
          <ac:spMkLst>
            <pc:docMk/>
            <pc:sldMk cId="1660095477" sldId="537"/>
            <ac:spMk id="13" creationId="{BF615482-B1AC-4ED9-AE5D-5C3718031C6E}"/>
          </ac:spMkLst>
        </pc:spChg>
        <pc:spChg chg="add mod">
          <ac:chgData name="Craig Thomas" userId="00ea655f176af39b" providerId="LiveId" clId="{580751C5-22CE-40A5-B3E0-1346FC6BBE6C}" dt="2019-09-04T18:21:32.266" v="5765" actId="1036"/>
          <ac:spMkLst>
            <pc:docMk/>
            <pc:sldMk cId="1660095477" sldId="537"/>
            <ac:spMk id="14" creationId="{1168D7CB-D5DE-4898-B37E-AA06A8DEB344}"/>
          </ac:spMkLst>
        </pc:spChg>
        <pc:spChg chg="del">
          <ac:chgData name="Craig Thomas" userId="00ea655f176af39b" providerId="LiveId" clId="{580751C5-22CE-40A5-B3E0-1346FC6BBE6C}" dt="2019-09-04T17:41:29.824" v="5391" actId="478"/>
          <ac:spMkLst>
            <pc:docMk/>
            <pc:sldMk cId="1660095477" sldId="537"/>
            <ac:spMk id="15" creationId="{B61C7A10-AE4B-4A5C-A766-B2DC4F8D0B63}"/>
          </ac:spMkLst>
        </pc:spChg>
        <pc:spChg chg="del">
          <ac:chgData name="Craig Thomas" userId="00ea655f176af39b" providerId="LiveId" clId="{580751C5-22CE-40A5-B3E0-1346FC6BBE6C}" dt="2019-09-04T17:41:29.824" v="5391" actId="478"/>
          <ac:spMkLst>
            <pc:docMk/>
            <pc:sldMk cId="1660095477" sldId="537"/>
            <ac:spMk id="16" creationId="{602B0D5C-CACB-46F0-AE9A-E5546C0A1380}"/>
          </ac:spMkLst>
        </pc:spChg>
        <pc:spChg chg="mod">
          <ac:chgData name="Craig Thomas" userId="00ea655f176af39b" providerId="LiveId" clId="{580751C5-22CE-40A5-B3E0-1346FC6BBE6C}" dt="2019-09-04T17:41:33.545" v="5392" actId="1036"/>
          <ac:spMkLst>
            <pc:docMk/>
            <pc:sldMk cId="1660095477" sldId="537"/>
            <ac:spMk id="17" creationId="{D534908A-16DB-4D2C-B0F9-401725E5D96E}"/>
          </ac:spMkLst>
        </pc:spChg>
        <pc:spChg chg="add mod">
          <ac:chgData name="Craig Thomas" userId="00ea655f176af39b" providerId="LiveId" clId="{580751C5-22CE-40A5-B3E0-1346FC6BBE6C}" dt="2019-09-04T18:21:36.215" v="5767" actId="1036"/>
          <ac:spMkLst>
            <pc:docMk/>
            <pc:sldMk cId="1660095477" sldId="537"/>
            <ac:spMk id="18" creationId="{5A771FA9-7DEE-46C4-907A-A84A40A20048}"/>
          </ac:spMkLst>
        </pc:spChg>
        <pc:spChg chg="add mod">
          <ac:chgData name="Craig Thomas" userId="00ea655f176af39b" providerId="LiveId" clId="{580751C5-22CE-40A5-B3E0-1346FC6BBE6C}" dt="2019-09-04T18:21:39.976" v="5769" actId="1036"/>
          <ac:spMkLst>
            <pc:docMk/>
            <pc:sldMk cId="1660095477" sldId="537"/>
            <ac:spMk id="19" creationId="{ECBD3BD9-84D7-44F5-B3F3-2266BFF3B548}"/>
          </ac:spMkLst>
        </pc:spChg>
        <pc:spChg chg="mod">
          <ac:chgData name="Craig Thomas" userId="00ea655f176af39b" providerId="LiveId" clId="{580751C5-22CE-40A5-B3E0-1346FC6BBE6C}" dt="2019-09-04T17:36:57.061" v="4958" actId="6549"/>
          <ac:spMkLst>
            <pc:docMk/>
            <pc:sldMk cId="1660095477" sldId="537"/>
            <ac:spMk id="56329" creationId="{00000000-0000-0000-0000-000000000000}"/>
          </ac:spMkLst>
        </pc:spChg>
        <pc:spChg chg="mod">
          <ac:chgData name="Craig Thomas" userId="00ea655f176af39b" providerId="LiveId" clId="{580751C5-22CE-40A5-B3E0-1346FC6BBE6C}" dt="2019-09-04T17:40:39.579" v="5192" actId="313"/>
          <ac:spMkLst>
            <pc:docMk/>
            <pc:sldMk cId="1660095477" sldId="537"/>
            <ac:spMk id="56335" creationId="{00000000-0000-0000-0000-000000000000}"/>
          </ac:spMkLst>
        </pc:spChg>
        <pc:picChg chg="del">
          <ac:chgData name="Craig Thomas" userId="00ea655f176af39b" providerId="LiveId" clId="{580751C5-22CE-40A5-B3E0-1346FC6BBE6C}" dt="2019-09-04T17:37:00.314" v="4959" actId="478"/>
          <ac:picMkLst>
            <pc:docMk/>
            <pc:sldMk cId="1660095477" sldId="537"/>
            <ac:picMk id="3074" creationId="{76CF83D1-CE0A-42B6-9970-802AFD96EAC4}"/>
          </ac:picMkLst>
        </pc:picChg>
        <pc:picChg chg="add mod">
          <ac:chgData name="Craig Thomas" userId="00ea655f176af39b" providerId="LiveId" clId="{580751C5-22CE-40A5-B3E0-1346FC6BBE6C}" dt="2019-09-04T17:38:21.837" v="5007" actId="1038"/>
          <ac:picMkLst>
            <pc:docMk/>
            <pc:sldMk cId="1660095477" sldId="537"/>
            <ac:picMk id="4098" creationId="{AC081D14-C4F6-423C-8764-75755F16F653}"/>
          </ac:picMkLst>
        </pc:picChg>
      </pc:sldChg>
      <pc:sldChg chg="delSp modSp add modAnim">
        <pc:chgData name="Craig Thomas" userId="00ea655f176af39b" providerId="LiveId" clId="{580751C5-22CE-40A5-B3E0-1346FC6BBE6C}" dt="2019-09-07T13:50:36.917" v="8193" actId="207"/>
        <pc:sldMkLst>
          <pc:docMk/>
          <pc:sldMk cId="723655567" sldId="538"/>
        </pc:sldMkLst>
        <pc:spChg chg="mod">
          <ac:chgData name="Craig Thomas" userId="00ea655f176af39b" providerId="LiveId" clId="{580751C5-22CE-40A5-B3E0-1346FC6BBE6C}" dt="2019-09-04T18:25:23.500" v="5893" actId="14100"/>
          <ac:spMkLst>
            <pc:docMk/>
            <pc:sldMk cId="723655567" sldId="538"/>
            <ac:spMk id="13" creationId="{BF615482-B1AC-4ED9-AE5D-5C3718031C6E}"/>
          </ac:spMkLst>
        </pc:spChg>
        <pc:spChg chg="mod">
          <ac:chgData name="Craig Thomas" userId="00ea655f176af39b" providerId="LiveId" clId="{580751C5-22CE-40A5-B3E0-1346FC6BBE6C}" dt="2019-09-04T18:26:16.734" v="5972" actId="6549"/>
          <ac:spMkLst>
            <pc:docMk/>
            <pc:sldMk cId="723655567" sldId="538"/>
            <ac:spMk id="14" creationId="{1168D7CB-D5DE-4898-B37E-AA06A8DEB344}"/>
          </ac:spMkLst>
        </pc:spChg>
        <pc:spChg chg="mod">
          <ac:chgData name="Craig Thomas" userId="00ea655f176af39b" providerId="LiveId" clId="{580751C5-22CE-40A5-B3E0-1346FC6BBE6C}" dt="2019-09-07T13:50:36.917" v="8193" actId="207"/>
          <ac:spMkLst>
            <pc:docMk/>
            <pc:sldMk cId="723655567" sldId="538"/>
            <ac:spMk id="17" creationId="{D534908A-16DB-4D2C-B0F9-401725E5D96E}"/>
          </ac:spMkLst>
        </pc:spChg>
        <pc:spChg chg="mod">
          <ac:chgData name="Craig Thomas" userId="00ea655f176af39b" providerId="LiveId" clId="{580751C5-22CE-40A5-B3E0-1346FC6BBE6C}" dt="2019-09-04T18:27:27.211" v="6069" actId="6549"/>
          <ac:spMkLst>
            <pc:docMk/>
            <pc:sldMk cId="723655567" sldId="538"/>
            <ac:spMk id="18" creationId="{5A771FA9-7DEE-46C4-907A-A84A40A20048}"/>
          </ac:spMkLst>
        </pc:spChg>
        <pc:spChg chg="del">
          <ac:chgData name="Craig Thomas" userId="00ea655f176af39b" providerId="LiveId" clId="{580751C5-22CE-40A5-B3E0-1346FC6BBE6C}" dt="2019-09-04T18:27:58.815" v="6070" actId="478"/>
          <ac:spMkLst>
            <pc:docMk/>
            <pc:sldMk cId="723655567" sldId="538"/>
            <ac:spMk id="19" creationId="{ECBD3BD9-84D7-44F5-B3F3-2266BFF3B548}"/>
          </ac:spMkLst>
        </pc:spChg>
      </pc:sldChg>
      <pc:sldChg chg="modSp add">
        <pc:chgData name="Craig Thomas" userId="00ea655f176af39b" providerId="LiveId" clId="{580751C5-22CE-40A5-B3E0-1346FC6BBE6C}" dt="2019-09-07T13:50:26.471" v="8191" actId="115"/>
        <pc:sldMkLst>
          <pc:docMk/>
          <pc:sldMk cId="2893981534" sldId="539"/>
        </pc:sldMkLst>
        <pc:spChg chg="mod">
          <ac:chgData name="Craig Thomas" userId="00ea655f176af39b" providerId="LiveId" clId="{580751C5-22CE-40A5-B3E0-1346FC6BBE6C}" dt="2019-09-04T18:29:57.180" v="6190" actId="20577"/>
          <ac:spMkLst>
            <pc:docMk/>
            <pc:sldMk cId="2893981534" sldId="539"/>
            <ac:spMk id="13" creationId="{BF615482-B1AC-4ED9-AE5D-5C3718031C6E}"/>
          </ac:spMkLst>
        </pc:spChg>
        <pc:spChg chg="mod">
          <ac:chgData name="Craig Thomas" userId="00ea655f176af39b" providerId="LiveId" clId="{580751C5-22CE-40A5-B3E0-1346FC6BBE6C}" dt="2019-09-04T18:30:30.383" v="6252" actId="6549"/>
          <ac:spMkLst>
            <pc:docMk/>
            <pc:sldMk cId="2893981534" sldId="539"/>
            <ac:spMk id="14" creationId="{1168D7CB-D5DE-4898-B37E-AA06A8DEB344}"/>
          </ac:spMkLst>
        </pc:spChg>
        <pc:spChg chg="mod">
          <ac:chgData name="Craig Thomas" userId="00ea655f176af39b" providerId="LiveId" clId="{580751C5-22CE-40A5-B3E0-1346FC6BBE6C}" dt="2019-09-07T13:50:26.471" v="8191" actId="115"/>
          <ac:spMkLst>
            <pc:docMk/>
            <pc:sldMk cId="2893981534" sldId="539"/>
            <ac:spMk id="17" creationId="{D534908A-16DB-4D2C-B0F9-401725E5D96E}"/>
          </ac:spMkLst>
        </pc:spChg>
        <pc:spChg chg="mod">
          <ac:chgData name="Craig Thomas" userId="00ea655f176af39b" providerId="LiveId" clId="{580751C5-22CE-40A5-B3E0-1346FC6BBE6C}" dt="2019-09-04T18:31:15.783" v="6363" actId="6549"/>
          <ac:spMkLst>
            <pc:docMk/>
            <pc:sldMk cId="2893981534" sldId="539"/>
            <ac:spMk id="18" creationId="{5A771FA9-7DEE-46C4-907A-A84A40A20048}"/>
          </ac:spMkLst>
        </pc:spChg>
      </pc:sldChg>
      <pc:sldChg chg="addSp delSp modSp add ord modAnim">
        <pc:chgData name="Craig Thomas" userId="00ea655f176af39b" providerId="LiveId" clId="{580751C5-22CE-40A5-B3E0-1346FC6BBE6C}" dt="2019-09-08T12:05:38.538" v="8262" actId="6549"/>
        <pc:sldMkLst>
          <pc:docMk/>
          <pc:sldMk cId="1171859190" sldId="540"/>
        </pc:sldMkLst>
        <pc:spChg chg="mod">
          <ac:chgData name="Craig Thomas" userId="00ea655f176af39b" providerId="LiveId" clId="{580751C5-22CE-40A5-B3E0-1346FC6BBE6C}" dt="2019-09-04T22:16:04.144" v="6910" actId="20577"/>
          <ac:spMkLst>
            <pc:docMk/>
            <pc:sldMk cId="1171859190" sldId="540"/>
            <ac:spMk id="13" creationId="{BF615482-B1AC-4ED9-AE5D-5C3718031C6E}"/>
          </ac:spMkLst>
        </pc:spChg>
        <pc:spChg chg="mod">
          <ac:chgData name="Craig Thomas" userId="00ea655f176af39b" providerId="LiveId" clId="{580751C5-22CE-40A5-B3E0-1346FC6BBE6C}" dt="2019-09-04T22:14:37.785" v="6807" actId="20577"/>
          <ac:spMkLst>
            <pc:docMk/>
            <pc:sldMk cId="1171859190" sldId="540"/>
            <ac:spMk id="14" creationId="{1168D7CB-D5DE-4898-B37E-AA06A8DEB344}"/>
          </ac:spMkLst>
        </pc:spChg>
        <pc:spChg chg="mod">
          <ac:chgData name="Craig Thomas" userId="00ea655f176af39b" providerId="LiveId" clId="{580751C5-22CE-40A5-B3E0-1346FC6BBE6C}" dt="2019-09-08T12:05:38.538" v="8262" actId="6549"/>
          <ac:spMkLst>
            <pc:docMk/>
            <pc:sldMk cId="1171859190" sldId="540"/>
            <ac:spMk id="17" creationId="{D534908A-16DB-4D2C-B0F9-401725E5D96E}"/>
          </ac:spMkLst>
        </pc:spChg>
        <pc:spChg chg="mod">
          <ac:chgData name="Craig Thomas" userId="00ea655f176af39b" providerId="LiveId" clId="{580751C5-22CE-40A5-B3E0-1346FC6BBE6C}" dt="2019-09-04T22:15:33.993" v="6907" actId="6549"/>
          <ac:spMkLst>
            <pc:docMk/>
            <pc:sldMk cId="1171859190" sldId="540"/>
            <ac:spMk id="18" creationId="{5A771FA9-7DEE-46C4-907A-A84A40A20048}"/>
          </ac:spMkLst>
        </pc:spChg>
        <pc:spChg chg="del mod">
          <ac:chgData name="Craig Thomas" userId="00ea655f176af39b" providerId="LiveId" clId="{580751C5-22CE-40A5-B3E0-1346FC6BBE6C}" dt="2019-09-04T22:15:36.961" v="6908" actId="478"/>
          <ac:spMkLst>
            <pc:docMk/>
            <pc:sldMk cId="1171859190" sldId="540"/>
            <ac:spMk id="19" creationId="{ECBD3BD9-84D7-44F5-B3F3-2266BFF3B548}"/>
          </ac:spMkLst>
        </pc:spChg>
        <pc:spChg chg="mod">
          <ac:chgData name="Craig Thomas" userId="00ea655f176af39b" providerId="LiveId" clId="{580751C5-22CE-40A5-B3E0-1346FC6BBE6C}" dt="2019-09-04T18:32:58.173" v="6399" actId="6549"/>
          <ac:spMkLst>
            <pc:docMk/>
            <pc:sldMk cId="1171859190" sldId="540"/>
            <ac:spMk id="56329" creationId="{00000000-0000-0000-0000-000000000000}"/>
          </ac:spMkLst>
        </pc:spChg>
        <pc:spChg chg="mod">
          <ac:chgData name="Craig Thomas" userId="00ea655f176af39b" providerId="LiveId" clId="{580751C5-22CE-40A5-B3E0-1346FC6BBE6C}" dt="2019-09-04T18:38:37.250" v="6555" actId="6549"/>
          <ac:spMkLst>
            <pc:docMk/>
            <pc:sldMk cId="1171859190" sldId="540"/>
            <ac:spMk id="56335" creationId="{00000000-0000-0000-0000-000000000000}"/>
          </ac:spMkLst>
        </pc:spChg>
        <pc:picChg chg="del">
          <ac:chgData name="Craig Thomas" userId="00ea655f176af39b" providerId="LiveId" clId="{580751C5-22CE-40A5-B3E0-1346FC6BBE6C}" dt="2019-09-04T18:34:24.710" v="6400" actId="478"/>
          <ac:picMkLst>
            <pc:docMk/>
            <pc:sldMk cId="1171859190" sldId="540"/>
            <ac:picMk id="4098" creationId="{AC081D14-C4F6-423C-8764-75755F16F653}"/>
          </ac:picMkLst>
        </pc:picChg>
        <pc:picChg chg="add mod">
          <ac:chgData name="Craig Thomas" userId="00ea655f176af39b" providerId="LiveId" clId="{580751C5-22CE-40A5-B3E0-1346FC6BBE6C}" dt="2019-09-04T18:34:40.252" v="6413" actId="1038"/>
          <ac:picMkLst>
            <pc:docMk/>
            <pc:sldMk cId="1171859190" sldId="540"/>
            <ac:picMk id="5122" creationId="{882C1912-2A20-44C1-B419-63FD1598A47B}"/>
          </ac:picMkLst>
        </pc:picChg>
      </pc:sldChg>
    </pc:docChg>
  </pc:docChgLst>
  <pc:docChgLst>
    <pc:chgData name="Craig Thomas" userId="00ea655f176af39b" providerId="LiveId" clId="{F3BE80C3-3E8A-4421-BA98-B49A052FF988}"/>
    <pc:docChg chg="modSld">
      <pc:chgData name="Craig Thomas" userId="00ea655f176af39b" providerId="LiveId" clId="{F3BE80C3-3E8A-4421-BA98-B49A052FF988}" dt="2019-07-14T11:50:45.280" v="436" actId="20577"/>
      <pc:docMkLst>
        <pc:docMk/>
      </pc:docMkLst>
      <pc:sldChg chg="modSp">
        <pc:chgData name="Craig Thomas" userId="00ea655f176af39b" providerId="LiveId" clId="{F3BE80C3-3E8A-4421-BA98-B49A052FF988}" dt="2019-07-12T17:39:04.770" v="122" actId="1035"/>
        <pc:sldMkLst>
          <pc:docMk/>
          <pc:sldMk cId="2523280986" sldId="493"/>
        </pc:sldMkLst>
        <pc:spChg chg="mod">
          <ac:chgData name="Craig Thomas" userId="00ea655f176af39b" providerId="LiveId" clId="{F3BE80C3-3E8A-4421-BA98-B49A052FF988}" dt="2019-07-12T17:38:13.714" v="58" actId="1035"/>
          <ac:spMkLst>
            <pc:docMk/>
            <pc:sldMk cId="2523280986" sldId="493"/>
            <ac:spMk id="4" creationId="{79A9CA28-FBFB-447A-B4D3-42296F31F69F}"/>
          </ac:spMkLst>
        </pc:spChg>
        <pc:spChg chg="mod">
          <ac:chgData name="Craig Thomas" userId="00ea655f176af39b" providerId="LiveId" clId="{F3BE80C3-3E8A-4421-BA98-B49A052FF988}" dt="2019-07-12T17:39:04.770" v="122" actId="1035"/>
          <ac:spMkLst>
            <pc:docMk/>
            <pc:sldMk cId="2523280986" sldId="493"/>
            <ac:spMk id="17" creationId="{751D35F7-BF94-447E-A0BB-0EBABFE11723}"/>
          </ac:spMkLst>
        </pc:spChg>
      </pc:sldChg>
      <pc:sldChg chg="addSp modSp modAnim">
        <pc:chgData name="Craig Thomas" userId="00ea655f176af39b" providerId="LiveId" clId="{F3BE80C3-3E8A-4421-BA98-B49A052FF988}" dt="2019-07-13T16:45:56.679" v="419" actId="1038"/>
        <pc:sldMkLst>
          <pc:docMk/>
          <pc:sldMk cId="2353120001" sldId="512"/>
        </pc:sldMkLst>
        <pc:spChg chg="mod">
          <ac:chgData name="Craig Thomas" userId="00ea655f176af39b" providerId="LiveId" clId="{F3BE80C3-3E8A-4421-BA98-B49A052FF988}" dt="2019-07-12T17:55:35.869" v="142" actId="20577"/>
          <ac:spMkLst>
            <pc:docMk/>
            <pc:sldMk cId="2353120001" sldId="512"/>
            <ac:spMk id="11" creationId="{AA7C4120-1F63-4C66-A24D-744890F04F6D}"/>
          </ac:spMkLst>
        </pc:spChg>
        <pc:spChg chg="add mod">
          <ac:chgData name="Craig Thomas" userId="00ea655f176af39b" providerId="LiveId" clId="{F3BE80C3-3E8A-4421-BA98-B49A052FF988}" dt="2019-07-13T16:45:56.679" v="419" actId="1038"/>
          <ac:spMkLst>
            <pc:docMk/>
            <pc:sldMk cId="2353120001" sldId="512"/>
            <ac:spMk id="13" creationId="{ABF24317-EC18-463C-8C4C-86EECB06E3E3}"/>
          </ac:spMkLst>
        </pc:spChg>
        <pc:spChg chg="mod">
          <ac:chgData name="Craig Thomas" userId="00ea655f176af39b" providerId="LiveId" clId="{F3BE80C3-3E8A-4421-BA98-B49A052FF988}" dt="2019-07-12T17:50:49.370" v="132" actId="20577"/>
          <ac:spMkLst>
            <pc:docMk/>
            <pc:sldMk cId="2353120001" sldId="512"/>
            <ac:spMk id="18" creationId="{FC59F88B-4DAD-4558-B039-062C86F93270}"/>
          </ac:spMkLst>
        </pc:spChg>
        <pc:spChg chg="mod">
          <ac:chgData name="Craig Thomas" userId="00ea655f176af39b" providerId="LiveId" clId="{F3BE80C3-3E8A-4421-BA98-B49A052FF988}" dt="2019-07-13T16:45:42.976" v="414" actId="6549"/>
          <ac:spMkLst>
            <pc:docMk/>
            <pc:sldMk cId="2353120001" sldId="512"/>
            <ac:spMk id="563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9928983-C108-4DE4-AE6B-8BF098B31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1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DDE5-11E4-4EB3-BE8E-3FB096665C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0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8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92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16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7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0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9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6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9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8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0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FC8D4B-B43D-49EB-87B8-6F5F6502BF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5C94D-1805-40EE-A531-07BE9BBC8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1921E-3512-40EF-9429-D0A16B0A0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D034F6-3D3B-4160-A356-3238D9000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E7828-17CB-442F-849A-4BD133093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82B86-3863-4648-9F79-324D12F20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D179-9563-4981-83E4-FB6A0F044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271A-47BA-4902-87DE-4EFB4E11F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73E2D-B632-4C09-A038-CB2A228A6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3E908-D789-45A9-9EAA-832F02305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0208-53B5-495B-BBE1-E2EEB04BC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EFD51-0667-4F90-A0AB-B6B38B32C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60D702-4A5F-4DE3-AB9F-E940FB1C2D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79227">
              <a:srgbClr val="339933"/>
            </a:gs>
            <a:gs pos="69000">
              <a:srgbClr val="006600"/>
            </a:gs>
            <a:gs pos="24000">
              <a:srgbClr val="006600"/>
            </a:gs>
            <a:gs pos="0">
              <a:srgbClr val="003300"/>
            </a:gs>
            <a:gs pos="91000">
              <a:srgbClr val="00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4003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44" y="1868424"/>
            <a:ext cx="2496312" cy="312115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-76200"/>
            <a:ext cx="4495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Responsibilities in marriage</a:t>
            </a:r>
            <a:endParaRPr lang="en-US" sz="48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600200"/>
            <a:ext cx="63246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Marriage is not one-sided; both husbands and wives have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responsibil-ities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, duties, privileges, etc.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10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D534908A-16DB-4D2C-B0F9-401725E5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058180"/>
            <a:ext cx="899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Mutual responsibilities: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081D14-C4F6-423C-8764-75755F16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57" y="-9236"/>
            <a:ext cx="48859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BF615482-B1AC-4ED9-AE5D-5C371803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731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Love one another: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5:33; Titus 2:4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1168D7CB-D5DE-4898-B37E-AA06A8DE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87106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v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Companionship: 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Gen. 2:18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A771FA9-7DEE-46C4-907A-A84A40A2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74623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w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Satisfaction of physical desires: 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Heb. 13:4; 1 Cor. 7:1-5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ECBD3BD9-84D7-44F5-B3F3-2266BFF3B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1380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x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Faithfulness: 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Cor. 6:18; Gal. 5:19-20; Matt. 19:9</a:t>
            </a:r>
          </a:p>
        </p:txBody>
      </p:sp>
    </p:spTree>
    <p:extLst>
      <p:ext uri="{BB962C8B-B14F-4D97-AF65-F5344CB8AC3E}">
        <p14:creationId xmlns:p14="http://schemas.microsoft.com/office/powerpoint/2010/main" val="16600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7" grpId="0"/>
      <p:bldP spid="13" grpId="0"/>
      <p:bldP spid="1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-76200"/>
            <a:ext cx="4495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Responsibilities in marriage</a:t>
            </a:r>
            <a:endParaRPr lang="en-US" sz="48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600200"/>
            <a:ext cx="63246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Marriage is not one-sided; both husbands and wives have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responsibil-ities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, duties, privileges, etc.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11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D534908A-16DB-4D2C-B0F9-401725E5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058180"/>
            <a:ext cx="899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Responsibilities of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wives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mothers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081D14-C4F6-423C-8764-75755F16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57" y="-9236"/>
            <a:ext cx="48859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BF615482-B1AC-4ED9-AE5D-5C371803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Submit to husband: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Pet 3:1-6; Col. 3:18; 1 Tim. 2:12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1168D7CB-D5DE-4898-B37E-AA06A8DE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87106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v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Loving mother: 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Tim. 2:15; 2 Tim. 1:5; 3:15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A771FA9-7DEE-46C4-907A-A84A40A2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74623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w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Homemaker: 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Titus 2:4-5; Prov. 31:10-31</a:t>
            </a:r>
          </a:p>
        </p:txBody>
      </p:sp>
    </p:spTree>
    <p:extLst>
      <p:ext uri="{BB962C8B-B14F-4D97-AF65-F5344CB8AC3E}">
        <p14:creationId xmlns:p14="http://schemas.microsoft.com/office/powerpoint/2010/main" val="7236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-76200"/>
            <a:ext cx="4495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Responsibilities in marriage</a:t>
            </a:r>
            <a:endParaRPr lang="en-US" sz="48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600200"/>
            <a:ext cx="63246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Marriage is not one-sided; both husbands and wives have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responsibil-ities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, duties, privileges, etc.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12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D534908A-16DB-4D2C-B0F9-401725E5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058180"/>
            <a:ext cx="899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Responsibilities of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husbands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fathers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081D14-C4F6-423C-8764-75755F16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57" y="-9236"/>
            <a:ext cx="48859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BF615482-B1AC-4ED9-AE5D-5C371803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Head of family: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5:23-25; 1 Cor. 11:3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1168D7CB-D5DE-4898-B37E-AA06A8DE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87106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v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Love wife: 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5:25; 1 Pet. 3:7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A771FA9-7DEE-46C4-907A-A84A40A2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74623"/>
            <a:ext cx="86105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w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Responsible father: 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6:4; Prov. 22:6; 13:24; 19:18; 29:15-17</a:t>
            </a:r>
          </a:p>
        </p:txBody>
      </p:sp>
    </p:spTree>
    <p:extLst>
      <p:ext uri="{BB962C8B-B14F-4D97-AF65-F5344CB8AC3E}">
        <p14:creationId xmlns:p14="http://schemas.microsoft.com/office/powerpoint/2010/main" val="28939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-76200"/>
            <a:ext cx="4495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Responsibilities of children</a:t>
            </a:r>
            <a:endParaRPr lang="en-US" sz="48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600200"/>
            <a:ext cx="56762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Everyone in the family has res-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ponsibilities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, including children.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13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D534908A-16DB-4D2C-B0F9-401725E5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2667000"/>
            <a:ext cx="899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Responsibilities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of </a:t>
            </a:r>
            <a:r>
              <a:rPr lang="en-US" sz="2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children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F615482-B1AC-4ED9-AE5D-5C371803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42620"/>
            <a:ext cx="861059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Obey parents: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6:1-2; Lk. 2:51-53; Rom. 1:29-32; Prov. 15:20; 17:25; Deut. 21:18-21; Prov. 30:17; Deut. 27:16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1168D7CB-D5DE-4898-B37E-AA06A8DE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68106"/>
            <a:ext cx="861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v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Learn to work: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Lam. 3:27; Eph. 4:28; 1 Tim. 5:4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A771FA9-7DEE-46C4-907A-A84A40A2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55623"/>
            <a:ext cx="86105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w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Learn to love God and His word: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Eph. 6:4; Prov. 22:6 2 Tim. 3:15</a:t>
            </a:r>
          </a:p>
        </p:txBody>
      </p:sp>
      <p:pic>
        <p:nvPicPr>
          <p:cNvPr id="5122" name="Picture 2" descr="Image result for responsibilities">
            <a:extLst>
              <a:ext uri="{FF2B5EF4-FFF2-40B4-BE49-F238E27FC236}">
                <a16:creationId xmlns:a16="http://schemas.microsoft.com/office/drawing/2014/main" id="{882C1912-2A20-44C1-B419-63FD1598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83" y="-3529"/>
            <a:ext cx="33337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7" grpId="0"/>
      <p:bldP spid="13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5" y="1524000"/>
            <a:ext cx="412394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To lead a happy &amp; fulfilling family life we must follow God’s word.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5334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14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EA06630-A028-4A74-81BC-FC02D8AD4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Conclusion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C49B545A-ECD7-449D-B42B-DE09B727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22248"/>
            <a:ext cx="883005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Each family member must learn, accept and faithfully discharge their God-given responsibilities to the family.</a:t>
            </a:r>
          </a:p>
        </p:txBody>
      </p:sp>
      <p:pic>
        <p:nvPicPr>
          <p:cNvPr id="3074" name="Picture 2" descr="Image result for responsibility">
            <a:extLst>
              <a:ext uri="{FF2B5EF4-FFF2-40B4-BE49-F238E27FC236}">
                <a16:creationId xmlns:a16="http://schemas.microsoft.com/office/drawing/2014/main" id="{F2A0ADAF-0213-45A3-AC5E-28A4C280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7" y="-8948"/>
            <a:ext cx="4953001" cy="28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8B291566-638A-4A08-81D8-8DB875286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41448"/>
            <a:ext cx="883005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Obeying God in this realm of life is just as important as obeying Him in other realms (e.g., 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doctrinal correctness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).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CF253443-4229-4C9F-BDB4-D1950F6F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2600"/>
            <a:ext cx="88300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Are you </a:t>
            </a:r>
            <a:r>
              <a:rPr lang="en-US" sz="2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obeying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God in this realm of life?</a:t>
            </a:r>
          </a:p>
        </p:txBody>
      </p:sp>
    </p:spTree>
    <p:extLst>
      <p:ext uri="{BB962C8B-B14F-4D97-AF65-F5344CB8AC3E}">
        <p14:creationId xmlns:p14="http://schemas.microsoft.com/office/powerpoint/2010/main" val="14458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35" grpId="0"/>
      <p:bldP spid="10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6600"/>
            </a:gs>
            <a:gs pos="100000">
              <a:srgbClr val="00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2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5">
            <a:extLst>
              <a:ext uri="{FF2B5EF4-FFF2-40B4-BE49-F238E27FC236}">
                <a16:creationId xmlns:a16="http://schemas.microsoft.com/office/drawing/2014/main" id="{482D0756-7117-48F0-8ABB-32D83A53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" y="1524000"/>
            <a:ext cx="48558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General theme: 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“growing in grace and knowledge of the Lord”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: 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Pet. 3:18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F409D098-1137-4469-8755-D98F8579B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2674203"/>
            <a:ext cx="8763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It is critical to establish a foundation &amp; not remain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“babes”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!  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Pet. 2:2; 1 Cor. 14:20; 2 Pet. 3:1; Matt. 6:33; 2 Pet. 1:5-11</a:t>
            </a:r>
          </a:p>
        </p:txBody>
      </p:sp>
      <p:pic>
        <p:nvPicPr>
          <p:cNvPr id="2050" name="Picture 2" descr="https://www.howtogeek.com/wp-content/uploads/2015/12/img_5669fab28497b.png.pagespeed.ce.JUeC8p2p8i.png">
            <a:extLst>
              <a:ext uri="{FF2B5EF4-FFF2-40B4-BE49-F238E27FC236}">
                <a16:creationId xmlns:a16="http://schemas.microsoft.com/office/drawing/2014/main" id="{C9F8D581-664D-42AD-9673-9371537F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8" y="-11113"/>
            <a:ext cx="4144861" cy="24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689A4AA7-EDF9-4481-AEFF-CC4D29ABF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05200"/>
            <a:ext cx="7315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Christians </a:t>
            </a:r>
            <a:r>
              <a:rPr lang="en-US" sz="22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must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put “first things first”: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Matt. 6:33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8257C31B-B1A7-44A8-ACBC-E4807B8CA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6883"/>
            <a:ext cx="86105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v"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Christians </a:t>
            </a:r>
            <a:r>
              <a:rPr lang="en-US" sz="22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must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diligently strive for spiritual maturity:   </a:t>
            </a:r>
            <a:r>
              <a:rPr lang="en-US" sz="2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Pet. 1:3-11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677F4D1F-2C5F-434D-AE8A-DBC4511F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42184"/>
            <a:ext cx="86105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w"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Christians </a:t>
            </a:r>
            <a:r>
              <a:rPr lang="en-US" sz="22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must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reject worldliness:   </a:t>
            </a:r>
            <a:r>
              <a:rPr lang="en-US" sz="2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Jas. 1:27; 4::4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E282541C-AEB8-44D4-A7C3-3582ACFA0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6105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"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Christians </a:t>
            </a:r>
            <a:r>
              <a:rPr lang="en-US" sz="22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must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remain faithful:   </a:t>
            </a:r>
            <a:r>
              <a:rPr lang="en-US" sz="2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Rev. 2:10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BD23A317-889E-457D-85CA-F6E30B58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36145"/>
            <a:ext cx="86105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y"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Christians </a:t>
            </a:r>
            <a:r>
              <a:rPr lang="en-US" sz="22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must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be diligent Bible students:   </a:t>
            </a:r>
            <a:r>
              <a:rPr lang="en-US" sz="2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Tim. 2:15; Hos. 4:6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85A7B692-10CD-4C89-9653-FF2E3E4E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29036"/>
            <a:ext cx="86105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z"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Christians </a:t>
            </a:r>
            <a:r>
              <a:rPr lang="en-US" sz="22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must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fulfill their responsibilities:   </a:t>
            </a:r>
            <a:r>
              <a:rPr lang="en-US" sz="2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Rom. 14:12</a:t>
            </a:r>
          </a:p>
        </p:txBody>
      </p:sp>
    </p:spTree>
    <p:extLst>
      <p:ext uri="{BB962C8B-B14F-4D97-AF65-F5344CB8AC3E}">
        <p14:creationId xmlns:p14="http://schemas.microsoft.com/office/powerpoint/2010/main" val="25232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19" grpId="0"/>
      <p:bldP spid="20" grpId="0"/>
      <p:bldP spid="12" grpId="0"/>
      <p:bldP spid="10" grpId="0"/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6600"/>
            </a:gs>
            <a:gs pos="100000">
              <a:srgbClr val="00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3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5">
            <a:extLst>
              <a:ext uri="{FF2B5EF4-FFF2-40B4-BE49-F238E27FC236}">
                <a16:creationId xmlns:a16="http://schemas.microsoft.com/office/drawing/2014/main" id="{482D0756-7117-48F0-8ABB-32D83A53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" y="1600200"/>
            <a:ext cx="496214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In today’s society the family is increasingly referred to as an “endangered species.”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2050" name="Picture 2" descr="https://www.howtogeek.com/wp-content/uploads/2015/12/img_5669fab28497b.png.pagespeed.ce.JUeC8p2p8i.png">
            <a:extLst>
              <a:ext uri="{FF2B5EF4-FFF2-40B4-BE49-F238E27FC236}">
                <a16:creationId xmlns:a16="http://schemas.microsoft.com/office/drawing/2014/main" id="{C9F8D581-664D-42AD-9673-9371537F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8" y="-11113"/>
            <a:ext cx="4144861" cy="24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4144604B-0F76-42A6-88C1-D15D59CD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2971800"/>
            <a:ext cx="899159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There was a time when the family and home were the rule, not the exception.  Not so in our time!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ED2EA406-071F-4A65-ADB2-F14E56803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84248"/>
            <a:ext cx="899159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Consider these alarming statistics: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C967E285-20FB-49E6-8327-4F3CF1F3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36757"/>
            <a:ext cx="8534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2017:  ~2.24 M marriages, ~1.1 M divorces.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D9AAF29B-16E5-4C05-B2AF-E79A3AF6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70157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Cohabitation rates rising (~20% of U.S. men &amp; women).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F4B6332-E1D6-4F1D-9706-3E6672634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00245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Divorce rate remains at a dismal ~50%.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4A37EFEA-051C-4A19-BF39-E8DD9FBF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56837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Illegitimacy rate has skyrocketed!  40.7% overall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19" grpId="0"/>
      <p:bldP spid="17" grpId="0"/>
      <p:bldP spid="14" grpId="0"/>
      <p:bldP spid="15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6600"/>
            </a:gs>
            <a:gs pos="100000">
              <a:srgbClr val="00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4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s://www.howtogeek.com/wp-content/uploads/2015/12/img_5669fab28497b.png.pagespeed.ce.JUeC8p2p8i.png">
            <a:extLst>
              <a:ext uri="{FF2B5EF4-FFF2-40B4-BE49-F238E27FC236}">
                <a16:creationId xmlns:a16="http://schemas.microsoft.com/office/drawing/2014/main" id="{C9F8D581-664D-42AD-9673-9371537F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8" y="-11113"/>
            <a:ext cx="4144861" cy="24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5">
            <a:extLst>
              <a:ext uri="{FF2B5EF4-FFF2-40B4-BE49-F238E27FC236}">
                <a16:creationId xmlns:a16="http://schemas.microsoft.com/office/drawing/2014/main" id="{ED2EA406-071F-4A65-ADB2-F14E56803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1524000"/>
            <a:ext cx="4953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Consider these alarming statistics: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C967E285-20FB-49E6-8327-4F3CF1F3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63560"/>
            <a:ext cx="8534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27% of children (under 18) live in single-parent homes.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D9AAF29B-16E5-4C05-B2AF-E79A3AF6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96960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70% of prison inmates grew up w/out a father.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F4B6332-E1D6-4F1D-9706-3E6672634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27048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Fatherless children 3X more like to fail in school.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4A37EFEA-051C-4A19-BF39-E8DD9FBF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83640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Increased chance of divorce &amp; illegitimacy.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3D9D75B8-3225-4D9B-A957-2F669F21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73360"/>
            <a:ext cx="8534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Two times more likely to be high school dropouts.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4E2A2228-871C-4562-B66D-E3CA4F10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06760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Illegitimacy rates have increased ~60% since 1980.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66775797-9B7D-444B-AE41-6878D398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36848"/>
            <a:ext cx="845819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SzPct val="125000"/>
              <a:buFont typeface="Wingdings 2" panose="05020102010507070707" pitchFamily="18" charset="2"/>
              <a:buChar char="Q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40% of teenage girls in high school today will eventually the “head of households.”</a:t>
            </a:r>
            <a:endParaRPr lang="en-US" sz="2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15000">
              <a:srgbClr val="003300"/>
            </a:gs>
            <a:gs pos="75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02BEDA6-2AC8-47D4-AEA9-C37EF916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256" y="6361176"/>
            <a:ext cx="228600" cy="457200"/>
          </a:xfrm>
        </p:spPr>
        <p:txBody>
          <a:bodyPr/>
          <a:lstStyle/>
          <a:p>
            <a:fld id="{FC550496-982E-41DF-B53F-DFD22C9CF57D}" type="slidenum">
              <a:rPr lang="en-US" b="1" smtClean="0">
                <a:latin typeface="Gill Sans MT" panose="020B0502020104020203" pitchFamily="34" charset="0"/>
              </a:rPr>
              <a:pPr/>
              <a:t>5</a:t>
            </a:fld>
            <a:endParaRPr lang="en-US" b="1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67C590-910C-4240-BE63-B93AFA6D156D}"/>
              </a:ext>
            </a:extLst>
          </p:cNvPr>
          <p:cNvCxnSpPr/>
          <p:nvPr/>
        </p:nvCxnSpPr>
        <p:spPr bwMode="auto">
          <a:xfrm>
            <a:off x="-13002" y="3339152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A96D7F0-B9B5-4E01-8512-9810E228CAA0}"/>
              </a:ext>
            </a:extLst>
          </p:cNvPr>
          <p:cNvSpPr/>
          <p:nvPr/>
        </p:nvSpPr>
        <p:spPr>
          <a:xfrm>
            <a:off x="-25571" y="3352800"/>
            <a:ext cx="9144000" cy="373378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Growing in the Grace and Knowledge of the Lord (7):</a:t>
            </a:r>
          </a:p>
          <a:p>
            <a:pPr algn="ctr"/>
            <a:r>
              <a:rPr lang="en-US" sz="6600" b="1" dirty="0">
                <a:solidFill>
                  <a:srgbClr val="FFCC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The Family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CB2E460-E413-4073-B353-9252D417753D}"/>
              </a:ext>
            </a:extLst>
          </p:cNvPr>
          <p:cNvSpPr txBox="1">
            <a:spLocks/>
          </p:cNvSpPr>
          <p:nvPr/>
        </p:nvSpPr>
        <p:spPr>
          <a:xfrm>
            <a:off x="503380" y="6096001"/>
            <a:ext cx="8140398" cy="1142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Psalm 128:3-4</a:t>
            </a:r>
          </a:p>
        </p:txBody>
      </p:sp>
      <p:pic>
        <p:nvPicPr>
          <p:cNvPr id="1026" name="Picture 2" descr="https://i.pinimg.com/originals/8d/46/62/8d466265cb192a7ebbedd81c6733c77e.jpg">
            <a:extLst>
              <a:ext uri="{FF2B5EF4-FFF2-40B4-BE49-F238E27FC236}">
                <a16:creationId xmlns:a16="http://schemas.microsoft.com/office/drawing/2014/main" id="{FC3F9DE3-A4B5-4E76-8BA4-B4E2A4C7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232"/>
            <a:ext cx="9144000" cy="33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152400"/>
            <a:ext cx="502919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Family &amp; nation</a:t>
            </a:r>
            <a:endParaRPr lang="en-US" sz="48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7" y="1524000"/>
            <a:ext cx="45811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As the family goes so goes the nation:  </a:t>
            </a:r>
            <a:r>
              <a:rPr lang="en-US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Psa. 33:12; Prov. 14:34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6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2DC2F72-E726-4C78-9FF4-80D37705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-6727"/>
            <a:ext cx="4419599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7190DF-87E2-4C86-B17E-D7522E31DE4A}"/>
              </a:ext>
            </a:extLst>
          </p:cNvPr>
          <p:cNvSpPr/>
          <p:nvPr/>
        </p:nvSpPr>
        <p:spPr bwMode="auto">
          <a:xfrm>
            <a:off x="116753" y="506896"/>
            <a:ext cx="8857486" cy="5867396"/>
          </a:xfrm>
          <a:prstGeom prst="roundRect">
            <a:avLst/>
          </a:prstGeom>
          <a:gradFill>
            <a:gsLst>
              <a:gs pos="0">
                <a:srgbClr val="003300"/>
              </a:gs>
              <a:gs pos="100000">
                <a:srgbClr val="006600"/>
              </a:gs>
            </a:gsLst>
            <a:lin ang="2700000" scaled="1"/>
          </a:gra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“The strength of a nation is derived from the integrity of its homes.”</a:t>
            </a:r>
          </a:p>
          <a:p>
            <a:pPr algn="r"/>
            <a:r>
              <a:rPr lang="en-US" sz="4800" dirty="0">
                <a:latin typeface="Berlin Sans FB" panose="020E0602020502020306" pitchFamily="34" charset="0"/>
              </a:rPr>
              <a:t>—Confucius</a:t>
            </a:r>
          </a:p>
          <a:p>
            <a:pPr algn="just"/>
            <a:r>
              <a:rPr lang="en-US" sz="1400" dirty="0">
                <a:latin typeface="Berlin Sans FB" panose="020E0602020502020306" pitchFamily="34" charset="0"/>
              </a:rPr>
              <a:t> </a:t>
            </a:r>
          </a:p>
          <a:p>
            <a:pPr algn="just"/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“The hand that rocks the cradle rules the world.”</a:t>
            </a:r>
          </a:p>
          <a:p>
            <a:pPr algn="r"/>
            <a:r>
              <a:rPr lang="en-US" sz="4800" dirty="0">
                <a:latin typeface="Berlin Sans FB" panose="020E0602020502020306" pitchFamily="34" charset="0"/>
              </a:rPr>
              <a:t>—Unknown</a:t>
            </a:r>
          </a:p>
        </p:txBody>
      </p:sp>
    </p:spTree>
    <p:extLst>
      <p:ext uri="{BB962C8B-B14F-4D97-AF65-F5344CB8AC3E}">
        <p14:creationId xmlns:p14="http://schemas.microsoft.com/office/powerpoint/2010/main" val="23531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-89452"/>
            <a:ext cx="4495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Family ordained by God</a:t>
            </a:r>
            <a:endParaRPr lang="en-US" sz="48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600200"/>
            <a:ext cx="472439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Marriage and home 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ordained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regulated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by God:  </a:t>
            </a:r>
            <a:r>
              <a:rPr lang="en-US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Gen. 2:18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7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C9C83E-A6E7-444A-92AD-B9C5F497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-1"/>
            <a:ext cx="4724398" cy="30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D534908A-16DB-4D2C-B0F9-401725E5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810000"/>
            <a:ext cx="89915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God used divine anesthetic and made woman for man:  </a:t>
            </a:r>
            <a:r>
              <a:rPr lang="en-US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Gen. 2:21-25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ED041D8-556D-402D-91A3-B1F4675CF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59740"/>
            <a:ext cx="89915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Marriage is good and favorable (</a:t>
            </a:r>
            <a:r>
              <a:rPr lang="en-US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Prov. 18:22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); the only legitimate outlet for mankind’s sexual needs:  </a:t>
            </a:r>
            <a:r>
              <a:rPr lang="en-US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Heb. 13:4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F0764-4420-4FA3-A764-41492E51C2CB}"/>
              </a:ext>
            </a:extLst>
          </p:cNvPr>
          <p:cNvSpPr/>
          <p:nvPr/>
        </p:nvSpPr>
        <p:spPr bwMode="auto">
          <a:xfrm>
            <a:off x="198579" y="182420"/>
            <a:ext cx="8763002" cy="6477000"/>
          </a:xfrm>
          <a:prstGeom prst="roundRect">
            <a:avLst/>
          </a:prstGeom>
          <a:gradFill>
            <a:gsLst>
              <a:gs pos="0">
                <a:srgbClr val="003300"/>
              </a:gs>
              <a:gs pos="100000">
                <a:srgbClr val="006600"/>
              </a:gs>
            </a:gsLst>
            <a:lin ang="2700000" scaled="1"/>
          </a:gra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“And the </a:t>
            </a:r>
            <a:r>
              <a:rPr lang="en-US" sz="2400" cap="small" dirty="0">
                <a:solidFill>
                  <a:srgbClr val="FFFF00"/>
                </a:solidFill>
                <a:latin typeface="Berlin Sans FB" panose="020E0602020502020306" pitchFamily="34" charset="0"/>
              </a:rPr>
              <a:t>Lord</a:t>
            </a:r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 God caused a deep sleep to fall on Adam, and he slept; and He took one of his ribs, and closed up the flesh in its place. </a:t>
            </a:r>
            <a:r>
              <a:rPr lang="en-US" sz="2400" dirty="0">
                <a:latin typeface="Berlin Sans FB" panose="020E0602020502020306" pitchFamily="34" charset="0"/>
              </a:rPr>
              <a:t>22</a:t>
            </a:r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 Then the rib which the </a:t>
            </a:r>
            <a:r>
              <a:rPr lang="en-US" sz="2400" cap="small" dirty="0">
                <a:solidFill>
                  <a:srgbClr val="FFFF00"/>
                </a:solidFill>
                <a:latin typeface="Berlin Sans FB" panose="020E0602020502020306" pitchFamily="34" charset="0"/>
              </a:rPr>
              <a:t>Lord</a:t>
            </a:r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 God had taken from man He made into a woman, and He brought her to the man. </a:t>
            </a:r>
          </a:p>
          <a:p>
            <a:endParaRPr lang="en-US" sz="800" dirty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latin typeface="Berlin Sans FB" panose="020E0602020502020306" pitchFamily="34" charset="0"/>
              </a:rPr>
              <a:t>23</a:t>
            </a:r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 And Adam said:</a:t>
            </a:r>
          </a:p>
          <a:p>
            <a:endParaRPr lang="en-US" sz="800" dirty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marL="914400" indent="-55563"/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‘This is now bone of my bones</a:t>
            </a:r>
          </a:p>
          <a:p>
            <a:pPr marL="914400" indent="-55563"/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And flesh of my flesh;</a:t>
            </a:r>
          </a:p>
          <a:p>
            <a:pPr marL="914400" indent="-55563"/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She shall be called Woman,</a:t>
            </a:r>
          </a:p>
          <a:p>
            <a:pPr marL="914400" indent="-55563"/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Because she was taken out of Man.’ </a:t>
            </a:r>
          </a:p>
          <a:p>
            <a:endParaRPr lang="en-US" sz="800" dirty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n-US" sz="2400" dirty="0">
                <a:latin typeface="Berlin Sans FB" panose="020E0602020502020306" pitchFamily="34" charset="0"/>
              </a:rPr>
              <a:t>24</a:t>
            </a:r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 Therefore a man shall leave his father and mother and be joined to his wife, and they shall become </a:t>
            </a:r>
            <a:r>
              <a:rPr lang="en-US" sz="2400" u="sng" dirty="0">
                <a:solidFill>
                  <a:srgbClr val="FFCC00"/>
                </a:solidFill>
                <a:latin typeface="Berlin Sans FB" panose="020E0602020502020306" pitchFamily="34" charset="0"/>
              </a:rPr>
              <a:t>one</a:t>
            </a:r>
            <a:r>
              <a:rPr lang="en-US" sz="2400" dirty="0">
                <a:solidFill>
                  <a:srgbClr val="FFCC00"/>
                </a:solidFill>
                <a:latin typeface="Berlin Sans FB" panose="020E0602020502020306" pitchFamily="34" charset="0"/>
              </a:rPr>
              <a:t> </a:t>
            </a:r>
            <a:r>
              <a:rPr lang="en-US" sz="2400" u="sng" dirty="0">
                <a:solidFill>
                  <a:srgbClr val="FFCC00"/>
                </a:solidFill>
                <a:latin typeface="Berlin Sans FB" panose="020E0602020502020306" pitchFamily="34" charset="0"/>
              </a:rPr>
              <a:t>flesh</a:t>
            </a:r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. </a:t>
            </a:r>
            <a:r>
              <a:rPr lang="en-US" sz="2400" dirty="0">
                <a:latin typeface="Berlin Sans FB" panose="020E0602020502020306" pitchFamily="34" charset="0"/>
              </a:rPr>
              <a:t>25</a:t>
            </a:r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 And they were both naked, the man and his wife, and were not ashamed.”</a:t>
            </a:r>
          </a:p>
          <a:p>
            <a:pPr algn="r"/>
            <a:r>
              <a:rPr lang="en-US" sz="2400" dirty="0">
                <a:latin typeface="Berlin Sans FB" panose="020E0602020502020306" pitchFamily="34" charset="0"/>
              </a:rPr>
              <a:t>Genesis 2:21-25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7" grpId="0"/>
      <p:bldP spid="18" grpId="0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-89452"/>
            <a:ext cx="4495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Purpose of marriage</a:t>
            </a:r>
            <a:endParaRPr lang="en-US" sz="48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600200"/>
            <a:ext cx="44287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Silly question? 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NO!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 So many marry for the wrong reasons!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8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D534908A-16DB-4D2C-B0F9-401725E5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051312"/>
            <a:ext cx="89915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Marriages made for the wrong reasons usually are unhappy and do not last: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Matt. 19:9; 1 Jn. 5:3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ED041D8-556D-402D-91A3-B1F4675CF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99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Divine purposes of marriage: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BD1648-86D6-41C6-8E59-BA8D0EAC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F2064C79-E941-4451-98BB-B8144EAD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7315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Meet man’s needs: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Cor. 11:11-12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C910FC11-8A47-4E81-A442-57512EF0E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79883"/>
            <a:ext cx="861059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v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Propagate and nurture the human family: 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Gen. 1:28; Eph. 6:1-4; Rom. 1:24-27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5218152B-BE37-4707-AE83-FC4B0CC3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60757"/>
            <a:ext cx="861059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w"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Moral purity of the human family:   </a:t>
            </a: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Cor. 7:2; Heb. 13:4</a:t>
            </a:r>
          </a:p>
        </p:txBody>
      </p:sp>
    </p:spTree>
    <p:extLst>
      <p:ext uri="{BB962C8B-B14F-4D97-AF65-F5344CB8AC3E}">
        <p14:creationId xmlns:p14="http://schemas.microsoft.com/office/powerpoint/2010/main" val="25353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7" grpId="0"/>
      <p:bldP spid="1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12000">
              <a:srgbClr val="003300"/>
            </a:gs>
            <a:gs pos="100000">
              <a:srgbClr val="00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00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85975" y="6492875"/>
            <a:ext cx="40386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The Family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-76200"/>
            <a:ext cx="4495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Marriage is for life!</a:t>
            </a:r>
            <a:endParaRPr lang="en-US" sz="4800" u="sng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600200"/>
            <a:ext cx="44287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We all need to learn that lesson!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Rom. 7:1-4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9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D534908A-16DB-4D2C-B0F9-401725E5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2667000"/>
            <a:ext cx="89915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Only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two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scriptural reasons which allow one to be married more than once: 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(1)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death of spouse (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Rom. 7:1-4; 1 Cor. 7:39-40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), and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(2)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sexual infidelity of spouse (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Matt. 19:9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).</a:t>
            </a: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CF83D1-CE0A-42B6-9970-802AFD96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"/>
            <a:ext cx="4800600" cy="27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B61C7A10-AE4B-4A5C-A766-B2DC4F8D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89915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God permits “separation”; but both spouses must remain unmarried:  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 Cor. 7:10-11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602B0D5C-CACB-46F0-AE9A-E5546C0A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75293"/>
            <a:ext cx="89915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God’s rule for marriage: 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“One man for one woman for life with only one exception.”</a:t>
            </a:r>
          </a:p>
        </p:txBody>
      </p:sp>
    </p:spTree>
    <p:extLst>
      <p:ext uri="{BB962C8B-B14F-4D97-AF65-F5344CB8AC3E}">
        <p14:creationId xmlns:p14="http://schemas.microsoft.com/office/powerpoint/2010/main" val="12860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17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12507</TotalTime>
  <Words>1107</Words>
  <Application>Microsoft Office PowerPoint</Application>
  <PresentationFormat>On-screen Show (4:3)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Berlin Sans FB</vt:lpstr>
      <vt:lpstr>Berlin Sans FB Demi</vt:lpstr>
      <vt:lpstr>Cambria</vt:lpstr>
      <vt:lpstr>Gill Sans MT</vt:lpstr>
      <vt:lpstr>Nyala</vt:lpstr>
      <vt:lpstr>Tahoma</vt:lpstr>
      <vt:lpstr>Times New Roman</vt:lpstr>
      <vt:lpstr>Wingdings</vt:lpstr>
      <vt:lpstr>Wingdings 2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Grace and Knowledge of the Lord:  Lesson 7:  The Family</dc:title>
  <dc:creator>Craig Thomas</dc:creator>
  <dc:description>Deckerville:  01/25/2004
Westside:  09/08/2019 AM</dc:description>
  <cp:lastModifiedBy>Craig Thomas</cp:lastModifiedBy>
  <cp:revision>276</cp:revision>
  <dcterms:created xsi:type="dcterms:W3CDTF">2003-10-05T01:10:12Z</dcterms:created>
  <dcterms:modified xsi:type="dcterms:W3CDTF">2019-09-08T12:05:41Z</dcterms:modified>
</cp:coreProperties>
</file>