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4"/>
  </p:notesMasterIdLst>
  <p:sldIdLst>
    <p:sldId id="386" r:id="rId2"/>
    <p:sldId id="512" r:id="rId3"/>
    <p:sldId id="273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  <p:sldId id="51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66"/>
    <a:srgbClr val="0000CC"/>
    <a:srgbClr val="000066"/>
    <a:srgbClr val="FFCC66"/>
    <a:srgbClr val="990000"/>
    <a:srgbClr val="990033"/>
    <a:srgbClr val="8000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C4308-0233-4D7A-B387-F9F71A931C8B}" v="9455" dt="2019-11-11T02:24:58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104" d="100"/>
          <a:sy n="104" d="100"/>
        </p:scale>
        <p:origin x="8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61767E7A-C002-41AD-BB12-0A7C658E40C2}"/>
    <pc:docChg chg="custSel addSld modSld">
      <pc:chgData name="Craig Thomas" userId="00ea655f176af39b" providerId="LiveId" clId="{61767E7A-C002-41AD-BB12-0A7C658E40C2}" dt="2019-05-21T14:19:23.235" v="177"/>
      <pc:docMkLst>
        <pc:docMk/>
      </pc:docMkLst>
      <pc:sldChg chg="addSp delSp modSp delAnim modAnim">
        <pc:chgData name="Craig Thomas" userId="00ea655f176af39b" providerId="LiveId" clId="{61767E7A-C002-41AD-BB12-0A7C658E40C2}" dt="2019-05-21T14:04:23.332" v="145"/>
        <pc:sldMkLst>
          <pc:docMk/>
          <pc:sldMk cId="1429094725" sldId="273"/>
        </pc:sldMkLst>
        <pc:spChg chg="del">
          <ac:chgData name="Craig Thomas" userId="00ea655f176af39b" providerId="LiveId" clId="{61767E7A-C002-41AD-BB12-0A7C658E40C2}" dt="2019-05-21T14:00:31.315" v="72" actId="478"/>
          <ac:spMkLst>
            <pc:docMk/>
            <pc:sldMk cId="1429094725" sldId="273"/>
            <ac:spMk id="6" creationId="{00000000-0000-0000-0000-000000000000}"/>
          </ac:spMkLst>
        </pc:spChg>
        <pc:spChg chg="mod">
          <ac:chgData name="Craig Thomas" userId="00ea655f176af39b" providerId="LiveId" clId="{61767E7A-C002-41AD-BB12-0A7C658E40C2}" dt="2019-05-21T14:00:41.261" v="100" actId="1036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61767E7A-C002-41AD-BB12-0A7C658E40C2}" dt="2019-05-21T14:01:20.103" v="122" actId="20577"/>
          <ac:spMkLst>
            <pc:docMk/>
            <pc:sldMk cId="1429094725" sldId="273"/>
            <ac:spMk id="10" creationId="{5CB2E460-E413-4073-B353-9252D417753D}"/>
          </ac:spMkLst>
        </pc:spChg>
        <pc:picChg chg="add mod">
          <ac:chgData name="Craig Thomas" userId="00ea655f176af39b" providerId="LiveId" clId="{61767E7A-C002-41AD-BB12-0A7C658E40C2}" dt="2019-05-21T14:03:50.419" v="143" actId="1036"/>
          <ac:picMkLst>
            <pc:docMk/>
            <pc:sldMk cId="1429094725" sldId="273"/>
            <ac:picMk id="1026" creationId="{923F6E73-1747-46F7-8C18-007B06D5612B}"/>
          </ac:picMkLst>
        </pc:picChg>
      </pc:sldChg>
    </pc:docChg>
  </pc:docChgLst>
  <pc:docChgLst>
    <pc:chgData name="Craig Thomas" userId="00ea655f176af39b" providerId="LiveId" clId="{5F6B67B2-1989-49BA-B32A-F14A0E0CAFBF}"/>
    <pc:docChg chg="undo custSel addSld delSld modSld">
      <pc:chgData name="Craig Thomas" userId="00ea655f176af39b" providerId="LiveId" clId="{5F6B67B2-1989-49BA-B32A-F14A0E0CAFBF}" dt="2019-06-01T14:18:59.176" v="5987" actId="255"/>
      <pc:docMkLst>
        <pc:docMk/>
      </pc:docMkLst>
      <pc:sldChg chg="addSp delSp modSp modAnim">
        <pc:chgData name="Craig Thomas" userId="00ea655f176af39b" providerId="LiveId" clId="{5F6B67B2-1989-49BA-B32A-F14A0E0CAFBF}" dt="2019-05-22T17:39:23.640" v="39"/>
        <pc:sldMkLst>
          <pc:docMk/>
          <pc:sldMk cId="1429094725" sldId="273"/>
        </pc:sldMkLst>
        <pc:picChg chg="add mod">
          <ac:chgData name="Craig Thomas" userId="00ea655f176af39b" providerId="LiveId" clId="{5F6B67B2-1989-49BA-B32A-F14A0E0CAFBF}" dt="2019-05-22T17:39:03.711" v="38" actId="1036"/>
          <ac:picMkLst>
            <pc:docMk/>
            <pc:sldMk cId="1429094725" sldId="273"/>
            <ac:picMk id="9" creationId="{AEF82D08-0A65-42EF-82E2-FD011DD7E618}"/>
          </ac:picMkLst>
        </pc:picChg>
        <pc:picChg chg="del">
          <ac:chgData name="Craig Thomas" userId="00ea655f176af39b" providerId="LiveId" clId="{5F6B67B2-1989-49BA-B32A-F14A0E0CAFBF}" dt="2019-05-22T17:38:46.641" v="20" actId="478"/>
          <ac:picMkLst>
            <pc:docMk/>
            <pc:sldMk cId="1429094725" sldId="273"/>
            <ac:picMk id="1026" creationId="{923F6E73-1747-46F7-8C18-007B06D5612B}"/>
          </ac:picMkLst>
        </pc:picChg>
      </pc:sldChg>
      <pc:sldChg chg="addSp delSp modSp modAnim">
        <pc:chgData name="Craig Thomas" userId="00ea655f176af39b" providerId="LiveId" clId="{5F6B67B2-1989-49BA-B32A-F14A0E0CAFBF}" dt="2019-06-01T13:40:15.160" v="5676"/>
        <pc:sldMkLst>
          <pc:docMk/>
          <pc:sldMk cId="2523280986" sldId="493"/>
        </pc:sldMkLst>
        <pc:spChg chg="add mod">
          <ac:chgData name="Craig Thomas" userId="00ea655f176af39b" providerId="LiveId" clId="{5F6B67B2-1989-49BA-B32A-F14A0E0CAFBF}" dt="2019-05-22T17:55:17.317" v="1716" actId="1036"/>
          <ac:spMkLst>
            <pc:docMk/>
            <pc:sldMk cId="2523280986" sldId="493"/>
            <ac:spMk id="4" creationId="{358424EF-45E3-402D-A3A0-4B714A1CCCB4}"/>
          </ac:spMkLst>
        </pc:spChg>
        <pc:spChg chg="del">
          <ac:chgData name="Craig Thomas" userId="00ea655f176af39b" providerId="LiveId" clId="{5F6B67B2-1989-49BA-B32A-F14A0E0CAFBF}" dt="2019-05-22T17:41:29.415" v="307" actId="478"/>
          <ac:spMkLst>
            <pc:docMk/>
            <pc:sldMk cId="2523280986" sldId="493"/>
            <ac:spMk id="12" creationId="{DCC5CD11-A186-4659-98F0-10734E780F85}"/>
          </ac:spMkLst>
        </pc:spChg>
        <pc:spChg chg="del">
          <ac:chgData name="Craig Thomas" userId="00ea655f176af39b" providerId="LiveId" clId="{5F6B67B2-1989-49BA-B32A-F14A0E0CAFBF}" dt="2019-05-22T17:41:29.415" v="307" actId="478"/>
          <ac:spMkLst>
            <pc:docMk/>
            <pc:sldMk cId="2523280986" sldId="493"/>
            <ac:spMk id="13" creationId="{FF61024C-D442-4C94-9F87-4E4562FED3A2}"/>
          </ac:spMkLst>
        </pc:spChg>
        <pc:spChg chg="del">
          <ac:chgData name="Craig Thomas" userId="00ea655f176af39b" providerId="LiveId" clId="{5F6B67B2-1989-49BA-B32A-F14A0E0CAFBF}" dt="2019-05-22T17:41:29.415" v="307" actId="478"/>
          <ac:spMkLst>
            <pc:docMk/>
            <pc:sldMk cId="2523280986" sldId="493"/>
            <ac:spMk id="14" creationId="{61FED26A-B124-4851-84D5-023335D440D3}"/>
          </ac:spMkLst>
        </pc:spChg>
        <pc:spChg chg="add mod">
          <ac:chgData name="Craig Thomas" userId="00ea655f176af39b" providerId="LiveId" clId="{5F6B67B2-1989-49BA-B32A-F14A0E0CAFBF}" dt="2019-05-22T19:32:15.934" v="5183" actId="1036"/>
          <ac:spMkLst>
            <pc:docMk/>
            <pc:sldMk cId="2523280986" sldId="493"/>
            <ac:spMk id="17" creationId="{39D82EEC-BF81-4B0C-BBAB-34B73915FA8A}"/>
          </ac:spMkLst>
        </pc:spChg>
        <pc:spChg chg="del">
          <ac:chgData name="Craig Thomas" userId="00ea655f176af39b" providerId="LiveId" clId="{5F6B67B2-1989-49BA-B32A-F14A0E0CAFBF}" dt="2019-05-22T17:41:29.415" v="307" actId="478"/>
          <ac:spMkLst>
            <pc:docMk/>
            <pc:sldMk cId="2523280986" sldId="493"/>
            <ac:spMk id="18" creationId="{6B392A24-BAE2-4662-AF74-91FA0FEB564B}"/>
          </ac:spMkLst>
        </pc:spChg>
        <pc:spChg chg="mod">
          <ac:chgData name="Craig Thomas" userId="00ea655f176af39b" providerId="LiveId" clId="{5F6B67B2-1989-49BA-B32A-F14A0E0CAFBF}" dt="2019-05-22T17:53:01.520" v="1315" actId="403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5F6B67B2-1989-49BA-B32A-F14A0E0CAFBF}" dt="2019-05-22T17:55:04.814" v="1656" actId="1035"/>
          <ac:spMkLst>
            <pc:docMk/>
            <pc:sldMk cId="2523280986" sldId="493"/>
            <ac:spMk id="20" creationId="{F409D098-1137-4469-8755-D98F8579B75A}"/>
          </ac:spMkLst>
        </pc:spChg>
        <pc:spChg chg="del">
          <ac:chgData name="Craig Thomas" userId="00ea655f176af39b" providerId="LiveId" clId="{5F6B67B2-1989-49BA-B32A-F14A0E0CAFBF}" dt="2019-05-22T17:41:29.415" v="307" actId="478"/>
          <ac:spMkLst>
            <pc:docMk/>
            <pc:sldMk cId="2523280986" sldId="493"/>
            <ac:spMk id="21" creationId="{E62E26BF-C8A7-42FA-AED6-5E38DEB4DE70}"/>
          </ac:spMkLst>
        </pc:spChg>
        <pc:spChg chg="del">
          <ac:chgData name="Craig Thomas" userId="00ea655f176af39b" providerId="LiveId" clId="{5F6B67B2-1989-49BA-B32A-F14A0E0CAFBF}" dt="2019-05-22T17:41:29.415" v="307" actId="478"/>
          <ac:spMkLst>
            <pc:docMk/>
            <pc:sldMk cId="2523280986" sldId="493"/>
            <ac:spMk id="26" creationId="{AF191264-C122-4CAB-B15E-0F71E74F53C8}"/>
          </ac:spMkLst>
        </pc:spChg>
        <pc:picChg chg="add del mod">
          <ac:chgData name="Craig Thomas" userId="00ea655f176af39b" providerId="LiveId" clId="{5F6B67B2-1989-49BA-B32A-F14A0E0CAFBF}" dt="2019-05-22T17:38:43.683" v="19" actId="478"/>
          <ac:picMkLst>
            <pc:docMk/>
            <pc:sldMk cId="2523280986" sldId="493"/>
            <ac:picMk id="15" creationId="{0550665D-CD17-4CAB-9789-6F8F572F00CB}"/>
          </ac:picMkLst>
        </pc:picChg>
        <pc:picChg chg="add mod">
          <ac:chgData name="Craig Thomas" userId="00ea655f176af39b" providerId="LiveId" clId="{5F6B67B2-1989-49BA-B32A-F14A0E0CAFBF}" dt="2019-05-22T17:38:38.915" v="18" actId="14100"/>
          <ac:picMkLst>
            <pc:docMk/>
            <pc:sldMk cId="2523280986" sldId="493"/>
            <ac:picMk id="16" creationId="{B9AF81F3-82A3-4FB3-9AE3-36E1337FDC42}"/>
          </ac:picMkLst>
        </pc:picChg>
      </pc:sldChg>
      <pc:sldChg chg="addSp delSp modSp modAnim">
        <pc:chgData name="Craig Thomas" userId="00ea655f176af39b" providerId="LiveId" clId="{5F6B67B2-1989-49BA-B32A-F14A0E0CAFBF}" dt="2019-06-01T13:56:26.819" v="5710" actId="20577"/>
        <pc:sldMkLst>
          <pc:docMk/>
          <pc:sldMk cId="2353120001" sldId="512"/>
        </pc:sldMkLst>
        <pc:spChg chg="add mod">
          <ac:chgData name="Craig Thomas" userId="00ea655f176af39b" providerId="LiveId" clId="{5F6B67B2-1989-49BA-B32A-F14A0E0CAFBF}" dt="2019-05-22T18:22:21.812" v="2641" actId="1036"/>
          <ac:spMkLst>
            <pc:docMk/>
            <pc:sldMk cId="2353120001" sldId="512"/>
            <ac:spMk id="11" creationId="{4381FBB6-F8E2-48A5-8A9F-3C90065A3F9F}"/>
          </ac:spMkLst>
        </pc:spChg>
        <pc:spChg chg="add mod">
          <ac:chgData name="Craig Thomas" userId="00ea655f176af39b" providerId="LiveId" clId="{5F6B67B2-1989-49BA-B32A-F14A0E0CAFBF}" dt="2019-06-01T13:56:26.819" v="5710" actId="20577"/>
          <ac:spMkLst>
            <pc:docMk/>
            <pc:sldMk cId="2353120001" sldId="512"/>
            <ac:spMk id="12" creationId="{2B58CB23-93F2-4774-96DD-D33F103C5E6D}"/>
          </ac:spMkLst>
        </pc:spChg>
        <pc:spChg chg="add mod">
          <ac:chgData name="Craig Thomas" userId="00ea655f176af39b" providerId="LiveId" clId="{5F6B67B2-1989-49BA-B32A-F14A0E0CAFBF}" dt="2019-06-01T13:56:19.857" v="5698" actId="6549"/>
          <ac:spMkLst>
            <pc:docMk/>
            <pc:sldMk cId="2353120001" sldId="512"/>
            <ac:spMk id="13" creationId="{C071E663-0951-40B2-988C-7178BC5E3A14}"/>
          </ac:spMkLst>
        </pc:spChg>
        <pc:spChg chg="add mod">
          <ac:chgData name="Craig Thomas" userId="00ea655f176af39b" providerId="LiveId" clId="{5F6B67B2-1989-49BA-B32A-F14A0E0CAFBF}" dt="2019-06-01T13:56:12.949" v="5687" actId="20577"/>
          <ac:spMkLst>
            <pc:docMk/>
            <pc:sldMk cId="2353120001" sldId="512"/>
            <ac:spMk id="15" creationId="{E8CF49AA-AB78-49DA-B235-7BBB602BD793}"/>
          </ac:spMkLst>
        </pc:spChg>
        <pc:spChg chg="mod">
          <ac:chgData name="Craig Thomas" userId="00ea655f176af39b" providerId="LiveId" clId="{5F6B67B2-1989-49BA-B32A-F14A0E0CAFBF}" dt="2019-05-22T18:22:21.812" v="2641" actId="1036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5F6B67B2-1989-49BA-B32A-F14A0E0CAFBF}" dt="2019-05-22T18:07:57.605" v="2077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5F6B67B2-1989-49BA-B32A-F14A0E0CAFBF}" dt="2019-05-22T18:06:32.618" v="2059" actId="14100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5F6B67B2-1989-49BA-B32A-F14A0E0CAFBF}" dt="2019-05-22T18:22:06.158" v="2630" actId="255"/>
          <ac:spMkLst>
            <pc:docMk/>
            <pc:sldMk cId="2353120001" sldId="512"/>
            <ac:spMk id="56335" creationId="{00000000-0000-0000-0000-000000000000}"/>
          </ac:spMkLst>
        </pc:spChg>
        <pc:picChg chg="add mod">
          <ac:chgData name="Craig Thomas" userId="00ea655f176af39b" providerId="LiveId" clId="{5F6B67B2-1989-49BA-B32A-F14A0E0CAFBF}" dt="2019-05-22T18:07:15.892" v="2074" actId="1035"/>
          <ac:picMkLst>
            <pc:docMk/>
            <pc:sldMk cId="2353120001" sldId="512"/>
            <ac:picMk id="10" creationId="{4BF5A397-99A3-4057-ABED-F0BE4737A8E2}"/>
          </ac:picMkLst>
        </pc:picChg>
        <pc:picChg chg="del">
          <ac:chgData name="Craig Thomas" userId="00ea655f176af39b" providerId="LiveId" clId="{5F6B67B2-1989-49BA-B32A-F14A0E0CAFBF}" dt="2019-05-22T18:06:49.065" v="2061" actId="478"/>
          <ac:picMkLst>
            <pc:docMk/>
            <pc:sldMk cId="2353120001" sldId="512"/>
            <ac:picMk id="14" creationId="{620075A2-DBF2-4149-8468-ADD1F10D92AB}"/>
          </ac:picMkLst>
        </pc:picChg>
      </pc:sldChg>
      <pc:sldChg chg="addSp modSp modAnim">
        <pc:chgData name="Craig Thomas" userId="00ea655f176af39b" providerId="LiveId" clId="{5F6B67B2-1989-49BA-B32A-F14A0E0CAFBF}" dt="2019-06-01T14:18:59.176" v="5987" actId="255"/>
        <pc:sldMkLst>
          <pc:docMk/>
          <pc:sldMk cId="2816347452" sldId="513"/>
        </pc:sldMkLst>
        <pc:spChg chg="add mod">
          <ac:chgData name="Craig Thomas" userId="00ea655f176af39b" providerId="LiveId" clId="{5F6B67B2-1989-49BA-B32A-F14A0E0CAFBF}" dt="2019-05-22T19:30:20.627" v="5025" actId="1035"/>
          <ac:spMkLst>
            <pc:docMk/>
            <pc:sldMk cId="2816347452" sldId="513"/>
            <ac:spMk id="11" creationId="{3609EBE0-775B-4A67-8E80-14A1C046BD53}"/>
          </ac:spMkLst>
        </pc:spChg>
        <pc:spChg chg="add mod">
          <ac:chgData name="Craig Thomas" userId="00ea655f176af39b" providerId="LiveId" clId="{5F6B67B2-1989-49BA-B32A-F14A0E0CAFBF}" dt="2019-06-01T14:16:34.607" v="5790" actId="207"/>
          <ac:spMkLst>
            <pc:docMk/>
            <pc:sldMk cId="2816347452" sldId="513"/>
            <ac:spMk id="12" creationId="{955E51D0-6563-4596-B276-8A7A2C51F2BD}"/>
          </ac:spMkLst>
        </pc:spChg>
        <pc:spChg chg="add mod ord">
          <ac:chgData name="Craig Thomas" userId="00ea655f176af39b" providerId="LiveId" clId="{5F6B67B2-1989-49BA-B32A-F14A0E0CAFBF}" dt="2019-06-01T14:18:59.176" v="5987" actId="255"/>
          <ac:spMkLst>
            <pc:docMk/>
            <pc:sldMk cId="2816347452" sldId="513"/>
            <ac:spMk id="13" creationId="{BA8F2D60-796D-41D1-8036-5771F9669D16}"/>
          </ac:spMkLst>
        </pc:spChg>
        <pc:spChg chg="add mod">
          <ac:chgData name="Craig Thomas" userId="00ea655f176af39b" providerId="LiveId" clId="{5F6B67B2-1989-49BA-B32A-F14A0E0CAFBF}" dt="2019-05-22T19:36:23.527" v="5633" actId="20577"/>
          <ac:spMkLst>
            <pc:docMk/>
            <pc:sldMk cId="2816347452" sldId="513"/>
            <ac:spMk id="14" creationId="{D8284F84-051E-4C99-A810-DB937E9FC414}"/>
          </ac:spMkLst>
        </pc:spChg>
        <pc:spChg chg="mod">
          <ac:chgData name="Craig Thomas" userId="00ea655f176af39b" providerId="LiveId" clId="{5F6B67B2-1989-49BA-B32A-F14A0E0CAFBF}" dt="2019-05-22T19:29:47.671" v="4970" actId="6549"/>
          <ac:spMkLst>
            <pc:docMk/>
            <pc:sldMk cId="2816347452" sldId="513"/>
            <ac:spMk id="18" creationId="{FC59F88B-4DAD-4558-B039-062C86F93270}"/>
          </ac:spMkLst>
        </pc:spChg>
        <pc:spChg chg="mod">
          <ac:chgData name="Craig Thomas" userId="00ea655f176af39b" providerId="LiveId" clId="{5F6B67B2-1989-49BA-B32A-F14A0E0CAFBF}" dt="2019-05-22T18:07:57.605" v="2077"/>
          <ac:spMkLst>
            <pc:docMk/>
            <pc:sldMk cId="2816347452" sldId="513"/>
            <ac:spMk id="56324" creationId="{00000000-0000-0000-0000-000000000000}"/>
          </ac:spMkLst>
        </pc:spChg>
        <pc:spChg chg="mod">
          <ac:chgData name="Craig Thomas" userId="00ea655f176af39b" providerId="LiveId" clId="{5F6B67B2-1989-49BA-B32A-F14A0E0CAFBF}" dt="2019-05-22T19:29:14.378" v="4876" actId="403"/>
          <ac:spMkLst>
            <pc:docMk/>
            <pc:sldMk cId="2816347452" sldId="513"/>
            <ac:spMk id="56335" creationId="{00000000-0000-0000-0000-000000000000}"/>
          </ac:spMkLst>
        </pc:spChg>
        <pc:picChg chg="add mod">
          <ac:chgData name="Craig Thomas" userId="00ea655f176af39b" providerId="LiveId" clId="{5F6B67B2-1989-49BA-B32A-F14A0E0CAFBF}" dt="2019-05-22T19:30:14.797" v="5023" actId="14100"/>
          <ac:picMkLst>
            <pc:docMk/>
            <pc:sldMk cId="2816347452" sldId="513"/>
            <ac:picMk id="9" creationId="{BF1262C5-FFD3-40AF-AEC1-7A911B9D0548}"/>
          </ac:picMkLst>
        </pc:picChg>
      </pc:sldChg>
      <pc:sldChg chg="addSp delSp modSp add modAnim">
        <pc:chgData name="Craig Thomas" userId="00ea655f176af39b" providerId="LiveId" clId="{5F6B67B2-1989-49BA-B32A-F14A0E0CAFBF}" dt="2019-05-30T18:01:10.654" v="5658" actId="20577"/>
        <pc:sldMkLst>
          <pc:docMk/>
          <pc:sldMk cId="191712518" sldId="515"/>
        </pc:sldMkLst>
        <pc:spChg chg="mod">
          <ac:chgData name="Craig Thomas" userId="00ea655f176af39b" providerId="LiveId" clId="{5F6B67B2-1989-49BA-B32A-F14A0E0CAFBF}" dt="2019-05-30T18:01:10.654" v="5658" actId="20577"/>
          <ac:spMkLst>
            <pc:docMk/>
            <pc:sldMk cId="191712518" sldId="515"/>
            <ac:spMk id="11" creationId="{4381FBB6-F8E2-48A5-8A9F-3C90065A3F9F}"/>
          </ac:spMkLst>
        </pc:spChg>
        <pc:spChg chg="mod">
          <ac:chgData name="Craig Thomas" userId="00ea655f176af39b" providerId="LiveId" clId="{5F6B67B2-1989-49BA-B32A-F14A0E0CAFBF}" dt="2019-05-22T18:56:48.090" v="3583" actId="1036"/>
          <ac:spMkLst>
            <pc:docMk/>
            <pc:sldMk cId="191712518" sldId="515"/>
            <ac:spMk id="12" creationId="{2B58CB23-93F2-4774-96DD-D33F103C5E6D}"/>
          </ac:spMkLst>
        </pc:spChg>
        <pc:spChg chg="mod">
          <ac:chgData name="Craig Thomas" userId="00ea655f176af39b" providerId="LiveId" clId="{5F6B67B2-1989-49BA-B32A-F14A0E0CAFBF}" dt="2019-05-22T18:57:37.434" v="3607" actId="6549"/>
          <ac:spMkLst>
            <pc:docMk/>
            <pc:sldMk cId="191712518" sldId="515"/>
            <ac:spMk id="13" creationId="{C071E663-0951-40B2-988C-7178BC5E3A14}"/>
          </ac:spMkLst>
        </pc:spChg>
        <pc:spChg chg="del mod">
          <ac:chgData name="Craig Thomas" userId="00ea655f176af39b" providerId="LiveId" clId="{5F6B67B2-1989-49BA-B32A-F14A0E0CAFBF}" dt="2019-05-22T18:56:37.106" v="3573" actId="478"/>
          <ac:spMkLst>
            <pc:docMk/>
            <pc:sldMk cId="191712518" sldId="515"/>
            <ac:spMk id="15" creationId="{E8CF49AA-AB78-49DA-B235-7BBB602BD793}"/>
          </ac:spMkLst>
        </pc:spChg>
        <pc:spChg chg="del">
          <ac:chgData name="Craig Thomas" userId="00ea655f176af39b" providerId="LiveId" clId="{5F6B67B2-1989-49BA-B32A-F14A0E0CAFBF}" dt="2019-05-22T18:40:38.315" v="2956" actId="478"/>
          <ac:spMkLst>
            <pc:docMk/>
            <pc:sldMk cId="191712518" sldId="515"/>
            <ac:spMk id="18" creationId="{FC59F88B-4DAD-4558-B039-062C86F93270}"/>
          </ac:spMkLst>
        </pc:spChg>
        <pc:spChg chg="mod">
          <ac:chgData name="Craig Thomas" userId="00ea655f176af39b" providerId="LiveId" clId="{5F6B67B2-1989-49BA-B32A-F14A0E0CAFBF}" dt="2019-05-22T18:26:51.154" v="2882" actId="6549"/>
          <ac:spMkLst>
            <pc:docMk/>
            <pc:sldMk cId="191712518" sldId="515"/>
            <ac:spMk id="56329" creationId="{00000000-0000-0000-0000-000000000000}"/>
          </ac:spMkLst>
        </pc:spChg>
        <pc:spChg chg="mod">
          <ac:chgData name="Craig Thomas" userId="00ea655f176af39b" providerId="LiveId" clId="{5F6B67B2-1989-49BA-B32A-F14A0E0CAFBF}" dt="2019-05-22T18:41:31.938" v="3058" actId="14100"/>
          <ac:spMkLst>
            <pc:docMk/>
            <pc:sldMk cId="191712518" sldId="515"/>
            <ac:spMk id="56335" creationId="{00000000-0000-0000-0000-000000000000}"/>
          </ac:spMkLst>
        </pc:spChg>
        <pc:picChg chg="del">
          <ac:chgData name="Craig Thomas" userId="00ea655f176af39b" providerId="LiveId" clId="{5F6B67B2-1989-49BA-B32A-F14A0E0CAFBF}" dt="2019-05-22T18:25:35.330" v="2796" actId="478"/>
          <ac:picMkLst>
            <pc:docMk/>
            <pc:sldMk cId="191712518" sldId="515"/>
            <ac:picMk id="10" creationId="{4BF5A397-99A3-4057-ABED-F0BE4737A8E2}"/>
          </ac:picMkLst>
        </pc:picChg>
        <pc:picChg chg="add mod">
          <ac:chgData name="Craig Thomas" userId="00ea655f176af39b" providerId="LiveId" clId="{5F6B67B2-1989-49BA-B32A-F14A0E0CAFBF}" dt="2019-05-22T18:26:20.518" v="2842" actId="14100"/>
          <ac:picMkLst>
            <pc:docMk/>
            <pc:sldMk cId="191712518" sldId="515"/>
            <ac:picMk id="14" creationId="{647F7B68-70FF-4C82-83D9-AE9A1A78162D}"/>
          </ac:picMkLst>
        </pc:picChg>
      </pc:sldChg>
      <pc:sldChg chg="addSp delSp modSp add modAnim">
        <pc:chgData name="Craig Thomas" userId="00ea655f176af39b" providerId="LiveId" clId="{5F6B67B2-1989-49BA-B32A-F14A0E0CAFBF}" dt="2019-05-30T18:12:04.630" v="5675" actId="20577"/>
        <pc:sldMkLst>
          <pc:docMk/>
          <pc:sldMk cId="986370799" sldId="516"/>
        </pc:sldMkLst>
        <pc:spChg chg="mod">
          <ac:chgData name="Craig Thomas" userId="00ea655f176af39b" providerId="LiveId" clId="{5F6B67B2-1989-49BA-B32A-F14A0E0CAFBF}" dt="2019-05-22T19:25:43.284" v="4422" actId="1035"/>
          <ac:spMkLst>
            <pc:docMk/>
            <pc:sldMk cId="986370799" sldId="516"/>
            <ac:spMk id="11" creationId="{4381FBB6-F8E2-48A5-8A9F-3C90065A3F9F}"/>
          </ac:spMkLst>
        </pc:spChg>
        <pc:spChg chg="mod">
          <ac:chgData name="Craig Thomas" userId="00ea655f176af39b" providerId="LiveId" clId="{5F6B67B2-1989-49BA-B32A-F14A0E0CAFBF}" dt="2019-05-30T18:12:04.630" v="5675" actId="20577"/>
          <ac:spMkLst>
            <pc:docMk/>
            <pc:sldMk cId="986370799" sldId="516"/>
            <ac:spMk id="12" creationId="{2B58CB23-93F2-4774-96DD-D33F103C5E6D}"/>
          </ac:spMkLst>
        </pc:spChg>
        <pc:spChg chg="mod">
          <ac:chgData name="Craig Thomas" userId="00ea655f176af39b" providerId="LiveId" clId="{5F6B67B2-1989-49BA-B32A-F14A0E0CAFBF}" dt="2019-05-22T19:25:43.284" v="4422" actId="1035"/>
          <ac:spMkLst>
            <pc:docMk/>
            <pc:sldMk cId="986370799" sldId="516"/>
            <ac:spMk id="13" creationId="{C071E663-0951-40B2-988C-7178BC5E3A14}"/>
          </ac:spMkLst>
        </pc:spChg>
        <pc:spChg chg="mod">
          <ac:chgData name="Craig Thomas" userId="00ea655f176af39b" providerId="LiveId" clId="{5F6B67B2-1989-49BA-B32A-F14A0E0CAFBF}" dt="2019-05-22T18:59:07.308" v="3616" actId="20577"/>
          <ac:spMkLst>
            <pc:docMk/>
            <pc:sldMk cId="986370799" sldId="516"/>
            <ac:spMk id="56329" creationId="{00000000-0000-0000-0000-000000000000}"/>
          </ac:spMkLst>
        </pc:spChg>
        <pc:spChg chg="mod">
          <ac:chgData name="Craig Thomas" userId="00ea655f176af39b" providerId="LiveId" clId="{5F6B67B2-1989-49BA-B32A-F14A0E0CAFBF}" dt="2019-05-22T19:25:35.454" v="4418" actId="14100"/>
          <ac:spMkLst>
            <pc:docMk/>
            <pc:sldMk cId="986370799" sldId="516"/>
            <ac:spMk id="56335" creationId="{00000000-0000-0000-0000-000000000000}"/>
          </ac:spMkLst>
        </pc:spChg>
        <pc:picChg chg="del">
          <ac:chgData name="Craig Thomas" userId="00ea655f176af39b" providerId="LiveId" clId="{5F6B67B2-1989-49BA-B32A-F14A0E0CAFBF}" dt="2019-05-22T19:00:10.659" v="3633" actId="478"/>
          <ac:picMkLst>
            <pc:docMk/>
            <pc:sldMk cId="986370799" sldId="516"/>
            <ac:picMk id="14" creationId="{647F7B68-70FF-4C82-83D9-AE9A1A78162D}"/>
          </ac:picMkLst>
        </pc:picChg>
        <pc:picChg chg="add mod">
          <ac:chgData name="Craig Thomas" userId="00ea655f176af39b" providerId="LiveId" clId="{5F6B67B2-1989-49BA-B32A-F14A0E0CAFBF}" dt="2019-05-22T19:00:31.485" v="3642" actId="1036"/>
          <ac:picMkLst>
            <pc:docMk/>
            <pc:sldMk cId="986370799" sldId="516"/>
            <ac:picMk id="15" creationId="{27B74118-CA87-4FEC-A94C-5657FC612D0E}"/>
          </ac:picMkLst>
        </pc:picChg>
      </pc:sldChg>
    </pc:docChg>
  </pc:docChgLst>
  <pc:docChgLst>
    <pc:chgData name="Craig Thomas" userId="00ea655f176af39b" providerId="LiveId" clId="{701C4308-0233-4D7A-B387-F9F71A931C8B}"/>
    <pc:docChg chg="undo custSel addSld delSld modSld sldOrd">
      <pc:chgData name="Craig Thomas" userId="00ea655f176af39b" providerId="LiveId" clId="{701C4308-0233-4D7A-B387-F9F71A931C8B}" dt="2019-11-11T02:25:12.754" v="13231" actId="1035"/>
      <pc:docMkLst>
        <pc:docMk/>
      </pc:docMkLst>
      <pc:sldChg chg="addSp delSp modSp modAnim">
        <pc:chgData name="Craig Thomas" userId="00ea655f176af39b" providerId="LiveId" clId="{701C4308-0233-4D7A-B387-F9F71A931C8B}" dt="2019-11-08T22:13:52.956" v="1084"/>
        <pc:sldMkLst>
          <pc:docMk/>
          <pc:sldMk cId="1429094725" sldId="273"/>
        </pc:sldMkLst>
        <pc:spChg chg="mod">
          <ac:chgData name="Craig Thomas" userId="00ea655f176af39b" providerId="LiveId" clId="{701C4308-0233-4D7A-B387-F9F71A931C8B}" dt="2019-11-08T22:13:52.956" v="1084"/>
          <ac:spMkLst>
            <pc:docMk/>
            <pc:sldMk cId="1429094725" sldId="273"/>
            <ac:spMk id="8" creationId="{8A96D7F0-B9B5-4E01-8512-9810E228CAA0}"/>
          </ac:spMkLst>
        </pc:spChg>
        <pc:spChg chg="mod">
          <ac:chgData name="Craig Thomas" userId="00ea655f176af39b" providerId="LiveId" clId="{701C4308-0233-4D7A-B387-F9F71A931C8B}" dt="2019-11-08T21:51:47.893" v="38" actId="6549"/>
          <ac:spMkLst>
            <pc:docMk/>
            <pc:sldMk cId="1429094725" sldId="273"/>
            <ac:spMk id="10" creationId="{5CB2E460-E413-4073-B353-9252D417753D}"/>
          </ac:spMkLst>
        </pc:spChg>
        <pc:picChg chg="del">
          <ac:chgData name="Craig Thomas" userId="00ea655f176af39b" providerId="LiveId" clId="{701C4308-0233-4D7A-B387-F9F71A931C8B}" dt="2019-11-08T21:53:20.577" v="39" actId="478"/>
          <ac:picMkLst>
            <pc:docMk/>
            <pc:sldMk cId="1429094725" sldId="273"/>
            <ac:picMk id="9" creationId="{AEF82D08-0A65-42EF-82E2-FD011DD7E618}"/>
          </ac:picMkLst>
        </pc:picChg>
        <pc:picChg chg="add mod">
          <ac:chgData name="Craig Thomas" userId="00ea655f176af39b" providerId="LiveId" clId="{701C4308-0233-4D7A-B387-F9F71A931C8B}" dt="2019-11-08T21:54:10.170" v="58" actId="1035"/>
          <ac:picMkLst>
            <pc:docMk/>
            <pc:sldMk cId="1429094725" sldId="273"/>
            <ac:picMk id="1026" creationId="{126E382C-863B-4F6C-913D-F74B074E57B8}"/>
          </ac:picMkLst>
        </pc:picChg>
      </pc:sldChg>
      <pc:sldChg chg="delSp del delAnim">
        <pc:chgData name="Craig Thomas" userId="00ea655f176af39b" providerId="LiveId" clId="{701C4308-0233-4D7A-B387-F9F71A931C8B}" dt="2019-11-09T17:51:34.323" v="10475" actId="2696"/>
        <pc:sldMkLst>
          <pc:docMk/>
          <pc:sldMk cId="2523280986" sldId="493"/>
        </pc:sldMkLst>
        <pc:spChg chg="del">
          <ac:chgData name="Craig Thomas" userId="00ea655f176af39b" providerId="LiveId" clId="{701C4308-0233-4D7A-B387-F9F71A931C8B}" dt="2019-11-09T17:50:42.532" v="10469" actId="478"/>
          <ac:spMkLst>
            <pc:docMk/>
            <pc:sldMk cId="2523280986" sldId="493"/>
            <ac:spMk id="4" creationId="{358424EF-45E3-402D-A3A0-4B714A1CCCB4}"/>
          </ac:spMkLst>
        </pc:spChg>
        <pc:spChg chg="del">
          <ac:chgData name="Craig Thomas" userId="00ea655f176af39b" providerId="LiveId" clId="{701C4308-0233-4D7A-B387-F9F71A931C8B}" dt="2019-11-09T17:50:40.780" v="10468" actId="478"/>
          <ac:spMkLst>
            <pc:docMk/>
            <pc:sldMk cId="2523280986" sldId="493"/>
            <ac:spMk id="17" creationId="{39D82EEC-BF81-4B0C-BBAB-34B73915FA8A}"/>
          </ac:spMkLst>
        </pc:spChg>
      </pc:sldChg>
      <pc:sldChg chg="addSp delSp modSp ord delAnim modAnim">
        <pc:chgData name="Craig Thomas" userId="00ea655f176af39b" providerId="LiveId" clId="{701C4308-0233-4D7A-B387-F9F71A931C8B}" dt="2019-11-09T18:02:10.825" v="10717"/>
        <pc:sldMkLst>
          <pc:docMk/>
          <pc:sldMk cId="2353120001" sldId="512"/>
        </pc:sldMkLst>
        <pc:spChg chg="mod">
          <ac:chgData name="Craig Thomas" userId="00ea655f176af39b" providerId="LiveId" clId="{701C4308-0233-4D7A-B387-F9F71A931C8B}" dt="2019-11-08T22:10:52.979" v="1058" actId="6549"/>
          <ac:spMkLst>
            <pc:docMk/>
            <pc:sldMk cId="2353120001" sldId="512"/>
            <ac:spMk id="11" creationId="{4381FBB6-F8E2-48A5-8A9F-3C90065A3F9F}"/>
          </ac:spMkLst>
        </pc:spChg>
        <pc:spChg chg="mod">
          <ac:chgData name="Craig Thomas" userId="00ea655f176af39b" providerId="LiveId" clId="{701C4308-0233-4D7A-B387-F9F71A931C8B}" dt="2019-11-08T22:11:00.516" v="1063" actId="1035"/>
          <ac:spMkLst>
            <pc:docMk/>
            <pc:sldMk cId="2353120001" sldId="512"/>
            <ac:spMk id="12" creationId="{2B58CB23-93F2-4774-96DD-D33F103C5E6D}"/>
          </ac:spMkLst>
        </pc:spChg>
        <pc:spChg chg="mod">
          <ac:chgData name="Craig Thomas" userId="00ea655f176af39b" providerId="LiveId" clId="{701C4308-0233-4D7A-B387-F9F71A931C8B}" dt="2019-11-08T22:12:59.544" v="1079" actId="1035"/>
          <ac:spMkLst>
            <pc:docMk/>
            <pc:sldMk cId="2353120001" sldId="512"/>
            <ac:spMk id="13" creationId="{C071E663-0951-40B2-988C-7178BC5E3A14}"/>
          </ac:spMkLst>
        </pc:spChg>
        <pc:spChg chg="mod">
          <ac:chgData name="Craig Thomas" userId="00ea655f176af39b" providerId="LiveId" clId="{701C4308-0233-4D7A-B387-F9F71A931C8B}" dt="2019-11-08T22:13:11.834" v="1083" actId="20577"/>
          <ac:spMkLst>
            <pc:docMk/>
            <pc:sldMk cId="2353120001" sldId="512"/>
            <ac:spMk id="15" creationId="{E8CF49AA-AB78-49DA-B235-7BBB602BD793}"/>
          </ac:spMkLst>
        </pc:spChg>
        <pc:spChg chg="add">
          <ac:chgData name="Craig Thomas" userId="00ea655f176af39b" providerId="LiveId" clId="{701C4308-0233-4D7A-B387-F9F71A931C8B}" dt="2019-11-09T17:51:14.324" v="10471"/>
          <ac:spMkLst>
            <pc:docMk/>
            <pc:sldMk cId="2353120001" sldId="512"/>
            <ac:spMk id="16" creationId="{8F836073-D27B-42B6-B227-A69A76B84B7B}"/>
          </ac:spMkLst>
        </pc:spChg>
        <pc:spChg chg="add mod">
          <ac:chgData name="Craig Thomas" userId="00ea655f176af39b" providerId="LiveId" clId="{701C4308-0233-4D7A-B387-F9F71A931C8B}" dt="2019-11-08T22:12:59.544" v="1079" actId="1035"/>
          <ac:spMkLst>
            <pc:docMk/>
            <pc:sldMk cId="2353120001" sldId="512"/>
            <ac:spMk id="17" creationId="{B61F277E-7534-49E0-8903-D077B58CE9D1}"/>
          </ac:spMkLst>
        </pc:spChg>
        <pc:spChg chg="mod">
          <ac:chgData name="Craig Thomas" userId="00ea655f176af39b" providerId="LiveId" clId="{701C4308-0233-4D7A-B387-F9F71A931C8B}" dt="2019-11-08T22:12:41.964" v="1075" actId="20577"/>
          <ac:spMkLst>
            <pc:docMk/>
            <pc:sldMk cId="2353120001" sldId="512"/>
            <ac:spMk id="18" creationId="{FC59F88B-4DAD-4558-B039-062C86F93270}"/>
          </ac:spMkLst>
        </pc:spChg>
        <pc:spChg chg="add mod">
          <ac:chgData name="Craig Thomas" userId="00ea655f176af39b" providerId="LiveId" clId="{701C4308-0233-4D7A-B387-F9F71A931C8B}" dt="2019-11-09T18:00:56.817" v="10715" actId="1035"/>
          <ac:spMkLst>
            <pc:docMk/>
            <pc:sldMk cId="2353120001" sldId="512"/>
            <ac:spMk id="19" creationId="{743C82C9-36A9-4C55-9FB5-C48CD051C48F}"/>
          </ac:spMkLst>
        </pc:spChg>
        <pc:spChg chg="mod">
          <ac:chgData name="Craig Thomas" userId="00ea655f176af39b" providerId="LiveId" clId="{701C4308-0233-4D7A-B387-F9F71A931C8B}" dt="2019-11-08T22:13:52.956" v="1084"/>
          <ac:spMkLst>
            <pc:docMk/>
            <pc:sldMk cId="2353120001" sldId="512"/>
            <ac:spMk id="56324" creationId="{00000000-0000-0000-0000-000000000000}"/>
          </ac:spMkLst>
        </pc:spChg>
        <pc:spChg chg="del mod">
          <ac:chgData name="Craig Thomas" userId="00ea655f176af39b" providerId="LiveId" clId="{701C4308-0233-4D7A-B387-F9F71A931C8B}" dt="2019-11-09T17:51:10.985" v="10470" actId="478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701C4308-0233-4D7A-B387-F9F71A931C8B}" dt="2019-11-09T17:52:25.658" v="10502" actId="14100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701C4308-0233-4D7A-B387-F9F71A931C8B}" dt="2019-11-08T21:56:38.542" v="102" actId="478"/>
          <ac:picMkLst>
            <pc:docMk/>
            <pc:sldMk cId="2353120001" sldId="512"/>
            <ac:picMk id="10" creationId="{4BF5A397-99A3-4057-ABED-F0BE4737A8E2}"/>
          </ac:picMkLst>
        </pc:picChg>
        <pc:picChg chg="add del">
          <ac:chgData name="Craig Thomas" userId="00ea655f176af39b" providerId="LiveId" clId="{701C4308-0233-4D7A-B387-F9F71A931C8B}" dt="2019-11-08T21:57:12.595" v="104" actId="478"/>
          <ac:picMkLst>
            <pc:docMk/>
            <pc:sldMk cId="2353120001" sldId="512"/>
            <ac:picMk id="2050" creationId="{8CFB752B-5B52-47DB-B546-6796225CA62F}"/>
          </ac:picMkLst>
        </pc:picChg>
        <pc:picChg chg="add del">
          <ac:chgData name="Craig Thomas" userId="00ea655f176af39b" providerId="LiveId" clId="{701C4308-0233-4D7A-B387-F9F71A931C8B}" dt="2019-11-08T21:57:16.869" v="106" actId="478"/>
          <ac:picMkLst>
            <pc:docMk/>
            <pc:sldMk cId="2353120001" sldId="512"/>
            <ac:picMk id="2052" creationId="{5A496364-9BFD-4A81-9BC4-FBD6F0B0A0D0}"/>
          </ac:picMkLst>
        </pc:picChg>
        <pc:picChg chg="add mod">
          <ac:chgData name="Craig Thomas" userId="00ea655f176af39b" providerId="LiveId" clId="{701C4308-0233-4D7A-B387-F9F71A931C8B}" dt="2019-11-09T17:52:36.682" v="10504" actId="14100"/>
          <ac:picMkLst>
            <pc:docMk/>
            <pc:sldMk cId="2353120001" sldId="512"/>
            <ac:picMk id="2054" creationId="{F53A0B8E-7457-453C-AAC2-F7CE1383054B}"/>
          </ac:picMkLst>
        </pc:picChg>
      </pc:sldChg>
      <pc:sldChg chg="addSp delSp modSp delAnim modAnim">
        <pc:chgData name="Craig Thomas" userId="00ea655f176af39b" providerId="LiveId" clId="{701C4308-0233-4D7A-B387-F9F71A931C8B}" dt="2019-11-09T19:35:47.478" v="12137" actId="20577"/>
        <pc:sldMkLst>
          <pc:docMk/>
          <pc:sldMk cId="2816347452" sldId="513"/>
        </pc:sldMkLst>
        <pc:spChg chg="mod">
          <ac:chgData name="Craig Thomas" userId="00ea655f176af39b" providerId="LiveId" clId="{701C4308-0233-4D7A-B387-F9F71A931C8B}" dt="2019-11-09T00:39:35.565" v="10467" actId="14100"/>
          <ac:spMkLst>
            <pc:docMk/>
            <pc:sldMk cId="2816347452" sldId="513"/>
            <ac:spMk id="2" creationId="{00000000-0000-0000-0000-000000000000}"/>
          </ac:spMkLst>
        </pc:spChg>
        <pc:spChg chg="del">
          <ac:chgData name="Craig Thomas" userId="00ea655f176af39b" providerId="LiveId" clId="{701C4308-0233-4D7A-B387-F9F71A931C8B}" dt="2019-11-09T00:36:43.572" v="10209" actId="478"/>
          <ac:spMkLst>
            <pc:docMk/>
            <pc:sldMk cId="2816347452" sldId="513"/>
            <ac:spMk id="11" creationId="{3609EBE0-775B-4A67-8E80-14A1C046BD53}"/>
          </ac:spMkLst>
        </pc:spChg>
        <pc:spChg chg="del">
          <ac:chgData name="Craig Thomas" userId="00ea655f176af39b" providerId="LiveId" clId="{701C4308-0233-4D7A-B387-F9F71A931C8B}" dt="2019-11-09T00:36:48.524" v="10210" actId="478"/>
          <ac:spMkLst>
            <pc:docMk/>
            <pc:sldMk cId="2816347452" sldId="513"/>
            <ac:spMk id="12" creationId="{955E51D0-6563-4596-B276-8A7A2C51F2BD}"/>
          </ac:spMkLst>
        </pc:spChg>
        <pc:spChg chg="del">
          <ac:chgData name="Craig Thomas" userId="00ea655f176af39b" providerId="LiveId" clId="{701C4308-0233-4D7A-B387-F9F71A931C8B}" dt="2019-11-09T00:35:15.502" v="10099" actId="478"/>
          <ac:spMkLst>
            <pc:docMk/>
            <pc:sldMk cId="2816347452" sldId="513"/>
            <ac:spMk id="13" creationId="{BA8F2D60-796D-41D1-8036-5771F9669D16}"/>
          </ac:spMkLst>
        </pc:spChg>
        <pc:spChg chg="mod">
          <ac:chgData name="Craig Thomas" userId="00ea655f176af39b" providerId="LiveId" clId="{701C4308-0233-4D7A-B387-F9F71A931C8B}" dt="2019-11-09T19:35:47.478" v="12137" actId="20577"/>
          <ac:spMkLst>
            <pc:docMk/>
            <pc:sldMk cId="2816347452" sldId="513"/>
            <ac:spMk id="14" creationId="{D8284F84-051E-4C99-A810-DB937E9FC414}"/>
          </ac:spMkLst>
        </pc:spChg>
        <pc:spChg chg="add mod">
          <ac:chgData name="Craig Thomas" userId="00ea655f176af39b" providerId="LiveId" clId="{701C4308-0233-4D7A-B387-F9F71A931C8B}" dt="2019-11-09T19:35:32.949" v="12126" actId="20577"/>
          <ac:spMkLst>
            <pc:docMk/>
            <pc:sldMk cId="2816347452" sldId="513"/>
            <ac:spMk id="15" creationId="{1A0BD199-0DD5-4D14-930E-50B84A04D664}"/>
          </ac:spMkLst>
        </pc:spChg>
        <pc:spChg chg="mod">
          <ac:chgData name="Craig Thomas" userId="00ea655f176af39b" providerId="LiveId" clId="{701C4308-0233-4D7A-B387-F9F71A931C8B}" dt="2019-11-09T19:35:02.503" v="12115" actId="255"/>
          <ac:spMkLst>
            <pc:docMk/>
            <pc:sldMk cId="2816347452" sldId="513"/>
            <ac:spMk id="18" creationId="{FC59F88B-4DAD-4558-B039-062C86F93270}"/>
          </ac:spMkLst>
        </pc:spChg>
        <pc:spChg chg="mod">
          <ac:chgData name="Craig Thomas" userId="00ea655f176af39b" providerId="LiveId" clId="{701C4308-0233-4D7A-B387-F9F71A931C8B}" dt="2019-11-08T22:13:52.956" v="1084"/>
          <ac:spMkLst>
            <pc:docMk/>
            <pc:sldMk cId="2816347452" sldId="513"/>
            <ac:spMk id="56324" creationId="{00000000-0000-0000-0000-000000000000}"/>
          </ac:spMkLst>
        </pc:spChg>
        <pc:spChg chg="mod">
          <ac:chgData name="Craig Thomas" userId="00ea655f176af39b" providerId="LiveId" clId="{701C4308-0233-4D7A-B387-F9F71A931C8B}" dt="2019-11-09T19:35:02.503" v="12115" actId="255"/>
          <ac:spMkLst>
            <pc:docMk/>
            <pc:sldMk cId="2816347452" sldId="513"/>
            <ac:spMk id="56335" creationId="{00000000-0000-0000-0000-000000000000}"/>
          </ac:spMkLst>
        </pc:spChg>
        <pc:picChg chg="del">
          <ac:chgData name="Craig Thomas" userId="00ea655f176af39b" providerId="LiveId" clId="{701C4308-0233-4D7A-B387-F9F71A931C8B}" dt="2019-11-09T00:35:17.573" v="10100" actId="478"/>
          <ac:picMkLst>
            <pc:docMk/>
            <pc:sldMk cId="2816347452" sldId="513"/>
            <ac:picMk id="9" creationId="{BF1262C5-FFD3-40AF-AEC1-7A911B9D0548}"/>
          </ac:picMkLst>
        </pc:picChg>
        <pc:picChg chg="add mod">
          <ac:chgData name="Craig Thomas" userId="00ea655f176af39b" providerId="LiveId" clId="{701C4308-0233-4D7A-B387-F9F71A931C8B}" dt="2019-11-09T00:38:40.771" v="10464" actId="14100"/>
          <ac:picMkLst>
            <pc:docMk/>
            <pc:sldMk cId="2816347452" sldId="513"/>
            <ac:picMk id="9218" creationId="{9D83CC2F-053A-41EA-A3F9-8E3BC4C13918}"/>
          </ac:picMkLst>
        </pc:picChg>
      </pc:sldChg>
      <pc:sldChg chg="modSp del">
        <pc:chgData name="Craig Thomas" userId="00ea655f176af39b" providerId="LiveId" clId="{701C4308-0233-4D7A-B387-F9F71A931C8B}" dt="2019-11-08T22:14:06.480" v="1085" actId="2696"/>
        <pc:sldMkLst>
          <pc:docMk/>
          <pc:sldMk cId="191712518" sldId="515"/>
        </pc:sldMkLst>
        <pc:spChg chg="mod">
          <ac:chgData name="Craig Thomas" userId="00ea655f176af39b" providerId="LiveId" clId="{701C4308-0233-4D7A-B387-F9F71A931C8B}" dt="2019-11-08T22:13:52.956" v="1084"/>
          <ac:spMkLst>
            <pc:docMk/>
            <pc:sldMk cId="191712518" sldId="515"/>
            <ac:spMk id="56324" creationId="{00000000-0000-0000-0000-000000000000}"/>
          </ac:spMkLst>
        </pc:spChg>
      </pc:sldChg>
      <pc:sldChg chg="addSp delSp modSp modAnim">
        <pc:chgData name="Craig Thomas" userId="00ea655f176af39b" providerId="LiveId" clId="{701C4308-0233-4D7A-B387-F9F71A931C8B}" dt="2019-11-10T21:47:38.406" v="12165" actId="1035"/>
        <pc:sldMkLst>
          <pc:docMk/>
          <pc:sldMk cId="986370799" sldId="516"/>
        </pc:sldMkLst>
        <pc:spChg chg="mod">
          <ac:chgData name="Craig Thomas" userId="00ea655f176af39b" providerId="LiveId" clId="{701C4308-0233-4D7A-B387-F9F71A931C8B}" dt="2019-11-08T22:30:42.247" v="2336" actId="14100"/>
          <ac:spMkLst>
            <pc:docMk/>
            <pc:sldMk cId="986370799" sldId="516"/>
            <ac:spMk id="11" creationId="{4381FBB6-F8E2-48A5-8A9F-3C90065A3F9F}"/>
          </ac:spMkLst>
        </pc:spChg>
        <pc:spChg chg="mod">
          <ac:chgData name="Craig Thomas" userId="00ea655f176af39b" providerId="LiveId" clId="{701C4308-0233-4D7A-B387-F9F71A931C8B}" dt="2019-11-08T22:30:42.247" v="2336" actId="14100"/>
          <ac:spMkLst>
            <pc:docMk/>
            <pc:sldMk cId="986370799" sldId="516"/>
            <ac:spMk id="12" creationId="{2B58CB23-93F2-4774-96DD-D33F103C5E6D}"/>
          </ac:spMkLst>
        </pc:spChg>
        <pc:spChg chg="del">
          <ac:chgData name="Craig Thomas" userId="00ea655f176af39b" providerId="LiveId" clId="{701C4308-0233-4D7A-B387-F9F71A931C8B}" dt="2019-11-08T22:28:40.816" v="2147" actId="478"/>
          <ac:spMkLst>
            <pc:docMk/>
            <pc:sldMk cId="986370799" sldId="516"/>
            <ac:spMk id="13" creationId="{C071E663-0951-40B2-988C-7178BC5E3A14}"/>
          </ac:spMkLst>
        </pc:spChg>
        <pc:spChg chg="add mod ord">
          <ac:chgData name="Craig Thomas" userId="00ea655f176af39b" providerId="LiveId" clId="{701C4308-0233-4D7A-B387-F9F71A931C8B}" dt="2019-11-10T21:47:38.406" v="12165" actId="1035"/>
          <ac:spMkLst>
            <pc:docMk/>
            <pc:sldMk cId="986370799" sldId="516"/>
            <ac:spMk id="14" creationId="{10529C25-EB5A-450F-B0AC-739D95D83EAB}"/>
          </ac:spMkLst>
        </pc:spChg>
        <pc:spChg chg="add mod">
          <ac:chgData name="Craig Thomas" userId="00ea655f176af39b" providerId="LiveId" clId="{701C4308-0233-4D7A-B387-F9F71A931C8B}" dt="2019-11-08T22:45:50.397" v="2879" actId="207"/>
          <ac:spMkLst>
            <pc:docMk/>
            <pc:sldMk cId="986370799" sldId="516"/>
            <ac:spMk id="16" creationId="{C03594AA-573D-40B9-B4AD-3582E003B296}"/>
          </ac:spMkLst>
        </pc:spChg>
        <pc:spChg chg="add mod">
          <ac:chgData name="Craig Thomas" userId="00ea655f176af39b" providerId="LiveId" clId="{701C4308-0233-4D7A-B387-F9F71A931C8B}" dt="2019-11-08T22:36:37.040" v="2662" actId="6549"/>
          <ac:spMkLst>
            <pc:docMk/>
            <pc:sldMk cId="986370799" sldId="516"/>
            <ac:spMk id="17" creationId="{D815FFD4-9F37-41FF-A879-23B738391212}"/>
          </ac:spMkLst>
        </pc:spChg>
        <pc:spChg chg="add mod">
          <ac:chgData name="Craig Thomas" userId="00ea655f176af39b" providerId="LiveId" clId="{701C4308-0233-4D7A-B387-F9F71A931C8B}" dt="2019-11-08T22:35:01.193" v="2658" actId="20577"/>
          <ac:spMkLst>
            <pc:docMk/>
            <pc:sldMk cId="986370799" sldId="516"/>
            <ac:spMk id="18" creationId="{BFC0EC19-0A0F-42AB-87D5-4F2B856E59C2}"/>
          </ac:spMkLst>
        </pc:spChg>
        <pc:spChg chg="mod">
          <ac:chgData name="Craig Thomas" userId="00ea655f176af39b" providerId="LiveId" clId="{701C4308-0233-4D7A-B387-F9F71A931C8B}" dt="2019-11-08T22:13:52.956" v="1084"/>
          <ac:spMkLst>
            <pc:docMk/>
            <pc:sldMk cId="986370799" sldId="516"/>
            <ac:spMk id="56324" creationId="{00000000-0000-0000-0000-000000000000}"/>
          </ac:spMkLst>
        </pc:spChg>
        <pc:spChg chg="mod">
          <ac:chgData name="Craig Thomas" userId="00ea655f176af39b" providerId="LiveId" clId="{701C4308-0233-4D7A-B387-F9F71A931C8B}" dt="2019-11-08T22:15:14.866" v="1150" actId="1035"/>
          <ac:spMkLst>
            <pc:docMk/>
            <pc:sldMk cId="986370799" sldId="516"/>
            <ac:spMk id="56329" creationId="{00000000-0000-0000-0000-000000000000}"/>
          </ac:spMkLst>
        </pc:spChg>
        <pc:spChg chg="mod">
          <ac:chgData name="Craig Thomas" userId="00ea655f176af39b" providerId="LiveId" clId="{701C4308-0233-4D7A-B387-F9F71A931C8B}" dt="2019-11-08T22:30:29.174" v="2325" actId="6549"/>
          <ac:spMkLst>
            <pc:docMk/>
            <pc:sldMk cId="986370799" sldId="516"/>
            <ac:spMk id="56335" creationId="{00000000-0000-0000-0000-000000000000}"/>
          </ac:spMkLst>
        </pc:spChg>
        <pc:picChg chg="del">
          <ac:chgData name="Craig Thomas" userId="00ea655f176af39b" providerId="LiveId" clId="{701C4308-0233-4D7A-B387-F9F71A931C8B}" dt="2019-11-08T22:16:26.663" v="1151" actId="478"/>
          <ac:picMkLst>
            <pc:docMk/>
            <pc:sldMk cId="986370799" sldId="516"/>
            <ac:picMk id="15" creationId="{27B74118-CA87-4FEC-A94C-5657FC612D0E}"/>
          </ac:picMkLst>
        </pc:picChg>
        <pc:picChg chg="add mod">
          <ac:chgData name="Craig Thomas" userId="00ea655f176af39b" providerId="LiveId" clId="{701C4308-0233-4D7A-B387-F9F71A931C8B}" dt="2019-11-08T22:16:57.250" v="1177" actId="1035"/>
          <ac:picMkLst>
            <pc:docMk/>
            <pc:sldMk cId="986370799" sldId="516"/>
            <ac:picMk id="3074" creationId="{CACA21BF-9B0B-48D3-84A5-5FF6AB663D4B}"/>
          </ac:picMkLst>
        </pc:picChg>
      </pc:sldChg>
      <pc:sldChg chg="addSp delSp modSp add modAnim">
        <pc:chgData name="Craig Thomas" userId="00ea655f176af39b" providerId="LiveId" clId="{701C4308-0233-4D7A-B387-F9F71A931C8B}" dt="2019-11-11T02:25:12.754" v="13231" actId="1035"/>
        <pc:sldMkLst>
          <pc:docMk/>
          <pc:sldMk cId="276461539" sldId="517"/>
        </pc:sldMkLst>
        <pc:spChg chg="mod">
          <ac:chgData name="Craig Thomas" userId="00ea655f176af39b" providerId="LiveId" clId="{701C4308-0233-4D7A-B387-F9F71A931C8B}" dt="2019-11-09T18:26:31.388" v="11362" actId="6549"/>
          <ac:spMkLst>
            <pc:docMk/>
            <pc:sldMk cId="276461539" sldId="517"/>
            <ac:spMk id="11" creationId="{4381FBB6-F8E2-48A5-8A9F-3C90065A3F9F}"/>
          </ac:spMkLst>
        </pc:spChg>
        <pc:spChg chg="mod">
          <ac:chgData name="Craig Thomas" userId="00ea655f176af39b" providerId="LiveId" clId="{701C4308-0233-4D7A-B387-F9F71A931C8B}" dt="2019-11-10T21:49:23.636" v="12307" actId="1036"/>
          <ac:spMkLst>
            <pc:docMk/>
            <pc:sldMk cId="276461539" sldId="517"/>
            <ac:spMk id="12" creationId="{2B58CB23-93F2-4774-96DD-D33F103C5E6D}"/>
          </ac:spMkLst>
        </pc:spChg>
        <pc:spChg chg="add mod">
          <ac:chgData name="Craig Thomas" userId="00ea655f176af39b" providerId="LiveId" clId="{701C4308-0233-4D7A-B387-F9F71A931C8B}" dt="2019-11-11T02:25:03.506" v="13192" actId="1036"/>
          <ac:spMkLst>
            <pc:docMk/>
            <pc:sldMk cId="276461539" sldId="517"/>
            <ac:spMk id="13" creationId="{1DCD67A5-8973-4B98-98DD-C8C9E5A952BF}"/>
          </ac:spMkLst>
        </pc:spChg>
        <pc:spChg chg="mod ord">
          <ac:chgData name="Craig Thomas" userId="00ea655f176af39b" providerId="LiveId" clId="{701C4308-0233-4D7A-B387-F9F71A931C8B}" dt="2019-11-11T02:25:12.754" v="13231" actId="1035"/>
          <ac:spMkLst>
            <pc:docMk/>
            <pc:sldMk cId="276461539" sldId="517"/>
            <ac:spMk id="14" creationId="{10529C25-EB5A-450F-B0AC-739D95D83EAB}"/>
          </ac:spMkLst>
        </pc:spChg>
        <pc:spChg chg="add mod">
          <ac:chgData name="Craig Thomas" userId="00ea655f176af39b" providerId="LiveId" clId="{701C4308-0233-4D7A-B387-F9F71A931C8B}" dt="2019-11-10T21:52:30.501" v="12613" actId="167"/>
          <ac:spMkLst>
            <pc:docMk/>
            <pc:sldMk cId="276461539" sldId="517"/>
            <ac:spMk id="15" creationId="{FD94D22E-BADF-48D8-A04E-A2605D13BDBA}"/>
          </ac:spMkLst>
        </pc:spChg>
        <pc:spChg chg="del">
          <ac:chgData name="Craig Thomas" userId="00ea655f176af39b" providerId="LiveId" clId="{701C4308-0233-4D7A-B387-F9F71A931C8B}" dt="2019-11-08T23:00:16.514" v="3847" actId="478"/>
          <ac:spMkLst>
            <pc:docMk/>
            <pc:sldMk cId="276461539" sldId="517"/>
            <ac:spMk id="16" creationId="{C03594AA-573D-40B9-B4AD-3582E003B296}"/>
          </ac:spMkLst>
        </pc:spChg>
        <pc:spChg chg="del">
          <ac:chgData name="Craig Thomas" userId="00ea655f176af39b" providerId="LiveId" clId="{701C4308-0233-4D7A-B387-F9F71A931C8B}" dt="2019-11-08T23:00:16.514" v="3847" actId="478"/>
          <ac:spMkLst>
            <pc:docMk/>
            <pc:sldMk cId="276461539" sldId="517"/>
            <ac:spMk id="17" creationId="{D815FFD4-9F37-41FF-A879-23B738391212}"/>
          </ac:spMkLst>
        </pc:spChg>
        <pc:spChg chg="del">
          <ac:chgData name="Craig Thomas" userId="00ea655f176af39b" providerId="LiveId" clId="{701C4308-0233-4D7A-B387-F9F71A931C8B}" dt="2019-11-08T23:00:16.514" v="3847" actId="478"/>
          <ac:spMkLst>
            <pc:docMk/>
            <pc:sldMk cId="276461539" sldId="517"/>
            <ac:spMk id="18" creationId="{BFC0EC19-0A0F-42AB-87D5-4F2B856E59C2}"/>
          </ac:spMkLst>
        </pc:spChg>
        <pc:spChg chg="mod">
          <ac:chgData name="Craig Thomas" userId="00ea655f176af39b" providerId="LiveId" clId="{701C4308-0233-4D7A-B387-F9F71A931C8B}" dt="2019-11-08T22:50:15.486" v="2978" actId="20577"/>
          <ac:spMkLst>
            <pc:docMk/>
            <pc:sldMk cId="276461539" sldId="517"/>
            <ac:spMk id="56335" creationId="{00000000-0000-0000-0000-000000000000}"/>
          </ac:spMkLst>
        </pc:spChg>
      </pc:sldChg>
      <pc:sldChg chg="addSp delSp modSp add delAnim modAnim">
        <pc:chgData name="Craig Thomas" userId="00ea655f176af39b" providerId="LiveId" clId="{701C4308-0233-4D7A-B387-F9F71A931C8B}" dt="2019-11-09T18:52:21.870" v="11537" actId="1035"/>
        <pc:sldMkLst>
          <pc:docMk/>
          <pc:sldMk cId="3119458500" sldId="518"/>
        </pc:sldMkLst>
        <pc:spChg chg="mod">
          <ac:chgData name="Craig Thomas" userId="00ea655f176af39b" providerId="LiveId" clId="{701C4308-0233-4D7A-B387-F9F71A931C8B}" dt="2019-11-08T23:40:29.649" v="5666" actId="947"/>
          <ac:spMkLst>
            <pc:docMk/>
            <pc:sldMk cId="3119458500" sldId="518"/>
            <ac:spMk id="11" creationId="{4381FBB6-F8E2-48A5-8A9F-3C90065A3F9F}"/>
          </ac:spMkLst>
        </pc:spChg>
        <pc:spChg chg="mod">
          <ac:chgData name="Craig Thomas" userId="00ea655f176af39b" providerId="LiveId" clId="{701C4308-0233-4D7A-B387-F9F71A931C8B}" dt="2019-11-08T23:38:44.206" v="5415" actId="1035"/>
          <ac:spMkLst>
            <pc:docMk/>
            <pc:sldMk cId="3119458500" sldId="518"/>
            <ac:spMk id="12" creationId="{2B58CB23-93F2-4774-96DD-D33F103C5E6D}"/>
          </ac:spMkLst>
        </pc:spChg>
        <pc:spChg chg="add mod ord">
          <ac:chgData name="Craig Thomas" userId="00ea655f176af39b" providerId="LiveId" clId="{701C4308-0233-4D7A-B387-F9F71A931C8B}" dt="2019-11-09T18:52:21.870" v="11537" actId="1035"/>
          <ac:spMkLst>
            <pc:docMk/>
            <pc:sldMk cId="3119458500" sldId="518"/>
            <ac:spMk id="13" creationId="{BE23E920-5349-46C7-B40D-90F52FAE6BFB}"/>
          </ac:spMkLst>
        </pc:spChg>
        <pc:spChg chg="del">
          <ac:chgData name="Craig Thomas" userId="00ea655f176af39b" providerId="LiveId" clId="{701C4308-0233-4D7A-B387-F9F71A931C8B}" dt="2019-11-08T23:13:05.596" v="4409" actId="478"/>
          <ac:spMkLst>
            <pc:docMk/>
            <pc:sldMk cId="3119458500" sldId="518"/>
            <ac:spMk id="14" creationId="{10529C25-EB5A-450F-B0AC-739D95D83EAB}"/>
          </ac:spMkLst>
        </pc:spChg>
        <pc:spChg chg="add mod">
          <ac:chgData name="Craig Thomas" userId="00ea655f176af39b" providerId="LiveId" clId="{701C4308-0233-4D7A-B387-F9F71A931C8B}" dt="2019-11-08T23:40:03.297" v="5665" actId="1038"/>
          <ac:spMkLst>
            <pc:docMk/>
            <pc:sldMk cId="3119458500" sldId="518"/>
            <ac:spMk id="15" creationId="{06CCFA8D-4275-460E-8148-AC7195A40E1C}"/>
          </ac:spMkLst>
        </pc:spChg>
        <pc:spChg chg="add mod">
          <ac:chgData name="Craig Thomas" userId="00ea655f176af39b" providerId="LiveId" clId="{701C4308-0233-4D7A-B387-F9F71A931C8B}" dt="2019-11-08T23:40:03.297" v="5665" actId="1038"/>
          <ac:spMkLst>
            <pc:docMk/>
            <pc:sldMk cId="3119458500" sldId="518"/>
            <ac:spMk id="16" creationId="{F3097DC5-F9CF-4583-A4AB-9322D3D3F702}"/>
          </ac:spMkLst>
        </pc:spChg>
        <pc:spChg chg="mod">
          <ac:chgData name="Craig Thomas" userId="00ea655f176af39b" providerId="LiveId" clId="{701C4308-0233-4D7A-B387-F9F71A931C8B}" dt="2019-11-08T23:15:15.712" v="4512" actId="1036"/>
          <ac:spMkLst>
            <pc:docMk/>
            <pc:sldMk cId="3119458500" sldId="518"/>
            <ac:spMk id="56329" creationId="{00000000-0000-0000-0000-000000000000}"/>
          </ac:spMkLst>
        </pc:spChg>
        <pc:spChg chg="mod">
          <ac:chgData name="Craig Thomas" userId="00ea655f176af39b" providerId="LiveId" clId="{701C4308-0233-4D7A-B387-F9F71A931C8B}" dt="2019-11-08T23:16:59.468" v="4643" actId="20577"/>
          <ac:spMkLst>
            <pc:docMk/>
            <pc:sldMk cId="3119458500" sldId="518"/>
            <ac:spMk id="56335" creationId="{00000000-0000-0000-0000-000000000000}"/>
          </ac:spMkLst>
        </pc:spChg>
        <pc:picChg chg="del">
          <ac:chgData name="Craig Thomas" userId="00ea655f176af39b" providerId="LiveId" clId="{701C4308-0233-4D7A-B387-F9F71A931C8B}" dt="2019-11-08T23:13:59.408" v="4410" actId="478"/>
          <ac:picMkLst>
            <pc:docMk/>
            <pc:sldMk cId="3119458500" sldId="518"/>
            <ac:picMk id="3074" creationId="{CACA21BF-9B0B-48D3-84A5-5FF6AB663D4B}"/>
          </ac:picMkLst>
        </pc:picChg>
        <pc:picChg chg="add mod">
          <ac:chgData name="Craig Thomas" userId="00ea655f176af39b" providerId="LiveId" clId="{701C4308-0233-4D7A-B387-F9F71A931C8B}" dt="2019-11-08T23:14:18.885" v="4430" actId="1036"/>
          <ac:picMkLst>
            <pc:docMk/>
            <pc:sldMk cId="3119458500" sldId="518"/>
            <ac:picMk id="4098" creationId="{D508E8D4-FC96-485E-90D7-FDB468FC7EDD}"/>
          </ac:picMkLst>
        </pc:picChg>
      </pc:sldChg>
      <pc:sldChg chg="addSp delSp modSp add delAnim modAnim">
        <pc:chgData name="Craig Thomas" userId="00ea655f176af39b" providerId="LiveId" clId="{701C4308-0233-4D7A-B387-F9F71A931C8B}" dt="2019-11-08T23:55:53.129" v="6856" actId="166"/>
        <pc:sldMkLst>
          <pc:docMk/>
          <pc:sldMk cId="3067125268" sldId="519"/>
        </pc:sldMkLst>
        <pc:spChg chg="add mod">
          <ac:chgData name="Craig Thomas" userId="00ea655f176af39b" providerId="LiveId" clId="{701C4308-0233-4D7A-B387-F9F71A931C8B}" dt="2019-11-08T23:54:27.080" v="6785" actId="207"/>
          <ac:spMkLst>
            <pc:docMk/>
            <pc:sldMk cId="3067125268" sldId="519"/>
            <ac:spMk id="4" creationId="{1B3473D7-CCC1-48EA-B607-EFB83599AFF6}"/>
          </ac:spMkLst>
        </pc:spChg>
        <pc:spChg chg="mod">
          <ac:chgData name="Craig Thomas" userId="00ea655f176af39b" providerId="LiveId" clId="{701C4308-0233-4D7A-B387-F9F71A931C8B}" dt="2019-11-08T23:53:03.988" v="6768" actId="1036"/>
          <ac:spMkLst>
            <pc:docMk/>
            <pc:sldMk cId="3067125268" sldId="519"/>
            <ac:spMk id="11" creationId="{4381FBB6-F8E2-48A5-8A9F-3C90065A3F9F}"/>
          </ac:spMkLst>
        </pc:spChg>
        <pc:spChg chg="del mod">
          <ac:chgData name="Craig Thomas" userId="00ea655f176af39b" providerId="LiveId" clId="{701C4308-0233-4D7A-B387-F9F71A931C8B}" dt="2019-11-08T23:52:58.760" v="6766" actId="478"/>
          <ac:spMkLst>
            <pc:docMk/>
            <pc:sldMk cId="3067125268" sldId="519"/>
            <ac:spMk id="12" creationId="{2B58CB23-93F2-4774-96DD-D33F103C5E6D}"/>
          </ac:spMkLst>
        </pc:spChg>
        <pc:spChg chg="del">
          <ac:chgData name="Craig Thomas" userId="00ea655f176af39b" providerId="LiveId" clId="{701C4308-0233-4D7A-B387-F9F71A931C8B}" dt="2019-11-08T23:44:01.378" v="5744" actId="478"/>
          <ac:spMkLst>
            <pc:docMk/>
            <pc:sldMk cId="3067125268" sldId="519"/>
            <ac:spMk id="13" creationId="{BE23E920-5349-46C7-B40D-90F52FAE6BFB}"/>
          </ac:spMkLst>
        </pc:spChg>
        <pc:spChg chg="del mod">
          <ac:chgData name="Craig Thomas" userId="00ea655f176af39b" providerId="LiveId" clId="{701C4308-0233-4D7A-B387-F9F71A931C8B}" dt="2019-11-08T23:52:58.760" v="6766" actId="478"/>
          <ac:spMkLst>
            <pc:docMk/>
            <pc:sldMk cId="3067125268" sldId="519"/>
            <ac:spMk id="15" creationId="{06CCFA8D-4275-460E-8148-AC7195A40E1C}"/>
          </ac:spMkLst>
        </pc:spChg>
        <pc:spChg chg="del mod">
          <ac:chgData name="Craig Thomas" userId="00ea655f176af39b" providerId="LiveId" clId="{701C4308-0233-4D7A-B387-F9F71A931C8B}" dt="2019-11-08T23:52:58.760" v="6766" actId="478"/>
          <ac:spMkLst>
            <pc:docMk/>
            <pc:sldMk cId="3067125268" sldId="519"/>
            <ac:spMk id="16" creationId="{F3097DC5-F9CF-4583-A4AB-9322D3D3F702}"/>
          </ac:spMkLst>
        </pc:spChg>
        <pc:spChg chg="add mod ord">
          <ac:chgData name="Craig Thomas" userId="00ea655f176af39b" providerId="LiveId" clId="{701C4308-0233-4D7A-B387-F9F71A931C8B}" dt="2019-11-08T23:55:53.129" v="6856" actId="166"/>
          <ac:spMkLst>
            <pc:docMk/>
            <pc:sldMk cId="3067125268" sldId="519"/>
            <ac:spMk id="17" creationId="{F6BF4E6D-074D-463D-B968-27F456DC92D6}"/>
          </ac:spMkLst>
        </pc:spChg>
        <pc:spChg chg="mod">
          <ac:chgData name="Craig Thomas" userId="00ea655f176af39b" providerId="LiveId" clId="{701C4308-0233-4D7A-B387-F9F71A931C8B}" dt="2019-11-08T23:44:45.976" v="5811" actId="6549"/>
          <ac:spMkLst>
            <pc:docMk/>
            <pc:sldMk cId="3067125268" sldId="519"/>
            <ac:spMk id="56329" creationId="{00000000-0000-0000-0000-000000000000}"/>
          </ac:spMkLst>
        </pc:spChg>
        <pc:spChg chg="mod">
          <ac:chgData name="Craig Thomas" userId="00ea655f176af39b" providerId="LiveId" clId="{701C4308-0233-4D7A-B387-F9F71A931C8B}" dt="2019-11-08T23:51:35.112" v="6614" actId="6549"/>
          <ac:spMkLst>
            <pc:docMk/>
            <pc:sldMk cId="3067125268" sldId="519"/>
            <ac:spMk id="56335" creationId="{00000000-0000-0000-0000-000000000000}"/>
          </ac:spMkLst>
        </pc:spChg>
        <pc:picChg chg="del">
          <ac:chgData name="Craig Thomas" userId="00ea655f176af39b" providerId="LiveId" clId="{701C4308-0233-4D7A-B387-F9F71A931C8B}" dt="2019-11-08T23:45:39.664" v="5812" actId="478"/>
          <ac:picMkLst>
            <pc:docMk/>
            <pc:sldMk cId="3067125268" sldId="519"/>
            <ac:picMk id="4098" creationId="{D508E8D4-FC96-485E-90D7-FDB468FC7EDD}"/>
          </ac:picMkLst>
        </pc:picChg>
        <pc:picChg chg="add del">
          <ac:chgData name="Craig Thomas" userId="00ea655f176af39b" providerId="LiveId" clId="{701C4308-0233-4D7A-B387-F9F71A931C8B}" dt="2019-11-08T23:46:28.990" v="5816" actId="478"/>
          <ac:picMkLst>
            <pc:docMk/>
            <pc:sldMk cId="3067125268" sldId="519"/>
            <ac:picMk id="6146" creationId="{B3BF7AA7-1ACD-42F6-B9F1-12AFE9E9D0D8}"/>
          </ac:picMkLst>
        </pc:picChg>
        <pc:picChg chg="add mod">
          <ac:chgData name="Craig Thomas" userId="00ea655f176af39b" providerId="LiveId" clId="{701C4308-0233-4D7A-B387-F9F71A931C8B}" dt="2019-11-08T23:46:39.653" v="5818" actId="14100"/>
          <ac:picMkLst>
            <pc:docMk/>
            <pc:sldMk cId="3067125268" sldId="519"/>
            <ac:picMk id="6148" creationId="{855F13C0-13A9-48B2-8267-6E6C6DAE479D}"/>
          </ac:picMkLst>
        </pc:picChg>
      </pc:sldChg>
      <pc:sldChg chg="addSp delSp modSp add delAnim modAnim">
        <pc:chgData name="Craig Thomas" userId="00ea655f176af39b" providerId="LiveId" clId="{701C4308-0233-4D7A-B387-F9F71A931C8B}" dt="2019-11-11T02:20:10.553" v="13104" actId="1035"/>
        <pc:sldMkLst>
          <pc:docMk/>
          <pc:sldMk cId="3558569256" sldId="520"/>
        </pc:sldMkLst>
        <pc:spChg chg="del">
          <ac:chgData name="Craig Thomas" userId="00ea655f176af39b" providerId="LiveId" clId="{701C4308-0233-4D7A-B387-F9F71A931C8B}" dt="2019-11-08T23:58:00.990" v="7081" actId="478"/>
          <ac:spMkLst>
            <pc:docMk/>
            <pc:sldMk cId="3558569256" sldId="520"/>
            <ac:spMk id="4" creationId="{1B3473D7-CCC1-48EA-B607-EFB83599AFF6}"/>
          </ac:spMkLst>
        </pc:spChg>
        <pc:spChg chg="add mod">
          <ac:chgData name="Craig Thomas" userId="00ea655f176af39b" providerId="LiveId" clId="{701C4308-0233-4D7A-B387-F9F71A931C8B}" dt="2019-11-09T00:12:50.769" v="8812" actId="1035"/>
          <ac:spMkLst>
            <pc:docMk/>
            <pc:sldMk cId="3558569256" sldId="520"/>
            <ac:spMk id="6" creationId="{6C37BD31-5CD3-4C31-8FFF-0519BC50A586}"/>
          </ac:spMkLst>
        </pc:spChg>
        <pc:spChg chg="mod">
          <ac:chgData name="Craig Thomas" userId="00ea655f176af39b" providerId="LiveId" clId="{701C4308-0233-4D7A-B387-F9F71A931C8B}" dt="2019-11-09T18:52:57.589" v="11561" actId="255"/>
          <ac:spMkLst>
            <pc:docMk/>
            <pc:sldMk cId="3558569256" sldId="520"/>
            <ac:spMk id="11" creationId="{4381FBB6-F8E2-48A5-8A9F-3C90065A3F9F}"/>
          </ac:spMkLst>
        </pc:spChg>
        <pc:spChg chg="add mod">
          <ac:chgData name="Craig Thomas" userId="00ea655f176af39b" providerId="LiveId" clId="{701C4308-0233-4D7A-B387-F9F71A931C8B}" dt="2019-11-09T18:53:36.733" v="11578" actId="1036"/>
          <ac:spMkLst>
            <pc:docMk/>
            <pc:sldMk cId="3558569256" sldId="520"/>
            <ac:spMk id="12" creationId="{094D39AD-D79B-4C00-9019-1A66BB33D9F4}"/>
          </ac:spMkLst>
        </pc:spChg>
        <pc:spChg chg="add mod">
          <ac:chgData name="Craig Thomas" userId="00ea655f176af39b" providerId="LiveId" clId="{701C4308-0233-4D7A-B387-F9F71A931C8B}" dt="2019-11-09T18:53:41.060" v="11580" actId="1036"/>
          <ac:spMkLst>
            <pc:docMk/>
            <pc:sldMk cId="3558569256" sldId="520"/>
            <ac:spMk id="13" creationId="{A4AEDBC7-DB82-4A24-969E-9EF54BAD1E4C}"/>
          </ac:spMkLst>
        </pc:spChg>
        <pc:spChg chg="add mod">
          <ac:chgData name="Craig Thomas" userId="00ea655f176af39b" providerId="LiveId" clId="{701C4308-0233-4D7A-B387-F9F71A931C8B}" dt="2019-11-09T18:53:56.907" v="11646" actId="1036"/>
          <ac:spMkLst>
            <pc:docMk/>
            <pc:sldMk cId="3558569256" sldId="520"/>
            <ac:spMk id="14" creationId="{D085754A-97FC-43D7-AE9D-79E19614BEB7}"/>
          </ac:spMkLst>
        </pc:spChg>
        <pc:spChg chg="add mod">
          <ac:chgData name="Craig Thomas" userId="00ea655f176af39b" providerId="LiveId" clId="{701C4308-0233-4D7A-B387-F9F71A931C8B}" dt="2019-11-09T00:10:14.481" v="7912" actId="1035"/>
          <ac:spMkLst>
            <pc:docMk/>
            <pc:sldMk cId="3558569256" sldId="520"/>
            <ac:spMk id="15" creationId="{7BFE84F2-0E27-4678-B24F-3746CE9ED426}"/>
          </ac:spMkLst>
        </pc:spChg>
        <pc:spChg chg="del">
          <ac:chgData name="Craig Thomas" userId="00ea655f176af39b" providerId="LiveId" clId="{701C4308-0233-4D7A-B387-F9F71A931C8B}" dt="2019-11-08T23:56:37.113" v="6858" actId="478"/>
          <ac:spMkLst>
            <pc:docMk/>
            <pc:sldMk cId="3558569256" sldId="520"/>
            <ac:spMk id="17" creationId="{F6BF4E6D-074D-463D-B968-27F456DC92D6}"/>
          </ac:spMkLst>
        </pc:spChg>
        <pc:spChg chg="add mod">
          <ac:chgData name="Craig Thomas" userId="00ea655f176af39b" providerId="LiveId" clId="{701C4308-0233-4D7A-B387-F9F71A931C8B}" dt="2019-11-09T00:10:29.619" v="7973" actId="1036"/>
          <ac:spMkLst>
            <pc:docMk/>
            <pc:sldMk cId="3558569256" sldId="520"/>
            <ac:spMk id="18" creationId="{59BAA9E8-996E-45F4-BB58-199B509FEEEA}"/>
          </ac:spMkLst>
        </pc:spChg>
        <pc:spChg chg="add mod">
          <ac:chgData name="Craig Thomas" userId="00ea655f176af39b" providerId="LiveId" clId="{701C4308-0233-4D7A-B387-F9F71A931C8B}" dt="2019-11-09T18:53:44.945" v="11581" actId="1035"/>
          <ac:spMkLst>
            <pc:docMk/>
            <pc:sldMk cId="3558569256" sldId="520"/>
            <ac:spMk id="19" creationId="{1293C118-29A9-41A2-857A-921406A6356A}"/>
          </ac:spMkLst>
        </pc:spChg>
        <pc:spChg chg="add mod">
          <ac:chgData name="Craig Thomas" userId="00ea655f176af39b" providerId="LiveId" clId="{701C4308-0233-4D7A-B387-F9F71A931C8B}" dt="2019-11-11T02:20:10.064" v="13103" actId="1035"/>
          <ac:spMkLst>
            <pc:docMk/>
            <pc:sldMk cId="3558569256" sldId="520"/>
            <ac:spMk id="20" creationId="{2A0032C7-8DE4-40DF-9EBD-64A21262B981}"/>
          </ac:spMkLst>
        </pc:spChg>
        <pc:spChg chg="add mod">
          <ac:chgData name="Craig Thomas" userId="00ea655f176af39b" providerId="LiveId" clId="{701C4308-0233-4D7A-B387-F9F71A931C8B}" dt="2019-11-11T02:20:10.553" v="13104" actId="1035"/>
          <ac:spMkLst>
            <pc:docMk/>
            <pc:sldMk cId="3558569256" sldId="520"/>
            <ac:spMk id="21" creationId="{D90B30AD-5D10-4421-A065-74014D9D787F}"/>
          </ac:spMkLst>
        </pc:spChg>
        <pc:spChg chg="mod">
          <ac:chgData name="Craig Thomas" userId="00ea655f176af39b" providerId="LiveId" clId="{701C4308-0233-4D7A-B387-F9F71A931C8B}" dt="2019-11-09T18:53:19.762" v="11576" actId="404"/>
          <ac:spMkLst>
            <pc:docMk/>
            <pc:sldMk cId="3558569256" sldId="520"/>
            <ac:spMk id="56335" creationId="{00000000-0000-0000-0000-000000000000}"/>
          </ac:spMkLst>
        </pc:spChg>
        <pc:grpChg chg="add mod">
          <ac:chgData name="Craig Thomas" userId="00ea655f176af39b" providerId="LiveId" clId="{701C4308-0233-4D7A-B387-F9F71A931C8B}" dt="2019-11-11T02:20:09.773" v="13102" actId="1035"/>
          <ac:grpSpMkLst>
            <pc:docMk/>
            <pc:sldMk cId="3558569256" sldId="520"/>
            <ac:grpSpMk id="7" creationId="{0AE70125-02B6-48F9-B03A-066D21276437}"/>
          </ac:grpSpMkLst>
        </pc:grpChg>
      </pc:sldChg>
      <pc:sldChg chg="addSp delSp modSp add delAnim modAnim">
        <pc:chgData name="Craig Thomas" userId="00ea655f176af39b" providerId="LiveId" clId="{701C4308-0233-4D7A-B387-F9F71A931C8B}" dt="2019-11-09T19:03:46.190" v="12073"/>
        <pc:sldMkLst>
          <pc:docMk/>
          <pc:sldMk cId="228217040" sldId="521"/>
        </pc:sldMkLst>
        <pc:spChg chg="mod">
          <ac:chgData name="Craig Thomas" userId="00ea655f176af39b" providerId="LiveId" clId="{701C4308-0233-4D7A-B387-F9F71A931C8B}" dt="2019-11-09T00:20:31.456" v="9363" actId="14100"/>
          <ac:spMkLst>
            <pc:docMk/>
            <pc:sldMk cId="228217040" sldId="521"/>
            <ac:spMk id="2" creationId="{00000000-0000-0000-0000-000000000000}"/>
          </ac:spMkLst>
        </pc:spChg>
        <pc:spChg chg="del">
          <ac:chgData name="Craig Thomas" userId="00ea655f176af39b" providerId="LiveId" clId="{701C4308-0233-4D7A-B387-F9F71A931C8B}" dt="2019-11-09T00:17:37.806" v="9039" actId="478"/>
          <ac:spMkLst>
            <pc:docMk/>
            <pc:sldMk cId="228217040" sldId="521"/>
            <ac:spMk id="11" creationId="{4381FBB6-F8E2-48A5-8A9F-3C90065A3F9F}"/>
          </ac:spMkLst>
        </pc:spChg>
        <pc:spChg chg="del">
          <ac:chgData name="Craig Thomas" userId="00ea655f176af39b" providerId="LiveId" clId="{701C4308-0233-4D7A-B387-F9F71A931C8B}" dt="2019-11-09T00:17:37.806" v="9039" actId="478"/>
          <ac:spMkLst>
            <pc:docMk/>
            <pc:sldMk cId="228217040" sldId="521"/>
            <ac:spMk id="12" creationId="{094D39AD-D79B-4C00-9019-1A66BB33D9F4}"/>
          </ac:spMkLst>
        </pc:spChg>
        <pc:spChg chg="del">
          <ac:chgData name="Craig Thomas" userId="00ea655f176af39b" providerId="LiveId" clId="{701C4308-0233-4D7A-B387-F9F71A931C8B}" dt="2019-11-09T00:17:37.806" v="9039" actId="478"/>
          <ac:spMkLst>
            <pc:docMk/>
            <pc:sldMk cId="228217040" sldId="521"/>
            <ac:spMk id="13" creationId="{A4AEDBC7-DB82-4A24-969E-9EF54BAD1E4C}"/>
          </ac:spMkLst>
        </pc:spChg>
        <pc:spChg chg="del">
          <ac:chgData name="Craig Thomas" userId="00ea655f176af39b" providerId="LiveId" clId="{701C4308-0233-4D7A-B387-F9F71A931C8B}" dt="2019-11-09T00:15:05.227" v="8938" actId="478"/>
          <ac:spMkLst>
            <pc:docMk/>
            <pc:sldMk cId="228217040" sldId="521"/>
            <ac:spMk id="14" creationId="{D085754A-97FC-43D7-AE9D-79E19614BEB7}"/>
          </ac:spMkLst>
        </pc:spChg>
        <pc:spChg chg="mod">
          <ac:chgData name="Craig Thomas" userId="00ea655f176af39b" providerId="LiveId" clId="{701C4308-0233-4D7A-B387-F9F71A931C8B}" dt="2019-11-09T00:18:50.729" v="9232" actId="1036"/>
          <ac:spMkLst>
            <pc:docMk/>
            <pc:sldMk cId="228217040" sldId="521"/>
            <ac:spMk id="19" creationId="{1293C118-29A9-41A2-857A-921406A6356A}"/>
          </ac:spMkLst>
        </pc:spChg>
        <pc:spChg chg="add mod">
          <ac:chgData name="Craig Thomas" userId="00ea655f176af39b" providerId="LiveId" clId="{701C4308-0233-4D7A-B387-F9F71A931C8B}" dt="2019-11-09T00:19:25.154" v="9355" actId="6549"/>
          <ac:spMkLst>
            <pc:docMk/>
            <pc:sldMk cId="228217040" sldId="521"/>
            <ac:spMk id="20" creationId="{055C0EE9-BE8F-4F8A-9AA9-7012CFEA74F6}"/>
          </ac:spMkLst>
        </pc:spChg>
        <pc:spChg chg="mod">
          <ac:chgData name="Craig Thomas" userId="00ea655f176af39b" providerId="LiveId" clId="{701C4308-0233-4D7A-B387-F9F71A931C8B}" dt="2019-11-09T00:15:15.497" v="8953" actId="6549"/>
          <ac:spMkLst>
            <pc:docMk/>
            <pc:sldMk cId="228217040" sldId="521"/>
            <ac:spMk id="56329" creationId="{00000000-0000-0000-0000-000000000000}"/>
          </ac:spMkLst>
        </pc:spChg>
        <pc:spChg chg="mod">
          <ac:chgData name="Craig Thomas" userId="00ea655f176af39b" providerId="LiveId" clId="{701C4308-0233-4D7A-B387-F9F71A931C8B}" dt="2019-11-09T00:17:19.233" v="9038" actId="14100"/>
          <ac:spMkLst>
            <pc:docMk/>
            <pc:sldMk cId="228217040" sldId="521"/>
            <ac:spMk id="56335" creationId="{00000000-0000-0000-0000-000000000000}"/>
          </ac:spMkLst>
        </pc:spChg>
        <pc:grpChg chg="del">
          <ac:chgData name="Craig Thomas" userId="00ea655f176af39b" providerId="LiveId" clId="{701C4308-0233-4D7A-B387-F9F71A931C8B}" dt="2019-11-09T00:15:03.552" v="8937" actId="478"/>
          <ac:grpSpMkLst>
            <pc:docMk/>
            <pc:sldMk cId="228217040" sldId="521"/>
            <ac:grpSpMk id="7" creationId="{0AE70125-02B6-48F9-B03A-066D21276437}"/>
          </ac:grpSpMkLst>
        </pc:grpChg>
        <pc:picChg chg="del">
          <ac:chgData name="Craig Thomas" userId="00ea655f176af39b" providerId="LiveId" clId="{701C4308-0233-4D7A-B387-F9F71A931C8B}" dt="2019-11-09T00:16:02.566" v="8954" actId="478"/>
          <ac:picMkLst>
            <pc:docMk/>
            <pc:sldMk cId="228217040" sldId="521"/>
            <ac:picMk id="6148" creationId="{855F13C0-13A9-48B2-8267-6E6C6DAE479D}"/>
          </ac:picMkLst>
        </pc:picChg>
        <pc:picChg chg="add mod">
          <ac:chgData name="Craig Thomas" userId="00ea655f176af39b" providerId="LiveId" clId="{701C4308-0233-4D7A-B387-F9F71A931C8B}" dt="2019-11-09T00:16:20.297" v="8958" actId="14100"/>
          <ac:picMkLst>
            <pc:docMk/>
            <pc:sldMk cId="228217040" sldId="521"/>
            <ac:picMk id="7170" creationId="{5733DD51-1343-4885-B361-6F34B2F49ADE}"/>
          </ac:picMkLst>
        </pc:picChg>
      </pc:sldChg>
      <pc:sldChg chg="addSp delSp modSp add modAnim">
        <pc:chgData name="Craig Thomas" userId="00ea655f176af39b" providerId="LiveId" clId="{701C4308-0233-4D7A-B387-F9F71A931C8B}" dt="2019-11-09T19:25:56.164" v="12074" actId="478"/>
        <pc:sldMkLst>
          <pc:docMk/>
          <pc:sldMk cId="544554074" sldId="522"/>
        </pc:sldMkLst>
        <pc:spChg chg="del mod">
          <ac:chgData name="Craig Thomas" userId="00ea655f176af39b" providerId="LiveId" clId="{701C4308-0233-4D7A-B387-F9F71A931C8B}" dt="2019-11-09T19:25:56.164" v="12074" actId="478"/>
          <ac:spMkLst>
            <pc:docMk/>
            <pc:sldMk cId="544554074" sldId="522"/>
            <ac:spMk id="2" creationId="{00000000-0000-0000-0000-000000000000}"/>
          </ac:spMkLst>
        </pc:spChg>
        <pc:spChg chg="add mod">
          <ac:chgData name="Craig Thomas" userId="00ea655f176af39b" providerId="LiveId" clId="{701C4308-0233-4D7A-B387-F9F71A931C8B}" dt="2019-11-09T00:24:33.078" v="9478" actId="1036"/>
          <ac:spMkLst>
            <pc:docMk/>
            <pc:sldMk cId="544554074" sldId="522"/>
            <ac:spMk id="4" creationId="{CC5C6EE2-0B21-46D2-A6BE-FDC77F593EA6}"/>
          </ac:spMkLst>
        </pc:spChg>
        <pc:spChg chg="del">
          <ac:chgData name="Craig Thomas" userId="00ea655f176af39b" providerId="LiveId" clId="{701C4308-0233-4D7A-B387-F9F71A931C8B}" dt="2019-11-09T00:20:15.051" v="9359" actId="478"/>
          <ac:spMkLst>
            <pc:docMk/>
            <pc:sldMk cId="544554074" sldId="522"/>
            <ac:spMk id="19" creationId="{1293C118-29A9-41A2-857A-921406A6356A}"/>
          </ac:spMkLst>
        </pc:spChg>
        <pc:spChg chg="del">
          <ac:chgData name="Craig Thomas" userId="00ea655f176af39b" providerId="LiveId" clId="{701C4308-0233-4D7A-B387-F9F71A931C8B}" dt="2019-11-09T00:20:15.051" v="9359" actId="478"/>
          <ac:spMkLst>
            <pc:docMk/>
            <pc:sldMk cId="544554074" sldId="522"/>
            <ac:spMk id="20" creationId="{055C0EE9-BE8F-4F8A-9AA9-7012CFEA74F6}"/>
          </ac:spMkLst>
        </pc:spChg>
        <pc:spChg chg="del">
          <ac:chgData name="Craig Thomas" userId="00ea655f176af39b" providerId="LiveId" clId="{701C4308-0233-4D7A-B387-F9F71A931C8B}" dt="2019-11-09T00:20:17.455" v="9360" actId="478"/>
          <ac:spMkLst>
            <pc:docMk/>
            <pc:sldMk cId="544554074" sldId="522"/>
            <ac:spMk id="56324" creationId="{00000000-0000-0000-0000-000000000000}"/>
          </ac:spMkLst>
        </pc:spChg>
        <pc:spChg chg="del">
          <ac:chgData name="Craig Thomas" userId="00ea655f176af39b" providerId="LiveId" clId="{701C4308-0233-4D7A-B387-F9F71A931C8B}" dt="2019-11-09T00:20:15.051" v="9359" actId="478"/>
          <ac:spMkLst>
            <pc:docMk/>
            <pc:sldMk cId="544554074" sldId="522"/>
            <ac:spMk id="56329" creationId="{00000000-0000-0000-0000-000000000000}"/>
          </ac:spMkLst>
        </pc:spChg>
        <pc:spChg chg="del">
          <ac:chgData name="Craig Thomas" userId="00ea655f176af39b" providerId="LiveId" clId="{701C4308-0233-4D7A-B387-F9F71A931C8B}" dt="2019-11-09T00:20:15.051" v="9359" actId="478"/>
          <ac:spMkLst>
            <pc:docMk/>
            <pc:sldMk cId="544554074" sldId="522"/>
            <ac:spMk id="56335" creationId="{00000000-0000-0000-0000-000000000000}"/>
          </ac:spMkLst>
        </pc:spChg>
        <pc:picChg chg="del">
          <ac:chgData name="Craig Thomas" userId="00ea655f176af39b" providerId="LiveId" clId="{701C4308-0233-4D7A-B387-F9F71A931C8B}" dt="2019-11-09T00:20:15.051" v="9359" actId="478"/>
          <ac:picMkLst>
            <pc:docMk/>
            <pc:sldMk cId="544554074" sldId="522"/>
            <ac:picMk id="7170" creationId="{5733DD51-1343-4885-B361-6F34B2F49ADE}"/>
          </ac:picMkLst>
        </pc:picChg>
        <pc:cxnChg chg="del">
          <ac:chgData name="Craig Thomas" userId="00ea655f176af39b" providerId="LiveId" clId="{701C4308-0233-4D7A-B387-F9F71A931C8B}" dt="2019-11-09T00:20:24.414" v="9361" actId="478"/>
          <ac:cxnSpMkLst>
            <pc:docMk/>
            <pc:sldMk cId="544554074" sldId="522"/>
            <ac:cxnSpMk id="5" creationId="{611DC2B8-6858-4C7B-8330-CCB64F7EA68B}"/>
          </ac:cxnSpMkLst>
        </pc:cxnChg>
      </pc:sldChg>
      <pc:sldChg chg="add del">
        <pc:chgData name="Craig Thomas" userId="00ea655f176af39b" providerId="LiveId" clId="{701C4308-0233-4D7A-B387-F9F71A931C8B}" dt="2019-11-09T00:20:03.609" v="9357"/>
        <pc:sldMkLst>
          <pc:docMk/>
          <pc:sldMk cId="1251430744" sldId="522"/>
        </pc:sldMkLst>
      </pc:sldChg>
      <pc:sldChg chg="addSp delSp modSp add ord modAnim">
        <pc:chgData name="Craig Thomas" userId="00ea655f176af39b" providerId="LiveId" clId="{701C4308-0233-4D7A-B387-F9F71A931C8B}" dt="2019-11-09T19:26:32.824" v="12075" actId="20577"/>
        <pc:sldMkLst>
          <pc:docMk/>
          <pc:sldMk cId="3779514015" sldId="523"/>
        </pc:sldMkLst>
        <pc:spChg chg="add mod">
          <ac:chgData name="Craig Thomas" userId="00ea655f176af39b" providerId="LiveId" clId="{701C4308-0233-4D7A-B387-F9F71A931C8B}" dt="2019-11-09T00:32:05.799" v="10050" actId="6549"/>
          <ac:spMkLst>
            <pc:docMk/>
            <pc:sldMk cId="3779514015" sldId="523"/>
            <ac:spMk id="11" creationId="{FC67D127-28F5-4A33-B19A-735234E977FE}"/>
          </ac:spMkLst>
        </pc:spChg>
        <pc:spChg chg="add mod">
          <ac:chgData name="Craig Thomas" userId="00ea655f176af39b" providerId="LiveId" clId="{701C4308-0233-4D7A-B387-F9F71A931C8B}" dt="2019-11-09T00:32:24.079" v="10094" actId="1036"/>
          <ac:spMkLst>
            <pc:docMk/>
            <pc:sldMk cId="3779514015" sldId="523"/>
            <ac:spMk id="12" creationId="{60FD2916-4C42-4968-AF68-6C83493BE851}"/>
          </ac:spMkLst>
        </pc:spChg>
        <pc:spChg chg="add mod">
          <ac:chgData name="Craig Thomas" userId="00ea655f176af39b" providerId="LiveId" clId="{701C4308-0233-4D7A-B387-F9F71A931C8B}" dt="2019-11-09T00:32:20.903" v="10092" actId="1036"/>
          <ac:spMkLst>
            <pc:docMk/>
            <pc:sldMk cId="3779514015" sldId="523"/>
            <ac:spMk id="13" creationId="{8EB951AD-2721-47D3-B06D-1935594E744D}"/>
          </ac:spMkLst>
        </pc:spChg>
        <pc:spChg chg="add mod">
          <ac:chgData name="Craig Thomas" userId="00ea655f176af39b" providerId="LiveId" clId="{701C4308-0233-4D7A-B387-F9F71A931C8B}" dt="2019-11-09T00:31:42.226" v="10014" actId="1036"/>
          <ac:spMkLst>
            <pc:docMk/>
            <pc:sldMk cId="3779514015" sldId="523"/>
            <ac:spMk id="14" creationId="{CEC55B2B-0980-47D3-BDF3-5049284E97B2}"/>
          </ac:spMkLst>
        </pc:spChg>
        <pc:spChg chg="add mod">
          <ac:chgData name="Craig Thomas" userId="00ea655f176af39b" providerId="LiveId" clId="{701C4308-0233-4D7A-B387-F9F71A931C8B}" dt="2019-11-09T00:32:14.821" v="10088" actId="1038"/>
          <ac:spMkLst>
            <pc:docMk/>
            <pc:sldMk cId="3779514015" sldId="523"/>
            <ac:spMk id="15" creationId="{FC58517F-09E3-4832-ABBF-178C5D966B3E}"/>
          </ac:spMkLst>
        </pc:spChg>
        <pc:spChg chg="del">
          <ac:chgData name="Craig Thomas" userId="00ea655f176af39b" providerId="LiveId" clId="{701C4308-0233-4D7A-B387-F9F71A931C8B}" dt="2019-11-09T00:26:48.966" v="9676" actId="478"/>
          <ac:spMkLst>
            <pc:docMk/>
            <pc:sldMk cId="3779514015" sldId="523"/>
            <ac:spMk id="19" creationId="{1293C118-29A9-41A2-857A-921406A6356A}"/>
          </ac:spMkLst>
        </pc:spChg>
        <pc:spChg chg="del">
          <ac:chgData name="Craig Thomas" userId="00ea655f176af39b" providerId="LiveId" clId="{701C4308-0233-4D7A-B387-F9F71A931C8B}" dt="2019-11-09T00:26:48.966" v="9676" actId="478"/>
          <ac:spMkLst>
            <pc:docMk/>
            <pc:sldMk cId="3779514015" sldId="523"/>
            <ac:spMk id="20" creationId="{055C0EE9-BE8F-4F8A-9AA9-7012CFEA74F6}"/>
          </ac:spMkLst>
        </pc:spChg>
        <pc:spChg chg="mod">
          <ac:chgData name="Craig Thomas" userId="00ea655f176af39b" providerId="LiveId" clId="{701C4308-0233-4D7A-B387-F9F71A931C8B}" dt="2019-11-09T19:26:32.824" v="12075" actId="20577"/>
          <ac:spMkLst>
            <pc:docMk/>
            <pc:sldMk cId="3779514015" sldId="523"/>
            <ac:spMk id="563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69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5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23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56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0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76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0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3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rgbClr val="002060"/>
            </a:gs>
            <a:gs pos="69000">
              <a:srgbClr val="002060"/>
            </a:gs>
            <a:gs pos="24000">
              <a:srgbClr val="003366"/>
            </a:gs>
            <a:gs pos="0">
              <a:srgbClr val="0000CC"/>
            </a:gs>
            <a:gs pos="91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C6EE2-0B21-46D2-A6BE-FDC77F593EA6}"/>
              </a:ext>
            </a:extLst>
          </p:cNvPr>
          <p:cNvSpPr/>
          <p:nvPr/>
        </p:nvSpPr>
        <p:spPr>
          <a:xfrm>
            <a:off x="0" y="242292"/>
            <a:ext cx="8991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1 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“Therefore if there is any consolation in Christ, if any comfort of love, if any fellowship of the Spirit, if any affection and mercy, </a:t>
            </a:r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fulfill my joy by being like-minded, having the same love, being of one accord, of one mind. </a:t>
            </a:r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Let nothing be done through selfish ambition or conceit, but in lowliness of mind let each esteem others better than himself. </a:t>
            </a:r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4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Let each of you look out not only for his own interests, but also for the interests of others.</a:t>
            </a:r>
          </a:p>
          <a:p>
            <a:pPr algn="just"/>
            <a:endParaRPr lang="en-US" sz="1200" i="1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algn="just"/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5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Let this mind be in you which was also in Christ Jesus, </a:t>
            </a:r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6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who, being in the form of God, did not consider it robbery to be equal with God, </a:t>
            </a:r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7 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but made Himself of no reputation, taking the form of a bondservant, and coming in the likeness of men. </a:t>
            </a:r>
            <a:r>
              <a:rPr lang="en-US" sz="26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8</a:t>
            </a:r>
            <a:r>
              <a:rPr lang="en-US" sz="26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And being found in appearance as a man, He humbled Himself and became obedient to the point of death, even the death of the cross.”</a:t>
            </a:r>
          </a:p>
          <a:p>
            <a:endParaRPr lang="en-US" sz="1200" dirty="0">
              <a:latin typeface="Berlin Sans FB" panose="020E0602020502020306" pitchFamily="34" charset="0"/>
            </a:endParaRPr>
          </a:p>
          <a:p>
            <a:pPr algn="r"/>
            <a:r>
              <a:rPr lang="en-US" sz="2600" dirty="0">
                <a:solidFill>
                  <a:srgbClr val="FFCC00"/>
                </a:solidFill>
                <a:latin typeface="Berlin Sans FB" panose="020E0602020502020306" pitchFamily="34" charset="0"/>
              </a:rPr>
              <a:t>Philippians 2:1-8</a:t>
            </a:r>
          </a:p>
        </p:txBody>
      </p:sp>
    </p:spTree>
    <p:extLst>
      <p:ext uri="{BB962C8B-B14F-4D97-AF65-F5344CB8AC3E}">
        <p14:creationId xmlns:p14="http://schemas.microsoft.com/office/powerpoint/2010/main" val="5445540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-108981"/>
            <a:ext cx="43434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Second great commandment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5049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Applications: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11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733DD51-1343-4885-B361-6F34B2F4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799" cy="303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5">
            <a:extLst>
              <a:ext uri="{FF2B5EF4-FFF2-40B4-BE49-F238E27FC236}">
                <a16:creationId xmlns:a16="http://schemas.microsoft.com/office/drawing/2014/main" id="{FC67D127-28F5-4A33-B19A-735234E97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84" y="2362200"/>
            <a:ext cx="8830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"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Family: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Tim. 5:8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60FD2916-4C42-4968-AF68-6C83493B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84" y="37732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v"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Brethren: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Jn. 13:34-35; 1 Jn. 3:16, 18; 1 Pet. 1:22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8EB951AD-2721-47D3-B06D-1935594E7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84" y="4611469"/>
            <a:ext cx="8830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w"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Needy: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4:28; 1 Jn. 3:17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CEC55B2B-0980-47D3-BDF3-5049284E9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52871"/>
            <a:ext cx="88300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x"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Lost: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16:26; 2 Cor. 5:10-11a; Mk. 9:42-48; Rom. 10:1; Rom. 9:1-3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FC58517F-09E3-4832-ABBF-178C5D966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54" y="2939843"/>
            <a:ext cx="55137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SzPct val="120000"/>
            </a:pP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5:25; 6:4</a:t>
            </a:r>
          </a:p>
        </p:txBody>
      </p:sp>
    </p:spTree>
    <p:extLst>
      <p:ext uri="{BB962C8B-B14F-4D97-AF65-F5344CB8AC3E}">
        <p14:creationId xmlns:p14="http://schemas.microsoft.com/office/powerpoint/2010/main" val="37795140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8000">
              <a:srgbClr val="000066"/>
            </a:gs>
            <a:gs pos="76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27634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Recall our text:  </a:t>
            </a:r>
            <a:r>
              <a:rPr lang="en-US" sz="3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James 2:20-24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12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046274"/>
            <a:ext cx="883005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Abraham was called a </a:t>
            </a:r>
            <a:r>
              <a:rPr lang="en-US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“friend of God” 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because his faith was an active, working faith.</a:t>
            </a:r>
            <a:endParaRPr lang="en-US" sz="34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9BCD018A-38E3-42EB-A9D9-AF8EEC24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D8284F84-051E-4C99-A810-DB937E9FC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Abraham was totally committed!  </a:t>
            </a:r>
            <a:r>
              <a:rPr lang="en-US" sz="3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Jas. 2:21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9D83CC2F-053A-41EA-A3F9-8E3BC4C13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"/>
            <a:ext cx="4953000" cy="304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5">
            <a:extLst>
              <a:ext uri="{FF2B5EF4-FFF2-40B4-BE49-F238E27FC236}">
                <a16:creationId xmlns:a16="http://schemas.microsoft.com/office/drawing/2014/main" id="{1A0BD199-0DD5-4D14-930E-50B84A04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78269"/>
            <a:ext cx="89916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What about you?  Are you a </a:t>
            </a:r>
            <a:r>
              <a:rPr lang="en-US" sz="3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“friend of God” </a:t>
            </a: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?</a:t>
            </a:r>
            <a:endParaRPr lang="en-US" sz="34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474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5" grpId="0"/>
      <p:bldP spid="18" grpId="0"/>
      <p:bldP spid="10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2763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The epistle of James is a very practical book.</a:t>
            </a:r>
            <a:endParaRPr lang="en-US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44" y="2743200"/>
            <a:ext cx="86014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Written by the Lord’s half-brother: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Gal. 1:18, 19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4381FBB6-F8E2-48A5-8A9F-3C90065A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314163"/>
            <a:ext cx="86014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 </a:t>
            </a:r>
            <a:r>
              <a:rPr lang="en-U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“pillar”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 the church at Jerusalem: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Acts 12:17; Gal. 2:9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B58CB23-93F2-4774-96DD-D33F103C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86200"/>
            <a:ext cx="86014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 presided at the council in Jerusalem: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Acts 15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C071E663-0951-40B2-988C-7178BC5E3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44284"/>
            <a:ext cx="86014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Written to a Jewish audience: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Jas. 1:1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E8CF49AA-AB78-49DA-B235-7BBB602BD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77684"/>
            <a:ext cx="86014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One of the first NT epistles written (c. </a:t>
            </a:r>
            <a:r>
              <a:rPr lang="en-US" sz="26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a.d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., 46-49).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F53A0B8E-7457-453C-AAC2-F7CE13830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-8810"/>
            <a:ext cx="4738357" cy="248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15">
            <a:extLst>
              <a:ext uri="{FF2B5EF4-FFF2-40B4-BE49-F238E27FC236}">
                <a16:creationId xmlns:a16="http://schemas.microsoft.com/office/drawing/2014/main" id="{B61F277E-7534-49E0-8903-D077B58CE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5994"/>
            <a:ext cx="86014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About “fruits, not roots” of Christianity; known for treatment of </a:t>
            </a:r>
            <a:r>
              <a:rPr lang="en-U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“faith and works.”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8F836073-D27B-42B6-B227-A69A76B84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43C82C9-36A9-4C55-9FB5-C48CD051C48F}"/>
              </a:ext>
            </a:extLst>
          </p:cNvPr>
          <p:cNvSpPr/>
          <p:nvPr/>
        </p:nvSpPr>
        <p:spPr bwMode="auto">
          <a:xfrm>
            <a:off x="145568" y="228600"/>
            <a:ext cx="8857488" cy="6382345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20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“But do you want to know, O foolish man, that faith without works is dead? </a:t>
            </a:r>
            <a:r>
              <a:rPr lang="en-US" sz="3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21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Was not Abraham our father justified by works when he offered Isaac his son on the altar? </a:t>
            </a:r>
            <a:r>
              <a:rPr lang="en-US" sz="3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22 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Do you see that faith was working together with his works, and by works faith was made perfect? </a:t>
            </a:r>
            <a:r>
              <a:rPr lang="en-US" sz="3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23 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And the Scripture was fulfilled which says, ‘Abraham believed God, and it was accounted to him for righteousness.’  And he was called the friend of God. </a:t>
            </a:r>
            <a:r>
              <a:rPr lang="en-US" sz="3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24</a:t>
            </a:r>
            <a:r>
              <a:rPr lang="en-US" sz="3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You see then that a man is justified by works, and not by faith only.”</a:t>
            </a:r>
          </a:p>
          <a:p>
            <a:endParaRPr lang="en-US" sz="3000" dirty="0">
              <a:latin typeface="Berlin Sans FB" panose="020E0602020502020306" pitchFamily="34" charset="0"/>
            </a:endParaRPr>
          </a:p>
          <a:p>
            <a:pPr algn="r"/>
            <a:r>
              <a:rPr lang="en-US" sz="3000" dirty="0">
                <a:solidFill>
                  <a:srgbClr val="FFCC00"/>
                </a:solidFill>
                <a:latin typeface="Berlin Sans FB" panose="020E0602020502020306" pitchFamily="34" charset="0"/>
              </a:rPr>
              <a:t>James 2:20-24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20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5" grpId="0"/>
      <p:bldP spid="18" grpId="0"/>
      <p:bldP spid="11" grpId="0"/>
      <p:bldP spid="12" grpId="0"/>
      <p:bldP spid="13" grpId="0"/>
      <p:bldP spid="15" grpId="0"/>
      <p:bldP spid="17" grpId="0"/>
      <p:bldP spid="16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19000">
              <a:srgbClr val="000066"/>
            </a:gs>
            <a:gs pos="88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02BEDA6-2AC8-47D4-AEA9-C37EF91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6256" y="6361176"/>
            <a:ext cx="228600" cy="457200"/>
          </a:xfrm>
        </p:spPr>
        <p:txBody>
          <a:bodyPr/>
          <a:lstStyle/>
          <a:p>
            <a:fld id="{FC550496-982E-41DF-B53F-DFD22C9CF57D}" type="slidenum">
              <a:rPr lang="en-US" b="1" smtClean="0">
                <a:latin typeface="Gill Sans MT" panose="020B0502020104020203" pitchFamily="34" charset="0"/>
              </a:rPr>
              <a:pPr/>
              <a:t>3</a:t>
            </a:fld>
            <a:endParaRPr lang="en-US" b="1" dirty="0">
              <a:latin typeface="Gill Sans MT" panose="020B05020201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7C590-910C-4240-BE63-B93AFA6D156D}"/>
              </a:ext>
            </a:extLst>
          </p:cNvPr>
          <p:cNvCxnSpPr/>
          <p:nvPr/>
        </p:nvCxnSpPr>
        <p:spPr bwMode="auto">
          <a:xfrm>
            <a:off x="-13002" y="43434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A96D7F0-B9B5-4E01-8512-9810E228CAA0}"/>
              </a:ext>
            </a:extLst>
          </p:cNvPr>
          <p:cNvSpPr/>
          <p:nvPr/>
        </p:nvSpPr>
        <p:spPr>
          <a:xfrm>
            <a:off x="-25571" y="4369904"/>
            <a:ext cx="9144000" cy="247496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8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yala" panose="02000504070300020003" pitchFamily="2" charset="0"/>
              </a:rPr>
              <a:t>Are You God’s Friend?</a:t>
            </a:r>
            <a:endParaRPr lang="en-US" sz="8000" b="1" dirty="0">
              <a:solidFill>
                <a:srgbClr val="FFCC66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yala" panose="02000504070300020003" pitchFamily="2" charset="0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5CB2E460-E413-4073-B353-9252D417753D}"/>
              </a:ext>
            </a:extLst>
          </p:cNvPr>
          <p:cNvSpPr txBox="1">
            <a:spLocks/>
          </p:cNvSpPr>
          <p:nvPr/>
        </p:nvSpPr>
        <p:spPr>
          <a:xfrm>
            <a:off x="503380" y="5715001"/>
            <a:ext cx="8140398" cy="1142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James 2:20-24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6E382C-863B-4F6C-913D-F74B074E5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89" y="127198"/>
            <a:ext cx="8229600" cy="407687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429094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50442"/>
            <a:ext cx="434340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  <a:latin typeface="Berlin Sans FB" panose="020E0602020502020306" pitchFamily="34" charset="0"/>
              </a:rPr>
              <a:t>Salvation by “faith only” is false</a:t>
            </a:r>
            <a:endParaRPr lang="en-US" sz="40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04774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Luther championed this prominent, prevalent and false doctrine.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4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4381FBB6-F8E2-48A5-8A9F-3C90065A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53712"/>
            <a:ext cx="8830056" cy="981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Usually focus on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James 2:24, 26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when countering the false teaching of salvation by “faith only.”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B58CB23-93F2-4774-96DD-D33F103C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07226"/>
            <a:ext cx="8830056" cy="5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What does God mean when He says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“believe”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?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ACA21BF-9B0B-48D3-84A5-5FF6AB663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-9236"/>
            <a:ext cx="4952999" cy="281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5">
            <a:extLst>
              <a:ext uri="{FF2B5EF4-FFF2-40B4-BE49-F238E27FC236}">
                <a16:creationId xmlns:a16="http://schemas.microsoft.com/office/drawing/2014/main" id="{C03594AA-573D-40B9-B4AD-3582E003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44" y="4396821"/>
            <a:ext cx="875385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“Abraham </a:t>
            </a:r>
            <a:r>
              <a:rPr lang="en-US" sz="26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believed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God, and it was accounted for right-</a:t>
            </a:r>
            <a:r>
              <a:rPr lang="en-US" sz="26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eousness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”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v. 23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D815FFD4-9F37-41FF-A879-23B738391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90" y="5412520"/>
            <a:ext cx="883005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When?  When </a:t>
            </a:r>
            <a:r>
              <a:rPr lang="en-U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“he offered Isaac his son on the altar”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v. 21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BFC0EC19-0A0F-42AB-87D5-4F2B856E5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84557"/>
            <a:ext cx="861282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Abraham’s faith validated by action, by obedience!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cf. v. 19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529C25-EB5A-450F-B0AC-739D95D83EAB}"/>
              </a:ext>
            </a:extLst>
          </p:cNvPr>
          <p:cNvSpPr/>
          <p:nvPr/>
        </p:nvSpPr>
        <p:spPr bwMode="auto">
          <a:xfrm>
            <a:off x="145568" y="1282543"/>
            <a:ext cx="8857488" cy="4267178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4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24</a:t>
            </a:r>
            <a:r>
              <a:rPr lang="en-US" sz="4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“You see then that a man is justified by works, and not by faith only. </a:t>
            </a:r>
            <a:r>
              <a:rPr lang="en-US" sz="4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26</a:t>
            </a:r>
            <a:r>
              <a:rPr lang="en-US" sz="4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For as the body without the spirit is dead, so faith without works is dead also.”</a:t>
            </a:r>
          </a:p>
          <a:p>
            <a:endParaRPr lang="en-US" sz="4000" dirty="0">
              <a:latin typeface="Berlin Sans FB" panose="020E0602020502020306" pitchFamily="34" charset="0"/>
            </a:endParaRPr>
          </a:p>
          <a:p>
            <a:pPr algn="r"/>
            <a:r>
              <a:rPr lang="en-US" sz="4000" dirty="0">
                <a:solidFill>
                  <a:srgbClr val="FFCC00"/>
                </a:solidFill>
                <a:latin typeface="Berlin Sans FB" panose="020E0602020502020306" pitchFamily="34" charset="0"/>
              </a:rPr>
              <a:t>James 2:24, 26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7079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6" grpId="0"/>
      <p:bldP spid="17" grpId="0"/>
      <p:bldP spid="18" grpId="0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5">
            <a:extLst>
              <a:ext uri="{FF2B5EF4-FFF2-40B4-BE49-F238E27FC236}">
                <a16:creationId xmlns:a16="http://schemas.microsoft.com/office/drawing/2014/main" id="{FD94D22E-BADF-48D8-A04E-A2605D13B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36648"/>
            <a:ext cx="899159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Compare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Hebrews 3:18-19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where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“did not obey”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(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v. 18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) is equivalent to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“unbelief”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(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v. 19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).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50442"/>
            <a:ext cx="434340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  <a:latin typeface="Berlin Sans FB" panose="020E0602020502020306" pitchFamily="34" charset="0"/>
              </a:rPr>
              <a:t>Salvation by “faith only” is false</a:t>
            </a:r>
            <a:endParaRPr lang="en-US" sz="40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04774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Don’t need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James 2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to successfully refute </a:t>
            </a:r>
            <a:r>
              <a:rPr lang="en-US" sz="2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sal-vation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by “faith only”!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5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4381FBB6-F8E2-48A5-8A9F-3C90065A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30734"/>
            <a:ext cx="88300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Context and wording of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John 3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proves there’s more to belief in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John 3:16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than “mental assent.”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B58CB23-93F2-4774-96DD-D33F103C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5279648"/>
            <a:ext cx="899159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Clearly from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John 3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an objective reader can discern a saving </a:t>
            </a:r>
            <a:r>
              <a:rPr lang="en-US" sz="2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belief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is an </a:t>
            </a:r>
            <a:r>
              <a:rPr lang="en-US" sz="2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obedient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belief.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ACA21BF-9B0B-48D3-84A5-5FF6AB663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-9236"/>
            <a:ext cx="4952999" cy="281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529C25-EB5A-450F-B0AC-739D95D83EAB}"/>
              </a:ext>
            </a:extLst>
          </p:cNvPr>
          <p:cNvSpPr/>
          <p:nvPr/>
        </p:nvSpPr>
        <p:spPr bwMode="auto">
          <a:xfrm>
            <a:off x="136332" y="533400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2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36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“He that believeth on the Son hath everlasting life: and he that </a:t>
            </a:r>
            <a:r>
              <a:rPr lang="en-US" sz="3200" i="1" u="sng" dirty="0">
                <a:latin typeface="Berlin Sans FB" panose="020E0602020502020306" pitchFamily="34" charset="0"/>
              </a:rPr>
              <a:t>believeth not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the Son shall not see life; but the wrath of God </a:t>
            </a:r>
            <a:r>
              <a:rPr lang="en-US" sz="3200" i="1" dirty="0" err="1">
                <a:solidFill>
                  <a:srgbClr val="FFFF00"/>
                </a:solidFill>
                <a:latin typeface="Berlin Sans FB" panose="020E0602020502020306" pitchFamily="34" charset="0"/>
              </a:rPr>
              <a:t>abideth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on him.”</a:t>
            </a:r>
          </a:p>
          <a:p>
            <a:endParaRPr lang="en-US" sz="1000" dirty="0">
              <a:latin typeface="Berlin Sans FB" panose="020E0602020502020306" pitchFamily="34" charset="0"/>
            </a:endParaRPr>
          </a:p>
          <a:p>
            <a:pPr algn="r"/>
            <a:r>
              <a:rPr lang="en-US" sz="3200" dirty="0">
                <a:solidFill>
                  <a:srgbClr val="FFCC00"/>
                </a:solidFill>
                <a:latin typeface="Berlin Sans FB" panose="020E0602020502020306" pitchFamily="34" charset="0"/>
              </a:rPr>
              <a:t>John 3:36 (KJV)</a:t>
            </a:r>
          </a:p>
          <a:p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  <a:p>
            <a:pPr algn="just"/>
            <a:r>
              <a:rPr lang="en-US" sz="32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36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“He that believeth on the Son hath eternal life; but he that </a:t>
            </a:r>
            <a:r>
              <a:rPr lang="en-US" sz="3200" i="1" u="sng" dirty="0" err="1">
                <a:latin typeface="Berlin Sans FB" panose="020E0602020502020306" pitchFamily="34" charset="0"/>
              </a:rPr>
              <a:t>obeyeth</a:t>
            </a:r>
            <a:r>
              <a:rPr lang="en-US" sz="3200" i="1" u="sng" dirty="0">
                <a:latin typeface="Berlin Sans FB" panose="020E0602020502020306" pitchFamily="34" charset="0"/>
              </a:rPr>
              <a:t> not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the Son shall not see life, but the wrath of God </a:t>
            </a:r>
            <a:r>
              <a:rPr lang="en-US" sz="3200" i="1" dirty="0" err="1">
                <a:solidFill>
                  <a:srgbClr val="FFFF00"/>
                </a:solidFill>
                <a:latin typeface="Berlin Sans FB" panose="020E0602020502020306" pitchFamily="34" charset="0"/>
              </a:rPr>
              <a:t>abideth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on him.”</a:t>
            </a:r>
          </a:p>
          <a:p>
            <a:endParaRPr lang="en-US" sz="1000" dirty="0">
              <a:latin typeface="Berlin Sans FB" panose="020E0602020502020306" pitchFamily="34" charset="0"/>
            </a:endParaRPr>
          </a:p>
          <a:p>
            <a:pPr algn="r"/>
            <a:r>
              <a:rPr lang="en-US" sz="3200" dirty="0">
                <a:solidFill>
                  <a:srgbClr val="FFCC00"/>
                </a:solidFill>
                <a:latin typeface="Berlin Sans FB" panose="020E0602020502020306" pitchFamily="34" charset="0"/>
              </a:rPr>
              <a:t>John 3:36 (ASV)</a:t>
            </a:r>
          </a:p>
          <a:p>
            <a:pPr algn="r"/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DCD67A5-8973-4B98-98DD-C8C9E5A952BF}"/>
              </a:ext>
            </a:extLst>
          </p:cNvPr>
          <p:cNvSpPr/>
          <p:nvPr/>
        </p:nvSpPr>
        <p:spPr bwMode="auto">
          <a:xfrm>
            <a:off x="152400" y="536661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2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8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“but to those who are self-seeking and </a:t>
            </a:r>
            <a:r>
              <a:rPr lang="en-US" sz="3200" i="1" u="sng" dirty="0">
                <a:latin typeface="Berlin Sans FB" panose="020E0602020502020306" pitchFamily="34" charset="0"/>
              </a:rPr>
              <a:t>do not obey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the truth, but obey unrighteousness — indignation and wrath,”</a:t>
            </a:r>
          </a:p>
          <a:p>
            <a:endParaRPr lang="en-US" sz="1000" dirty="0">
              <a:latin typeface="Berlin Sans FB" panose="020E0602020502020306" pitchFamily="34" charset="0"/>
            </a:endParaRPr>
          </a:p>
          <a:p>
            <a:pPr algn="r"/>
            <a:r>
              <a:rPr lang="en-US" sz="3200" dirty="0">
                <a:solidFill>
                  <a:srgbClr val="FFCC00"/>
                </a:solidFill>
                <a:latin typeface="Berlin Sans FB" panose="020E0602020502020306" pitchFamily="34" charset="0"/>
              </a:rPr>
              <a:t>Romans 2:8</a:t>
            </a:r>
          </a:p>
          <a:p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  <a:p>
            <a:pPr algn="just"/>
            <a:r>
              <a:rPr lang="en-US" sz="32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17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“For the time has come for judgment to begin at the house of God; and if it begins with us first, what will be the end of those who </a:t>
            </a:r>
            <a:r>
              <a:rPr lang="en-US" sz="3200" i="1" u="sng" dirty="0">
                <a:latin typeface="Berlin Sans FB" panose="020E0602020502020306" pitchFamily="34" charset="0"/>
              </a:rPr>
              <a:t>do not obey 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the gospel of God? ”</a:t>
            </a:r>
          </a:p>
          <a:p>
            <a:endParaRPr lang="en-US" sz="1000" dirty="0">
              <a:latin typeface="Berlin Sans FB" panose="020E0602020502020306" pitchFamily="34" charset="0"/>
            </a:endParaRPr>
          </a:p>
          <a:p>
            <a:pPr algn="r"/>
            <a:r>
              <a:rPr lang="en-US" sz="3200" dirty="0">
                <a:solidFill>
                  <a:srgbClr val="FFCC00"/>
                </a:solidFill>
                <a:latin typeface="Berlin Sans FB" panose="020E0602020502020306" pitchFamily="34" charset="0"/>
              </a:rPr>
              <a:t>1 Peter 4:17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15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6324" grpId="0"/>
      <p:bldP spid="56329" grpId="0"/>
      <p:bldP spid="56335" grpId="0"/>
      <p:bldP spid="11" grpId="0"/>
      <p:bldP spid="12" grpId="0"/>
      <p:bldP spid="14" grpId="0" animBg="1"/>
      <p:bldP spid="14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-108981"/>
            <a:ext cx="43434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Am I a friend of God?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04774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 I have the faith of Abraham?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11:6, 13-15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6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4381FBB6-F8E2-48A5-8A9F-3C90065A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41248"/>
            <a:ext cx="88300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Folks try to make serving God and going to heaven either too </a:t>
            </a:r>
            <a:r>
              <a:rPr lang="en-US" sz="2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complicated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 or too </a:t>
            </a:r>
            <a:r>
              <a:rPr lang="en-US" sz="26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easy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Acts 14:22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B58CB23-93F2-4774-96DD-D33F103C5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4038600"/>
            <a:ext cx="899159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Compliance with the two great commandments both require: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508E8D4-FC96-485E-90D7-FDB468FC7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84" y="-1156"/>
            <a:ext cx="4940916" cy="277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5">
            <a:extLst>
              <a:ext uri="{FF2B5EF4-FFF2-40B4-BE49-F238E27FC236}">
                <a16:creationId xmlns:a16="http://schemas.microsoft.com/office/drawing/2014/main" id="{06CCFA8D-4275-460E-8148-AC7195A4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70" y="5029200"/>
            <a:ext cx="860243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 total abandonment of selfishness on our part.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F3097DC5-F9CF-4583-A4AB-9322D3D3F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80" y="5679757"/>
            <a:ext cx="839079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15000"/>
              <a:buFont typeface="Wingdings 2" panose="05020102010507070707" pitchFamily="18" charset="2"/>
              <a:buChar char="R"/>
            </a:pP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 total dedication to serving others before self.</a:t>
            </a:r>
            <a:endParaRPr lang="en-US" sz="2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23E920-5349-46C7-B40D-90F52FAE6BFB}"/>
              </a:ext>
            </a:extLst>
          </p:cNvPr>
          <p:cNvSpPr/>
          <p:nvPr/>
        </p:nvSpPr>
        <p:spPr bwMode="auto">
          <a:xfrm>
            <a:off x="145568" y="533400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34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“But when the Pharisees heard that He had silenced the Sadducees, they gathered together. </a:t>
            </a:r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35 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Then one of them, a lawyer, asked Him a question, testing Him, and saying, </a:t>
            </a:r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36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‘Teacher, which is the great command-</a:t>
            </a:r>
            <a:r>
              <a:rPr lang="en-US" sz="2800" i="1" dirty="0" err="1">
                <a:solidFill>
                  <a:srgbClr val="FFFF00"/>
                </a:solidFill>
                <a:latin typeface="Berlin Sans FB" panose="020E0602020502020306" pitchFamily="34" charset="0"/>
              </a:rPr>
              <a:t>ment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in the law?’ </a:t>
            </a:r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37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Jesus said to him, ‘</a:t>
            </a:r>
            <a:r>
              <a:rPr lang="en-US" sz="2800" i="1" dirty="0">
                <a:latin typeface="Berlin Sans FB" panose="020E0602020502020306" pitchFamily="34" charset="0"/>
              </a:rPr>
              <a:t>You shall love the </a:t>
            </a:r>
            <a:r>
              <a:rPr lang="en-US" sz="2800" i="1" cap="small" dirty="0">
                <a:latin typeface="Berlin Sans FB" panose="020E0602020502020306" pitchFamily="34" charset="0"/>
              </a:rPr>
              <a:t>Lord</a:t>
            </a:r>
            <a:r>
              <a:rPr lang="en-US" sz="2800" i="1" dirty="0">
                <a:latin typeface="Berlin Sans FB" panose="020E0602020502020306" pitchFamily="34" charset="0"/>
              </a:rPr>
              <a:t> your God with all your heart, with all your soul, and with all your mind.’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</a:t>
            </a:r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38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This is the first and great commandment. </a:t>
            </a:r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39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And the second is like it:  </a:t>
            </a:r>
            <a:r>
              <a:rPr lang="en-US" sz="2800" i="1" dirty="0">
                <a:latin typeface="Berlin Sans FB" panose="020E0602020502020306" pitchFamily="34" charset="0"/>
              </a:rPr>
              <a:t>‘You shall love your neighbor as yourself.’ 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</a:t>
            </a:r>
            <a:r>
              <a:rPr lang="en-US" sz="28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40</a:t>
            </a:r>
            <a:r>
              <a:rPr lang="en-US" sz="28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On these two commandments hang all the Law and the Prophets.’”</a:t>
            </a:r>
            <a:endParaRPr lang="en-US" sz="2800" dirty="0">
              <a:latin typeface="Berlin Sans FB" panose="020E0602020502020306" pitchFamily="34" charset="0"/>
            </a:endParaRPr>
          </a:p>
          <a:p>
            <a:pPr algn="r"/>
            <a:r>
              <a:rPr lang="en-US" sz="2800" dirty="0">
                <a:solidFill>
                  <a:srgbClr val="FFCC00"/>
                </a:solidFill>
                <a:latin typeface="Berlin Sans FB" panose="020E0602020502020306" pitchFamily="34" charset="0"/>
              </a:rPr>
              <a:t>Matthew 22:34-40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585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12" grpId="0"/>
      <p:bldP spid="15" grpId="0"/>
      <p:bldP spid="16" grpId="0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-108981"/>
            <a:ext cx="43434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First and great commandment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04774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God cannot be second place in our lives!  Not even a “close second”!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5:6; 6:33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7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4381FBB6-F8E2-48A5-8A9F-3C90065A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74648"/>
            <a:ext cx="88300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How committed are you to serving God?  </a:t>
            </a:r>
            <a:r>
              <a:rPr lang="en-US" sz="2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16:24-27; Jn. 12:15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855F13C0-13A9-48B2-8267-6E6C6DAE4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-8514"/>
            <a:ext cx="4571998" cy="284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B3473D7-CCC1-48EA-B607-EFB83599AFF6}"/>
              </a:ext>
            </a:extLst>
          </p:cNvPr>
          <p:cNvSpPr/>
          <p:nvPr/>
        </p:nvSpPr>
        <p:spPr>
          <a:xfrm>
            <a:off x="637323" y="4535867"/>
            <a:ext cx="7884388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spc="-30" dirty="0">
                <a:solidFill>
                  <a:srgbClr val="FFFF00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“The Christian ideal has not been tried and found wanting, it has been found difficult and left untried.”</a:t>
            </a:r>
            <a:endParaRPr lang="en-US" sz="3200" dirty="0">
              <a:solidFill>
                <a:srgbClr val="FFFF00"/>
              </a:solidFill>
              <a:latin typeface="Berlin Sans FB" panose="020E06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228600">
              <a:spcBef>
                <a:spcPts val="0"/>
              </a:spcBef>
              <a:spcAft>
                <a:spcPts val="0"/>
              </a:spcAft>
            </a:pPr>
            <a:r>
              <a:rPr lang="en-US" sz="1050" spc="-30" dirty="0">
                <a:latin typeface="Berlin Sans FB" panose="020E0602020502020306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US" sz="3200" dirty="0">
              <a:latin typeface="Berlin Sans FB" panose="020E06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marR="0" indent="-228600" algn="r">
              <a:spcBef>
                <a:spcPts val="0"/>
              </a:spcBef>
              <a:spcAft>
                <a:spcPts val="0"/>
              </a:spcAft>
            </a:pPr>
            <a:r>
              <a:rPr lang="en-US" sz="2800" spc="-30" dirty="0">
                <a:latin typeface="Berlin Sans FB" panose="020E0602020502020306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—G. K. Chesterton</a:t>
            </a:r>
            <a:endParaRPr lang="en-US" sz="3200" dirty="0">
              <a:effectLst/>
              <a:latin typeface="Berlin Sans FB" panose="020E0602020502020306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6BF4E6D-074D-463D-B968-27F456DC92D6}"/>
              </a:ext>
            </a:extLst>
          </p:cNvPr>
          <p:cNvSpPr/>
          <p:nvPr/>
        </p:nvSpPr>
        <p:spPr bwMode="auto">
          <a:xfrm>
            <a:off x="145568" y="510903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54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27</a:t>
            </a:r>
            <a:r>
              <a:rPr lang="en-US" sz="54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“You shall love the </a:t>
            </a:r>
            <a:r>
              <a:rPr lang="en-US" sz="5400" i="1" cap="small" dirty="0">
                <a:solidFill>
                  <a:srgbClr val="FFFF00"/>
                </a:solidFill>
                <a:latin typeface="Berlin Sans FB" panose="020E0602020502020306" pitchFamily="34" charset="0"/>
              </a:rPr>
              <a:t>Lord</a:t>
            </a:r>
            <a:r>
              <a:rPr lang="en-US" sz="54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your God with all your heart, with all your soul, with all your strength, and with all your mind.”</a:t>
            </a:r>
          </a:p>
          <a:p>
            <a:pPr algn="just"/>
            <a:endParaRPr lang="en-US" sz="2000" i="1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algn="r"/>
            <a:r>
              <a:rPr lang="en-US" sz="5400" dirty="0">
                <a:solidFill>
                  <a:srgbClr val="FFCC00"/>
                </a:solidFill>
                <a:latin typeface="Berlin Sans FB" panose="020E0602020502020306" pitchFamily="34" charset="0"/>
              </a:rPr>
              <a:t>Luke 10:27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252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1" grpId="0"/>
      <p:bldP spid="4" grpId="0"/>
      <p:bldP spid="17" grpId="0" animBg="1"/>
      <p:bldP spid="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5">
            <a:extLst>
              <a:ext uri="{FF2B5EF4-FFF2-40B4-BE49-F238E27FC236}">
                <a16:creationId xmlns:a16="http://schemas.microsoft.com/office/drawing/2014/main" id="{1293C118-29A9-41A2-857A-921406A6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89915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Anything short of this means we won’t make it to heaven!  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16:24-27; 7:13-14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-108981"/>
            <a:ext cx="43434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First and great commandment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04774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Why?  God requires us to:</a:t>
            </a:r>
            <a:endParaRPr 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8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4381FBB6-F8E2-48A5-8A9F-3C90065A3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95600"/>
            <a:ext cx="88300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"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Make a complete self-sacrifice:  </a:t>
            </a:r>
            <a:r>
              <a:rPr lang="en-US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Rom. 12:1-2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855F13C0-13A9-48B2-8267-6E6C6DAE4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-8514"/>
            <a:ext cx="4571998" cy="284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094D39AD-D79B-4C00-9019-1A66BB33D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70531"/>
            <a:ext cx="88300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v"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Perfect holiness:  </a:t>
            </a:r>
            <a:r>
              <a:rPr lang="en-US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Cor. 6:16-7:1; Rom. 8:29; Gal. 2:20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A4AEDBC7-DB82-4A24-969E-9EF54BAD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27602"/>
            <a:ext cx="88300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chemeClr val="tx1"/>
              </a:buClr>
              <a:buSzPct val="120000"/>
              <a:buFont typeface="Wingdings 2" panose="05020102010507070707" pitchFamily="18" charset="2"/>
              <a:buChar char="w"/>
            </a:pP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 totally committed:  </a:t>
            </a:r>
            <a:r>
              <a:rPr lang="en-US" sz="3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6:19-20; Phil. 1:21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085754A-97FC-43D7-AE9D-79E19614BEB7}"/>
              </a:ext>
            </a:extLst>
          </p:cNvPr>
          <p:cNvSpPr/>
          <p:nvPr/>
        </p:nvSpPr>
        <p:spPr bwMode="auto">
          <a:xfrm>
            <a:off x="145568" y="536661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72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21</a:t>
            </a:r>
            <a:r>
              <a:rPr lang="en-US" sz="7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“For to me, to live is Christ, and to die is gain.”</a:t>
            </a:r>
          </a:p>
          <a:p>
            <a:pPr algn="just"/>
            <a:endParaRPr lang="en-US" sz="3200" i="1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algn="r"/>
            <a:r>
              <a:rPr lang="en-US" sz="7200" dirty="0">
                <a:solidFill>
                  <a:srgbClr val="FFCC00"/>
                </a:solidFill>
                <a:latin typeface="Berlin Sans FB" panose="020E0602020502020306" pitchFamily="34" charset="0"/>
              </a:rPr>
              <a:t>Philippians 1:21</a:t>
            </a:r>
            <a:endParaRPr kumimoji="0" lang="en-US" sz="72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E70125-02B6-48F9-B03A-066D21276437}"/>
              </a:ext>
            </a:extLst>
          </p:cNvPr>
          <p:cNvGrpSpPr/>
          <p:nvPr/>
        </p:nvGrpSpPr>
        <p:grpSpPr>
          <a:xfrm>
            <a:off x="152400" y="536661"/>
            <a:ext cx="8857488" cy="5787939"/>
            <a:chOff x="152400" y="518189"/>
            <a:chExt cx="8857488" cy="578793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7BFE84F2-0E27-4678-B24F-3746CE9ED426}"/>
                </a:ext>
              </a:extLst>
            </p:cNvPr>
            <p:cNvSpPr/>
            <p:nvPr/>
          </p:nvSpPr>
          <p:spPr bwMode="auto">
            <a:xfrm>
              <a:off x="152400" y="518189"/>
              <a:ext cx="8857488" cy="5787939"/>
            </a:xfrm>
            <a:prstGeom prst="roundRect">
              <a:avLst/>
            </a:prstGeom>
            <a:gradFill>
              <a:gsLst>
                <a:gs pos="31000">
                  <a:srgbClr val="003366"/>
                </a:gs>
                <a:gs pos="74000">
                  <a:srgbClr val="0000CC"/>
                </a:gs>
              </a:gsLst>
              <a:lin ang="2700000" scaled="1"/>
            </a:gra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en-US" sz="7200" baseline="30000" dirty="0">
                  <a:solidFill>
                    <a:srgbClr val="FFCC00"/>
                  </a:solidFill>
                  <a:latin typeface="Berlin Sans FB" panose="020E0602020502020306" pitchFamily="34" charset="0"/>
                </a:rPr>
                <a:t>21</a:t>
              </a:r>
              <a:r>
                <a:rPr lang="en-US" sz="7200" i="1" dirty="0">
                  <a:solidFill>
                    <a:srgbClr val="FFFF00"/>
                  </a:solidFill>
                  <a:latin typeface="Berlin Sans FB" panose="020E0602020502020306" pitchFamily="34" charset="0"/>
                </a:rPr>
                <a:t> “For to me, to live is </a:t>
              </a:r>
              <a:r>
                <a:rPr lang="en-US" sz="7200" i="1" u="sng" dirty="0">
                  <a:solidFill>
                    <a:srgbClr val="FFFF00"/>
                  </a:solidFill>
                  <a:latin typeface="Berlin Sans FB" panose="020E0602020502020306" pitchFamily="34" charset="0"/>
                </a:rPr>
                <a:t>				</a:t>
              </a:r>
              <a:r>
                <a:rPr lang="en-US" sz="7200" i="1" dirty="0">
                  <a:solidFill>
                    <a:srgbClr val="FFFF00"/>
                  </a:solidFill>
                  <a:latin typeface="Berlin Sans FB" panose="020E0602020502020306" pitchFamily="34" charset="0"/>
                </a:rPr>
                <a:t>, and to die is </a:t>
              </a:r>
              <a:r>
                <a:rPr lang="en-US" sz="7200" i="1" u="sng" dirty="0">
                  <a:solidFill>
                    <a:srgbClr val="FFFF00"/>
                  </a:solidFill>
                  <a:latin typeface="Berlin Sans FB" panose="020E0602020502020306" pitchFamily="34" charset="0"/>
                </a:rPr>
                <a:t>				</a:t>
              </a:r>
              <a:r>
                <a:rPr lang="en-US" sz="7200" i="1" dirty="0">
                  <a:solidFill>
                    <a:srgbClr val="FFFF00"/>
                  </a:solidFill>
                  <a:latin typeface="Berlin Sans FB" panose="020E0602020502020306" pitchFamily="34" charset="0"/>
                </a:rPr>
                <a:t>.”</a:t>
              </a:r>
            </a:p>
            <a:p>
              <a:pPr algn="just"/>
              <a:endParaRPr lang="en-US" sz="3200" i="1" dirty="0">
                <a:solidFill>
                  <a:srgbClr val="FFFF00"/>
                </a:solidFill>
                <a:latin typeface="Berlin Sans FB" panose="020E0602020502020306" pitchFamily="34" charset="0"/>
              </a:endParaRPr>
            </a:p>
            <a:p>
              <a:pPr algn="r"/>
              <a:r>
                <a:rPr lang="en-US" sz="7200" dirty="0">
                  <a:solidFill>
                    <a:srgbClr val="FFCC00"/>
                  </a:solidFill>
                  <a:latin typeface="Berlin Sans FB" panose="020E0602020502020306" pitchFamily="34" charset="0"/>
                </a:rPr>
                <a:t>Philippians 1:21</a:t>
              </a:r>
              <a:endParaRPr kumimoji="0" lang="en-US" sz="72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Berlin Sans FB" panose="020E0602020502020306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C37BD31-5CD3-4C31-8FFF-0519BC50A586}"/>
                </a:ext>
              </a:extLst>
            </p:cNvPr>
            <p:cNvSpPr txBox="1"/>
            <p:nvPr/>
          </p:nvSpPr>
          <p:spPr>
            <a:xfrm>
              <a:off x="2569811" y="3039163"/>
              <a:ext cx="5517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>
                  <a:latin typeface="Berlin Sans FB" panose="020E0602020502020306" pitchFamily="34" charset="0"/>
                </a:rPr>
                <a:t>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BAA9E8-996E-45F4-BB58-199B509FEEEA}"/>
                </a:ext>
              </a:extLst>
            </p:cNvPr>
            <p:cNvSpPr txBox="1"/>
            <p:nvPr/>
          </p:nvSpPr>
          <p:spPr>
            <a:xfrm>
              <a:off x="2549211" y="1923871"/>
              <a:ext cx="5517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>
                  <a:latin typeface="Berlin Sans FB" panose="020E0602020502020306" pitchFamily="34" charset="0"/>
                </a:rPr>
                <a:t>?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A0032C7-8DE4-40DF-9EBD-64A21262B981}"/>
              </a:ext>
            </a:extLst>
          </p:cNvPr>
          <p:cNvSpPr/>
          <p:nvPr/>
        </p:nvSpPr>
        <p:spPr bwMode="auto">
          <a:xfrm>
            <a:off x="145568" y="533400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32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24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“Then Jesus said to His disciples, ‘If anyone desires to come after Me, let him deny himself, and take up his cross, and follow Me. </a:t>
            </a:r>
            <a:r>
              <a:rPr lang="en-US" sz="3200" cap="small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25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For whoever desires to save his life will lose it, but whoever loses his life for My sake will find it. </a:t>
            </a:r>
            <a:r>
              <a:rPr lang="en-US" sz="3200" cap="small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26</a:t>
            </a:r>
            <a:r>
              <a:rPr lang="en-US" sz="32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For what profit is it to a man if he gains the whole world, and loses his own soul?  Or what will a man give in exchange for his soul?”</a:t>
            </a:r>
          </a:p>
          <a:p>
            <a:pPr algn="just"/>
            <a:endParaRPr lang="en-US" sz="3200" i="1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algn="r"/>
            <a:r>
              <a:rPr lang="en-US" sz="3200" dirty="0">
                <a:solidFill>
                  <a:srgbClr val="FFCC00"/>
                </a:solidFill>
                <a:latin typeface="Berlin Sans FB" panose="020E0602020502020306" pitchFamily="34" charset="0"/>
              </a:rPr>
              <a:t>Matthew 16:24-26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90B30AD-5D10-4421-A065-74014D9D787F}"/>
              </a:ext>
            </a:extLst>
          </p:cNvPr>
          <p:cNvSpPr/>
          <p:nvPr/>
        </p:nvSpPr>
        <p:spPr bwMode="auto">
          <a:xfrm>
            <a:off x="140852" y="533400"/>
            <a:ext cx="8857488" cy="5787939"/>
          </a:xfrm>
          <a:prstGeom prst="roundRect">
            <a:avLst/>
          </a:prstGeom>
          <a:gradFill>
            <a:gsLst>
              <a:gs pos="31000">
                <a:srgbClr val="003366"/>
              </a:gs>
              <a:gs pos="74000">
                <a:srgbClr val="0000CC"/>
              </a:gs>
            </a:gsLst>
            <a:lin ang="2700000" scaled="1"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4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13</a:t>
            </a:r>
            <a:r>
              <a:rPr lang="en-US" sz="4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“Enter by the narrow gate; for wide is the gate and broad is the way that leads to destruction, and there are many who go in by it. </a:t>
            </a:r>
            <a:r>
              <a:rPr lang="en-US" sz="4000" baseline="30000" dirty="0">
                <a:solidFill>
                  <a:srgbClr val="FFCC00"/>
                </a:solidFill>
                <a:latin typeface="Berlin Sans FB" panose="020E0602020502020306" pitchFamily="34" charset="0"/>
              </a:rPr>
              <a:t>14</a:t>
            </a:r>
            <a:r>
              <a:rPr lang="en-US" sz="4000" i="1" dirty="0">
                <a:solidFill>
                  <a:srgbClr val="FFFF00"/>
                </a:solidFill>
                <a:latin typeface="Berlin Sans FB" panose="020E0602020502020306" pitchFamily="34" charset="0"/>
              </a:rPr>
              <a:t> Because narrow is the gate and difficult is the way which leads to life, and there are few who find it.”</a:t>
            </a:r>
          </a:p>
          <a:p>
            <a:pPr algn="just"/>
            <a:endParaRPr lang="en-US" sz="2000" i="1" dirty="0">
              <a:solidFill>
                <a:srgbClr val="FFFF00"/>
              </a:solidFill>
              <a:latin typeface="Berlin Sans FB" panose="020E0602020502020306" pitchFamily="34" charset="0"/>
            </a:endParaRPr>
          </a:p>
          <a:p>
            <a:pPr algn="r"/>
            <a:r>
              <a:rPr lang="en-US" sz="4000" dirty="0">
                <a:solidFill>
                  <a:srgbClr val="FFCC00"/>
                </a:solidFill>
                <a:latin typeface="Berlin Sans FB" panose="020E0602020502020306" pitchFamily="34" charset="0"/>
              </a:rPr>
              <a:t>Matthew 7:13-14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CC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5692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6324" grpId="0"/>
      <p:bldP spid="56329" grpId="0"/>
      <p:bldP spid="56335" grpId="0"/>
      <p:bldP spid="11" grpId="0"/>
      <p:bldP spid="12" grpId="0"/>
      <p:bldP spid="13" grpId="0"/>
      <p:bldP spid="14" grpId="0" animBg="1"/>
      <p:bldP spid="14" grpId="1" animBg="1"/>
      <p:bldP spid="20" grpId="0" animBg="1"/>
      <p:bldP spid="20" grpId="1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23000">
              <a:srgbClr val="000066"/>
            </a:gs>
            <a:gs pos="74000">
              <a:srgbClr val="0000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5">
            <a:extLst>
              <a:ext uri="{FF2B5EF4-FFF2-40B4-BE49-F238E27FC236}">
                <a16:creationId xmlns:a16="http://schemas.microsoft.com/office/drawing/2014/main" id="{1293C118-29A9-41A2-857A-921406A6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24071"/>
            <a:ext cx="89915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 the grand scheme of things I always come in last!!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20:16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0000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Are You God’s Friend?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1" y="-108981"/>
            <a:ext cx="434340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800" dirty="0">
                <a:solidFill>
                  <a:srgbClr val="FFFF00"/>
                </a:solidFill>
                <a:latin typeface="Berlin Sans FB" panose="020E0602020502020306" pitchFamily="34" charset="0"/>
              </a:rPr>
              <a:t>Second great commandment</a:t>
            </a:r>
            <a:endParaRPr lang="en-US" sz="48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450494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God always comes first; our fellowman second.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9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733DD51-1343-4885-B361-6F34B2F4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799" cy="303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15">
            <a:extLst>
              <a:ext uri="{FF2B5EF4-FFF2-40B4-BE49-F238E27FC236}">
                <a16:creationId xmlns:a16="http://schemas.microsoft.com/office/drawing/2014/main" id="{055C0EE9-BE8F-4F8A-9AA9-7012CFEA7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71871"/>
            <a:ext cx="89915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Christ gave us the perfect example regarding all this:  </a:t>
            </a:r>
            <a:r>
              <a:rPr 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Phil. 2:1-8</a:t>
            </a:r>
          </a:p>
        </p:txBody>
      </p:sp>
    </p:spTree>
    <p:extLst>
      <p:ext uri="{BB962C8B-B14F-4D97-AF65-F5344CB8AC3E}">
        <p14:creationId xmlns:p14="http://schemas.microsoft.com/office/powerpoint/2010/main" val="2282170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6324" grpId="0"/>
      <p:bldP spid="56329" grpId="0"/>
      <p:bldP spid="56335" grpId="0"/>
      <p:bldP spid="20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10580</TotalTime>
  <Words>1529</Words>
  <Application>Microsoft Office PowerPoint</Application>
  <PresentationFormat>On-screen Show (4:3)</PresentationFormat>
  <Paragraphs>130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Berlin Sans FB</vt:lpstr>
      <vt:lpstr>Berlin Sans FB Demi</vt:lpstr>
      <vt:lpstr>Cambria</vt:lpstr>
      <vt:lpstr>Gill Sans MT</vt:lpstr>
      <vt:lpstr>Nyala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God's Friend?</dc:title>
  <dc:creator>Craig Thomas</dc:creator>
  <dc:description>Westside:  11/10/2019 PM</dc:description>
  <cp:lastModifiedBy>Craig Thomas</cp:lastModifiedBy>
  <cp:revision>276</cp:revision>
  <dcterms:created xsi:type="dcterms:W3CDTF">2003-10-05T01:10:12Z</dcterms:created>
  <dcterms:modified xsi:type="dcterms:W3CDTF">2019-11-11T02:25:17Z</dcterms:modified>
</cp:coreProperties>
</file>